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56" r:id="rId11"/>
    <p:sldId id="25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  <a:srgbClr val="B4C7E7"/>
    <a:srgbClr val="FFE285"/>
    <a:srgbClr val="FFF2CC"/>
    <a:srgbClr val="E6D5F3"/>
    <a:srgbClr val="E2F0D9"/>
    <a:srgbClr val="F8CBAD"/>
    <a:srgbClr val="FFFEE1"/>
    <a:srgbClr val="FFFDCD"/>
    <a:srgbClr val="FF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459" dt="2024-02-01T05:34:26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2-01T05:35:24.897" v="2903" actId="478"/>
      <pc:docMkLst>
        <pc:docMk/>
      </pc:docMkLst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1167832300" sldId="256"/>
        </pc:sldMkLst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05:35:24.897" v="2903" actId="478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34:31.589" v="2898" actId="1076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5:23.390" v="2902" actId="1076"/>
          <ac:spMkLst>
            <pc:docMk/>
            <pc:sldMk cId="3727740433" sldId="266"/>
            <ac:spMk id="63" creationId="{E78A22E7-66C8-B1F7-7A89-33D3675E59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015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716</Words>
  <Application>Microsoft Office PowerPoint</Application>
  <PresentationFormat>Widescreen</PresentationFormat>
  <Paragraphs>344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2024-02-01T05:35:32Z</dcterms:modified>
</cp:coreProperties>
</file>