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63" dt="2024-01-15T14:58:37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52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custSel modSld">
      <pc:chgData name="Chia-jung Yeh" userId="f328d6f4-0757-42dc-943f-c4685e047ee8" providerId="ADAL" clId="{E564DA1F-E2FD-475F-919F-BD2F09682F78}" dt="2024-01-15T14:58:37.394" v="464" actId="5736"/>
      <pc:docMkLst>
        <pc:docMk/>
      </pc:docMkLst>
      <pc:sldChg chg="addSp delSp modSp mod">
        <pc:chgData name="Chia-jung Yeh" userId="f328d6f4-0757-42dc-943f-c4685e047ee8" providerId="ADAL" clId="{E564DA1F-E2FD-475F-919F-BD2F09682F78}" dt="2024-01-15T14:58:37.394" v="464" actId="573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0440"/>
              </p:ext>
            </p:extLst>
          </p:nvPr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4446"/>
              </p:ext>
            </p:extLst>
          </p:nvPr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03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107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2024-01-15T14:58:47Z</dcterms:modified>
</cp:coreProperties>
</file>