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  <a:srgbClr val="E1CCF0"/>
    <a:srgbClr val="FFFBB3"/>
    <a:srgbClr val="E6D5F3"/>
    <a:srgbClr val="F9D999"/>
    <a:srgbClr val="FFFDCD"/>
    <a:srgbClr val="FBE6BD"/>
    <a:srgbClr val="FFC1C1"/>
    <a:srgbClr val="FFF3FD"/>
    <a:srgbClr val="FEF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320" dt="2024-01-24T10:09:42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86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modSld">
      <pc:chgData name="Chia-jung Yeh" userId="f328d6f4-0757-42dc-943f-c4685e047ee8" providerId="ADAL" clId="{E564DA1F-E2FD-475F-919F-BD2F09682F78}" dt="2024-01-24T10:09:45.323" v="1888" actId="1037"/>
      <pc:docMkLst>
        <pc:docMk/>
      </pc:docMkLst>
      <pc:sldChg chg="addSp delSp modSp mod">
        <pc:chgData name="Chia-jung Yeh" userId="f328d6f4-0757-42dc-943f-c4685e047ee8" providerId="ADAL" clId="{E564DA1F-E2FD-475F-919F-BD2F09682F78}" dt="2024-01-15T14:58:37.394" v="464" actId="573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Sp delSp modSp new mod">
        <pc:chgData name="Chia-jung Yeh" userId="f328d6f4-0757-42dc-943f-c4685e047ee8" providerId="ADAL" clId="{E564DA1F-E2FD-475F-919F-BD2F09682F78}" dt="2024-01-20T13:27:38.280" v="804" actId="573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09:45.323" v="1888" actId="1037"/>
        <pc:sldMkLst>
          <pc:docMk/>
          <pc:sldMk cId="1144307710" sldId="262"/>
        </pc:sldMkLst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6" creationId="{BA118A74-F4B4-39ED-E0F2-FC99C8474D9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8" creationId="{E468ECCF-78E7-B790-6BF2-3AA675AB92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4" creationId="{E271F109-DD92-A28C-B6F9-377923A6E71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09:25.647" v="187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09:39.907" v="1882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09:39.907" v="1882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09:39.907" v="1882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09:39.907" v="1882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09:39.907" v="1882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09:39.907" v="1882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09:39.907" v="1882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3" creationId="{B6CE295D-0CEE-1AC1-AB3C-69389CBBF36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09:30.044" v="1880" actId="571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09:45.323" v="1888" actId="1037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09:25.647" v="187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09:39.907" v="1882" actId="1076"/>
          <ac:cxnSpMkLst>
            <pc:docMk/>
            <pc:sldMk cId="1144307710" sldId="262"/>
            <ac:cxnSpMk id="230" creationId="{FBC665CE-C076-05A8-49B7-516987614D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0440"/>
              </p:ext>
            </p:extLst>
          </p:nvPr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4446"/>
              </p:ext>
            </p:extLst>
          </p:nvPr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03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4246"/>
              </p:ext>
            </p:extLst>
          </p:nvPr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5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A118A74-F4B4-39ED-E0F2-FC99C8474D9F}"/>
              </a:ext>
            </a:extLst>
          </p:cNvPr>
          <p:cNvSpPr/>
          <p:nvPr/>
        </p:nvSpPr>
        <p:spPr>
          <a:xfrm>
            <a:off x="5666347" y="132058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644783-5E63-D512-A1CF-7D08C5CFA102}"/>
              </a:ext>
            </a:extLst>
          </p:cNvPr>
          <p:cNvSpPr/>
          <p:nvPr/>
        </p:nvSpPr>
        <p:spPr>
          <a:xfrm>
            <a:off x="6176490" y="132058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468ECCF-78E7-B790-6BF2-3AA675AB9277}"/>
              </a:ext>
            </a:extLst>
          </p:cNvPr>
          <p:cNvSpPr/>
          <p:nvPr/>
        </p:nvSpPr>
        <p:spPr>
          <a:xfrm>
            <a:off x="6686633" y="132058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19AF77-53E8-3911-7764-63718261EAB7}"/>
              </a:ext>
            </a:extLst>
          </p:cNvPr>
          <p:cNvSpPr/>
          <p:nvPr/>
        </p:nvSpPr>
        <p:spPr>
          <a:xfrm>
            <a:off x="7196776" y="132058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7F034C-1F10-55B9-521A-D442B111942F}"/>
              </a:ext>
            </a:extLst>
          </p:cNvPr>
          <p:cNvCxnSpPr>
            <a:cxnSpLocks/>
          </p:cNvCxnSpPr>
          <p:nvPr/>
        </p:nvCxnSpPr>
        <p:spPr>
          <a:xfrm>
            <a:off x="7725325" y="160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271F109-DD92-A28C-B6F9-377923A6E712}"/>
              </a:ext>
            </a:extLst>
          </p:cNvPr>
          <p:cNvSpPr/>
          <p:nvPr/>
        </p:nvSpPr>
        <p:spPr>
          <a:xfrm>
            <a:off x="7864645" y="1253956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E474C46-433A-3F80-9D24-F80CC70576C6}"/>
              </a:ext>
            </a:extLst>
          </p:cNvPr>
          <p:cNvSpPr txBox="1"/>
          <p:nvPr/>
        </p:nvSpPr>
        <p:spPr>
          <a:xfrm>
            <a:off x="8473041" y="1307619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213866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2138662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2138662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213866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241808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2072034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207203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078382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3799078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4149274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123411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2126744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2478198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4530913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5423542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5773738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177654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507334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1418421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1068225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0718029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2469009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1768617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2118813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2999874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3778133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4128329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4478525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4828721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5178917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5529113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1653864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1303668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0953472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2704452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2004060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2354256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3235317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4011806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0239689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6CE295D-0CEE-1AC1-AB3C-69389CBBF366}"/>
              </a:ext>
            </a:extLst>
          </p:cNvPr>
          <p:cNvSpPr/>
          <p:nvPr/>
        </p:nvSpPr>
        <p:spPr>
          <a:xfrm>
            <a:off x="4007058" y="128515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30381AF-3590-DB6F-A6F6-481B26441D6C}"/>
              </a:ext>
            </a:extLst>
          </p:cNvPr>
          <p:cNvSpPr/>
          <p:nvPr/>
        </p:nvSpPr>
        <p:spPr>
          <a:xfrm>
            <a:off x="4206922" y="1180889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97290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0239689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0209209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585</Words>
  <Application>Microsoft Office PowerPoint</Application>
  <PresentationFormat>Widescreen</PresentationFormat>
  <Paragraphs>288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2024-01-24T10:09:57Z</dcterms:modified>
</cp:coreProperties>
</file>