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6" r:id="rId21"/>
    <p:sldId id="257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8BD"/>
    <a:srgbClr val="F28D8E"/>
    <a:srgbClr val="FFB9B9"/>
    <a:srgbClr val="9BBFDC"/>
    <a:srgbClr val="EEEEEE"/>
    <a:srgbClr val="E8E8E8"/>
    <a:srgbClr val="EAAC63"/>
    <a:srgbClr val="A8C9E8"/>
    <a:srgbClr val="BF9000"/>
    <a:srgbClr val="D1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313" dt="2024-03-08T14:10:24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>
        <p:scale>
          <a:sx n="125" d="100"/>
          <a:sy n="125" d="100"/>
        </p:scale>
        <p:origin x="-2112" y="-2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3-08T14:10:42.673" v="8160" actId="167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3-08T14:10:42.673" v="8160" actId="167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mod">
          <ac:chgData name="Chia-jung Yeh" userId="f328d6f4-0757-42dc-943f-c4685e047ee8" providerId="ADAL" clId="{E564DA1F-E2FD-475F-919F-BD2F09682F78}" dt="2024-03-08T14:09:42.854" v="8140" actId="1076"/>
          <ac:spMkLst>
            <pc:docMk/>
            <pc:sldMk cId="1050252214" sldId="270"/>
            <ac:spMk id="45" creationId="{D0FE7B75-63CF-0EC6-E6B6-5A6D1403401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mod">
          <ac:chgData name="Chia-jung Yeh" userId="f328d6f4-0757-42dc-943f-c4685e047ee8" providerId="ADAL" clId="{E564DA1F-E2FD-475F-919F-BD2F09682F78}" dt="2024-03-08T14:09:38.789" v="8137" actId="571"/>
          <ac:spMkLst>
            <pc:docMk/>
            <pc:sldMk cId="1050252214" sldId="270"/>
            <ac:spMk id="46" creationId="{B54753D9-9315-0CD3-DAA3-4C86321FFA7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mod">
          <ac:chgData name="Chia-jung Yeh" userId="f328d6f4-0757-42dc-943f-c4685e047ee8" providerId="ADAL" clId="{E564DA1F-E2FD-475F-919F-BD2F09682F78}" dt="2024-03-08T14:09:44.092" v="8141" actId="571"/>
          <ac:spMkLst>
            <pc:docMk/>
            <pc:sldMk cId="1050252214" sldId="270"/>
            <ac:spMk id="47" creationId="{D944F337-C1D6-A53E-7AB0-D751A7D2E56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mod">
          <ac:chgData name="Chia-jung Yeh" userId="f328d6f4-0757-42dc-943f-c4685e047ee8" providerId="ADAL" clId="{E564DA1F-E2FD-475F-919F-BD2F09682F78}" dt="2024-03-08T14:09:45.711" v="8142" actId="571"/>
          <ac:spMkLst>
            <pc:docMk/>
            <pc:sldMk cId="1050252214" sldId="270"/>
            <ac:spMk id="48" creationId="{BB9FD73B-B6AA-B373-9691-7CCF66CD44F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3-08T14:09:47.555" v="8143" actId="571"/>
          <ac:spMkLst>
            <pc:docMk/>
            <pc:sldMk cId="1050252214" sldId="270"/>
            <ac:spMk id="49" creationId="{FB945985-99BC-E02F-3A0F-ED6EC9228579}"/>
          </ac:spMkLst>
        </pc:spChg>
        <pc:spChg chg="add mod">
          <ac:chgData name="Chia-jung Yeh" userId="f328d6f4-0757-42dc-943f-c4685e047ee8" providerId="ADAL" clId="{E564DA1F-E2FD-475F-919F-BD2F09682F78}" dt="2024-03-08T14:09:49.931" v="8144" actId="571"/>
          <ac:spMkLst>
            <pc:docMk/>
            <pc:sldMk cId="1050252214" sldId="270"/>
            <ac:spMk id="50" creationId="{F1A536FA-52B7-E25B-6D41-70D3518E5BB9}"/>
          </ac:spMkLst>
        </pc:spChg>
        <pc:spChg chg="add mod">
          <ac:chgData name="Chia-jung Yeh" userId="f328d6f4-0757-42dc-943f-c4685e047ee8" providerId="ADAL" clId="{E564DA1F-E2FD-475F-919F-BD2F09682F78}" dt="2024-03-08T14:09:51.321" v="8145" actId="571"/>
          <ac:spMkLst>
            <pc:docMk/>
            <pc:sldMk cId="1050252214" sldId="270"/>
            <ac:spMk id="51" creationId="{F0424FA4-F621-DDD5-F3E5-3C850F631458}"/>
          </ac:spMkLst>
        </pc:spChg>
        <pc:spChg chg="add mod">
          <ac:chgData name="Chia-jung Yeh" userId="f328d6f4-0757-42dc-943f-c4685e047ee8" providerId="ADAL" clId="{E564DA1F-E2FD-475F-919F-BD2F09682F78}" dt="2024-03-08T14:09:52.687" v="8146" actId="571"/>
          <ac:spMkLst>
            <pc:docMk/>
            <pc:sldMk cId="1050252214" sldId="270"/>
            <ac:spMk id="52" creationId="{9C5B8DB5-7AD8-733D-5F7C-BEC3F2BD026B}"/>
          </ac:spMkLst>
        </pc:spChg>
        <pc:spChg chg="add mod">
          <ac:chgData name="Chia-jung Yeh" userId="f328d6f4-0757-42dc-943f-c4685e047ee8" providerId="ADAL" clId="{E564DA1F-E2FD-475F-919F-BD2F09682F78}" dt="2024-03-08T14:09:59.641" v="8149" actId="1076"/>
          <ac:spMkLst>
            <pc:docMk/>
            <pc:sldMk cId="1050252214" sldId="270"/>
            <ac:spMk id="53" creationId="{8B12A9DD-978F-C368-F634-0CFF885DC929}"/>
          </ac:spMkLst>
        </pc:spChg>
        <pc:spChg chg="add mod">
          <ac:chgData name="Chia-jung Yeh" userId="f328d6f4-0757-42dc-943f-c4685e047ee8" providerId="ADAL" clId="{E564DA1F-E2FD-475F-919F-BD2F09682F78}" dt="2024-03-08T14:10:05.706" v="8151" actId="1038"/>
          <ac:spMkLst>
            <pc:docMk/>
            <pc:sldMk cId="1050252214" sldId="270"/>
            <ac:spMk id="54" creationId="{BD1D20DC-C12F-8C34-854F-A8BE8006C216}"/>
          </ac:spMkLst>
        </pc:spChg>
        <pc:spChg chg="add mod ord">
          <ac:chgData name="Chia-jung Yeh" userId="f328d6f4-0757-42dc-943f-c4685e047ee8" providerId="ADAL" clId="{E564DA1F-E2FD-475F-919F-BD2F09682F78}" dt="2024-03-08T14:10:42.673" v="8160" actId="167"/>
          <ac:spMkLst>
            <pc:docMk/>
            <pc:sldMk cId="1050252214" sldId="270"/>
            <ac:spMk id="55" creationId="{0E54AA94-642F-0F43-55E2-AFD83861EEC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3-08T14:10:23.572" v="8155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3-08T14:08:44.137" v="8108" actId="1076"/>
          <ac:cxnSpMkLst>
            <pc:docMk/>
            <pc:sldMk cId="1050252214" sldId="270"/>
            <ac:cxnSpMk id="2" creationId="{E2B31050-9F49-9860-A34F-D8494EEAB229}"/>
          </ac:cxnSpMkLst>
        </pc:cxnChg>
        <pc:cxnChg chg="add mod">
          <ac:chgData name="Chia-jung Yeh" userId="f328d6f4-0757-42dc-943f-c4685e047ee8" providerId="ADAL" clId="{E564DA1F-E2FD-475F-919F-BD2F09682F78}" dt="2024-03-08T14:08:44.137" v="8108" actId="1076"/>
          <ac:cxnSpMkLst>
            <pc:docMk/>
            <pc:sldMk cId="1050252214" sldId="270"/>
            <ac:cxnSpMk id="3" creationId="{104D1109-B935-25D6-C6DE-9C732BE851D2}"/>
          </ac:cxnSpMkLst>
        </pc:cxnChg>
        <pc:cxnChg chg="add mod">
          <ac:chgData name="Chia-jung Yeh" userId="f328d6f4-0757-42dc-943f-c4685e047ee8" providerId="ADAL" clId="{E564DA1F-E2FD-475F-919F-BD2F09682F78}" dt="2024-03-08T14:09:05.159" v="8115" actId="208"/>
          <ac:cxnSpMkLst>
            <pc:docMk/>
            <pc:sldMk cId="1050252214" sldId="270"/>
            <ac:cxnSpMk id="4" creationId="{29122204-F13B-16D7-5A97-E64EFE2E20A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3-08T14:09:12.348" v="8120" actId="14100"/>
          <ac:cxnSpMkLst>
            <pc:docMk/>
            <pc:sldMk cId="1050252214" sldId="270"/>
            <ac:cxnSpMk id="9" creationId="{33A5AC72-1939-79D6-29E9-5769873EC3B5}"/>
          </ac:cxnSpMkLst>
        </pc:cxnChg>
        <pc:cxnChg chg="add mod">
          <ac:chgData name="Chia-jung Yeh" userId="f328d6f4-0757-42dc-943f-c4685e047ee8" providerId="ADAL" clId="{E564DA1F-E2FD-475F-919F-BD2F09682F78}" dt="2024-03-08T14:09:14.356" v="8121" actId="14100"/>
          <ac:cxnSpMkLst>
            <pc:docMk/>
            <pc:sldMk cId="1050252214" sldId="270"/>
            <ac:cxnSpMk id="28" creationId="{D52F8744-DA02-6BD1-7876-C39A17C6970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mod">
          <ac:chgData name="Chia-jung Yeh" userId="f328d6f4-0757-42dc-943f-c4685e047ee8" providerId="ADAL" clId="{E564DA1F-E2FD-475F-919F-BD2F09682F78}" dt="2024-03-08T14:09:16.389" v="8123" actId="14100"/>
          <ac:cxnSpMkLst>
            <pc:docMk/>
            <pc:sldMk cId="1050252214" sldId="270"/>
            <ac:cxnSpMk id="33" creationId="{C10103E5-86C8-FAC7-C974-2FEF799C425C}"/>
          </ac:cxnSpMkLst>
        </pc:cxnChg>
        <pc:cxnChg chg="add mod">
          <ac:chgData name="Chia-jung Yeh" userId="f328d6f4-0757-42dc-943f-c4685e047ee8" providerId="ADAL" clId="{E564DA1F-E2FD-475F-919F-BD2F09682F78}" dt="2024-03-08T14:09:19.233" v="8125" actId="14100"/>
          <ac:cxnSpMkLst>
            <pc:docMk/>
            <pc:sldMk cId="1050252214" sldId="270"/>
            <ac:cxnSpMk id="35" creationId="{B89FE178-34FA-475A-910C-984FA9E74145}"/>
          </ac:cxnSpMkLst>
        </pc:cxnChg>
        <pc:cxnChg chg="add mod">
          <ac:chgData name="Chia-jung Yeh" userId="f328d6f4-0757-42dc-943f-c4685e047ee8" providerId="ADAL" clId="{E564DA1F-E2FD-475F-919F-BD2F09682F78}" dt="2024-03-08T14:09:21.679" v="8127" actId="14100"/>
          <ac:cxnSpMkLst>
            <pc:docMk/>
            <pc:sldMk cId="1050252214" sldId="270"/>
            <ac:cxnSpMk id="37" creationId="{938F32BE-22B4-7A0B-6725-439D79ECBF1B}"/>
          </ac:cxnSpMkLst>
        </pc:cxnChg>
        <pc:cxnChg chg="add mod">
          <ac:chgData name="Chia-jung Yeh" userId="f328d6f4-0757-42dc-943f-c4685e047ee8" providerId="ADAL" clId="{E564DA1F-E2FD-475F-919F-BD2F09682F78}" dt="2024-03-08T14:09:28.714" v="8131" actId="1076"/>
          <ac:cxnSpMkLst>
            <pc:docMk/>
            <pc:sldMk cId="1050252214" sldId="270"/>
            <ac:cxnSpMk id="39" creationId="{EFBCC3F7-5D06-9A7E-88E9-F588D6D01D96}"/>
          </ac:cxnSpMkLst>
        </pc:cxnChg>
        <pc:cxnChg chg="add mod">
          <ac:chgData name="Chia-jung Yeh" userId="f328d6f4-0757-42dc-943f-c4685e047ee8" providerId="ADAL" clId="{E564DA1F-E2FD-475F-919F-BD2F09682F78}" dt="2024-03-08T14:09:30.084" v="8132" actId="14100"/>
          <ac:cxnSpMkLst>
            <pc:docMk/>
            <pc:sldMk cId="1050252214" sldId="270"/>
            <ac:cxnSpMk id="41" creationId="{7D82DA57-0BA0-B1C0-240D-5794C292A0BE}"/>
          </ac:cxnSpMkLst>
        </pc:cxnChg>
        <pc:cxnChg chg="add mod">
          <ac:chgData name="Chia-jung Yeh" userId="f328d6f4-0757-42dc-943f-c4685e047ee8" providerId="ADAL" clId="{E564DA1F-E2FD-475F-919F-BD2F09682F78}" dt="2024-03-08T14:10:05.706" v="8151" actId="1038"/>
          <ac:cxnSpMkLst>
            <pc:docMk/>
            <pc:sldMk cId="1050252214" sldId="270"/>
            <ac:cxnSpMk id="43" creationId="{E5C38D62-4977-7381-FF6D-AA6612F5ED6A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  <pc:sldChg chg="addSp delSp modSp add mod">
        <pc:chgData name="Chia-jung Yeh" userId="f328d6f4-0757-42dc-943f-c4685e047ee8" providerId="ADAL" clId="{E564DA1F-E2FD-475F-919F-BD2F09682F78}" dt="2024-02-18T09:02:15.279" v="6858" actId="167"/>
        <pc:sldMkLst>
          <pc:docMk/>
          <pc:sldMk cId="3749801919" sldId="272"/>
        </pc:sldMkLst>
        <pc:spChg chg="add mod">
          <ac:chgData name="Chia-jung Yeh" userId="f328d6f4-0757-42dc-943f-c4685e047ee8" providerId="ADAL" clId="{E564DA1F-E2FD-475F-919F-BD2F09682F78}" dt="2024-02-18T08:32:18.745" v="6615" actId="14100"/>
          <ac:spMkLst>
            <pc:docMk/>
            <pc:sldMk cId="3749801919" sldId="272"/>
            <ac:spMk id="2" creationId="{C6D5D18D-E467-8861-17B0-8525AB793EFB}"/>
          </ac:spMkLst>
        </pc:spChg>
        <pc:spChg chg="add del">
          <ac:chgData name="Chia-jung Yeh" userId="f328d6f4-0757-42dc-943f-c4685e047ee8" providerId="ADAL" clId="{E564DA1F-E2FD-475F-919F-BD2F09682F78}" dt="2024-02-18T08:32:23.989" v="6617" actId="11529"/>
          <ac:spMkLst>
            <pc:docMk/>
            <pc:sldMk cId="3749801919" sldId="272"/>
            <ac:spMk id="3" creationId="{C3CA0F87-0772-6DF9-87A4-8FE117CC537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4" creationId="{5DDAFA63-3665-8562-C59C-BA21511D3C1C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5" creationId="{CBBADCC3-B9C1-D369-5E47-CCE40186FB3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6" creationId="{5C2742BD-E91F-2D8B-9037-D7C510346F00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7" creationId="{8C0C9E64-D6F5-2F91-3153-58097CC2048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0" creationId="{6C22A620-0299-E9A5-C0A1-10101AA80FB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1" creationId="{5CAAB2C8-D63A-C04B-49E3-C790EFF2719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2" creationId="{C76847B9-D78A-03A5-E1F4-85306D86641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3" creationId="{557FEE90-00FA-ED36-8BDF-F331FAABF3C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5" creationId="{F14AEFB2-EC40-BD69-B9BD-AFACAC63BC3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6" creationId="{898E9569-DDCF-F7C2-ECA0-7244727E4CD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7" creationId="{069CEE53-62C6-7475-DEAD-5C473D6B2C81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0" creationId="{60614139-2FB6-DC68-2052-EA7A516C25A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1" creationId="{99D22A37-A131-911B-D726-4E7E212FE35E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2" creationId="{13D78136-A3DB-A071-AB9F-F7292AB7D55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8" creationId="{BE4B2B39-9942-B1DC-17CA-8C8C06DD259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0" creationId="{19CE22E9-0A28-3F1E-869D-39950993B6E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2" creationId="{A38D8F55-4B54-3F21-F676-3D715FC9B30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4" creationId="{8B525179-D13F-76BF-38D5-B6C4C4966DC4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5" creationId="{F4A9C4CA-A105-198A-4B6C-BF5025A785A8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6" creationId="{3718CCB7-2850-7A9B-A334-807CD31BE7F4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7" creationId="{9B9FDF64-534B-3A7E-BAAA-E67F05B3E57E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8" creationId="{078F4D90-F270-BFB5-5A0A-A4911DE0C221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9" creationId="{98F2A29E-A899-E1A6-8F71-A763A37ABB37}"/>
          </ac:spMkLst>
        </pc:spChg>
        <pc:spChg chg="add mod">
          <ac:chgData name="Chia-jung Yeh" userId="f328d6f4-0757-42dc-943f-c4685e047ee8" providerId="ADAL" clId="{E564DA1F-E2FD-475F-919F-BD2F09682F78}" dt="2024-02-18T08:58:32.620" v="6752" actId="1076"/>
          <ac:spMkLst>
            <pc:docMk/>
            <pc:sldMk cId="3749801919" sldId="272"/>
            <ac:spMk id="43" creationId="{22AABB79-1CC3-A990-188D-F355E9C7BA52}"/>
          </ac:spMkLst>
        </pc:spChg>
        <pc:spChg chg="add mod">
          <ac:chgData name="Chia-jung Yeh" userId="f328d6f4-0757-42dc-943f-c4685e047ee8" providerId="ADAL" clId="{E564DA1F-E2FD-475F-919F-BD2F09682F78}" dt="2024-02-18T08:58:27.040" v="6750" actId="20577"/>
          <ac:spMkLst>
            <pc:docMk/>
            <pc:sldMk cId="3749801919" sldId="272"/>
            <ac:spMk id="44" creationId="{AB9907D8-5A11-91B3-D2A5-31D6C67F2AFC}"/>
          </ac:spMkLst>
        </pc:spChg>
        <pc:spChg chg="add mod">
          <ac:chgData name="Chia-jung Yeh" userId="f328d6f4-0757-42dc-943f-c4685e047ee8" providerId="ADAL" clId="{E564DA1F-E2FD-475F-919F-BD2F09682F78}" dt="2024-02-18T08:58:29.484" v="6751" actId="207"/>
          <ac:spMkLst>
            <pc:docMk/>
            <pc:sldMk cId="3749801919" sldId="272"/>
            <ac:spMk id="45" creationId="{08FBAEA3-9AE7-23CE-ABFD-EB5F015FBFC0}"/>
          </ac:spMkLst>
        </pc:spChg>
        <pc:spChg chg="add mod">
          <ac:chgData name="Chia-jung Yeh" userId="f328d6f4-0757-42dc-943f-c4685e047ee8" providerId="ADAL" clId="{E564DA1F-E2FD-475F-919F-BD2F09682F78}" dt="2024-02-18T08:59:10.469" v="6763" actId="1076"/>
          <ac:spMkLst>
            <pc:docMk/>
            <pc:sldMk cId="3749801919" sldId="272"/>
            <ac:spMk id="46" creationId="{38FCCFCB-3C66-16BE-03C6-BEA5F852FF67}"/>
          </ac:spMkLst>
        </pc:spChg>
        <pc:spChg chg="add mod">
          <ac:chgData name="Chia-jung Yeh" userId="f328d6f4-0757-42dc-943f-c4685e047ee8" providerId="ADAL" clId="{E564DA1F-E2FD-475F-919F-BD2F09682F78}" dt="2024-02-18T08:59:43.378" v="6778" actId="1076"/>
          <ac:spMkLst>
            <pc:docMk/>
            <pc:sldMk cId="3749801919" sldId="272"/>
            <ac:spMk id="47" creationId="{4CB9FF78-8C73-C166-9752-D786D492C5A5}"/>
          </ac:spMkLst>
        </pc:spChg>
        <pc:spChg chg="add mod">
          <ac:chgData name="Chia-jung Yeh" userId="f328d6f4-0757-42dc-943f-c4685e047ee8" providerId="ADAL" clId="{E564DA1F-E2FD-475F-919F-BD2F09682F78}" dt="2024-02-18T09:00:35.258" v="6813" actId="1076"/>
          <ac:spMkLst>
            <pc:docMk/>
            <pc:sldMk cId="3749801919" sldId="272"/>
            <ac:spMk id="48" creationId="{FA911D9F-569E-22F8-2967-2FBFE45D6C71}"/>
          </ac:spMkLst>
        </pc:spChg>
        <pc:spChg chg="add mod">
          <ac:chgData name="Chia-jung Yeh" userId="f328d6f4-0757-42dc-943f-c4685e047ee8" providerId="ADAL" clId="{E564DA1F-E2FD-475F-919F-BD2F09682F78}" dt="2024-02-18T09:00:12.817" v="6788" actId="208"/>
          <ac:spMkLst>
            <pc:docMk/>
            <pc:sldMk cId="3749801919" sldId="272"/>
            <ac:spMk id="49" creationId="{CC841334-E2D3-5B07-BD1F-12D7A1D8F686}"/>
          </ac:spMkLst>
        </pc:spChg>
        <pc:spChg chg="add mod">
          <ac:chgData name="Chia-jung Yeh" userId="f328d6f4-0757-42dc-943f-c4685e047ee8" providerId="ADAL" clId="{E564DA1F-E2FD-475F-919F-BD2F09682F78}" dt="2024-02-18T09:00:17.342" v="6789" actId="571"/>
          <ac:spMkLst>
            <pc:docMk/>
            <pc:sldMk cId="3749801919" sldId="272"/>
            <ac:spMk id="50" creationId="{7F09B86A-CC30-718F-E90E-2EEC32D736D0}"/>
          </ac:spMkLst>
        </pc:spChg>
        <pc:spChg chg="add mod">
          <ac:chgData name="Chia-jung Yeh" userId="f328d6f4-0757-42dc-943f-c4685e047ee8" providerId="ADAL" clId="{E564DA1F-E2FD-475F-919F-BD2F09682F78}" dt="2024-02-18T09:00:37.032" v="6814" actId="571"/>
          <ac:spMkLst>
            <pc:docMk/>
            <pc:sldMk cId="3749801919" sldId="272"/>
            <ac:spMk id="51" creationId="{8CDC68A8-1E3D-2E77-D2A7-838ED2FCE772}"/>
          </ac:spMkLst>
        </pc:spChg>
        <pc:spChg chg="add mod">
          <ac:chgData name="Chia-jung Yeh" userId="f328d6f4-0757-42dc-943f-c4685e047ee8" providerId="ADAL" clId="{E564DA1F-E2FD-475F-919F-BD2F09682F78}" dt="2024-02-18T09:01:47.293" v="6850" actId="207"/>
          <ac:spMkLst>
            <pc:docMk/>
            <pc:sldMk cId="3749801919" sldId="272"/>
            <ac:spMk id="56" creationId="{07EB4B84-E1CF-6D1A-59FB-4C81C53EA72E}"/>
          </ac:spMkLst>
        </pc:spChg>
        <pc:spChg chg="add mod">
          <ac:chgData name="Chia-jung Yeh" userId="f328d6f4-0757-42dc-943f-c4685e047ee8" providerId="ADAL" clId="{E564DA1F-E2FD-475F-919F-BD2F09682F78}" dt="2024-02-18T09:01:45.038" v="6849" actId="20577"/>
          <ac:spMkLst>
            <pc:docMk/>
            <pc:sldMk cId="3749801919" sldId="272"/>
            <ac:spMk id="57" creationId="{89543A7C-B159-4E42-E39F-A6327687CF7F}"/>
          </ac:spMkLst>
        </pc:spChg>
        <pc:spChg chg="add mod ord">
          <ac:chgData name="Chia-jung Yeh" userId="f328d6f4-0757-42dc-943f-c4685e047ee8" providerId="ADAL" clId="{E564DA1F-E2FD-475F-919F-BD2F09682F78}" dt="2024-02-18T09:02:15.279" v="6858" actId="167"/>
          <ac:spMkLst>
            <pc:docMk/>
            <pc:sldMk cId="3749801919" sldId="272"/>
            <ac:spMk id="58" creationId="{97487CFA-02E6-4FEB-4819-ED3427748503}"/>
          </ac:spMkLst>
        </pc:spChg>
        <pc:graphicFrameChg chg="del">
          <ac:chgData name="Chia-jung Yeh" userId="f328d6f4-0757-42dc-943f-c4685e047ee8" providerId="ADAL" clId="{E564DA1F-E2FD-475F-919F-BD2F09682F78}" dt="2024-02-18T08:31:59.087" v="6606" actId="478"/>
          <ac:graphicFrameMkLst>
            <pc:docMk/>
            <pc:sldMk cId="3749801919" sldId="272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14" creationId="{D6E81677-A1FD-86B3-E084-22268466EE52}"/>
          </ac:cxnSpMkLst>
        </pc:cxnChg>
        <pc:cxnChg chg="add mod">
          <ac:chgData name="Chia-jung Yeh" userId="f328d6f4-0757-42dc-943f-c4685e047ee8" providerId="ADAL" clId="{E564DA1F-E2FD-475F-919F-BD2F09682F78}" dt="2024-02-18T08:32:39.978" v="6625" actId="1076"/>
          <ac:cxnSpMkLst>
            <pc:docMk/>
            <pc:sldMk cId="3749801919" sldId="272"/>
            <ac:cxnSpMk id="23" creationId="{E01AE504-A31D-4FCF-03DD-AD13AD69EB7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8:32:41.808" v="6627" actId="14100"/>
          <ac:cxnSpMkLst>
            <pc:docMk/>
            <pc:sldMk cId="3749801919" sldId="272"/>
            <ac:cxnSpMk id="26" creationId="{2C465287-EDCC-086D-9587-7E74A1F9C45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9" creationId="{60A331BE-464A-D6B2-682C-00D65E63F80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1" creationId="{70F48490-7695-B221-0BA7-FA1F30B9B98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3" creationId="{782479CE-9B48-5454-D473-97D942B71773}"/>
          </ac:cxnSpMkLst>
        </pc:cxnChg>
        <pc:cxnChg chg="add mod">
          <ac:chgData name="Chia-jung Yeh" userId="f328d6f4-0757-42dc-943f-c4685e047ee8" providerId="ADAL" clId="{E564DA1F-E2FD-475F-919F-BD2F09682F78}" dt="2024-02-18T08:56:45.254" v="6655" actId="208"/>
          <ac:cxnSpMkLst>
            <pc:docMk/>
            <pc:sldMk cId="3749801919" sldId="272"/>
            <ac:cxnSpMk id="40" creationId="{160C06E5-284D-9CD5-58C0-BBF7316ABF3E}"/>
          </ac:cxnSpMkLst>
        </pc:cxn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41" creationId="{2C0336BD-D860-CED2-2449-C45ACFBF75E4}"/>
          </ac:cxnSpMkLst>
        </pc:cxnChg>
        <pc:cxnChg chg="add mod">
          <ac:chgData name="Chia-jung Yeh" userId="f328d6f4-0757-42dc-943f-c4685e047ee8" providerId="ADAL" clId="{E564DA1F-E2FD-475F-919F-BD2F09682F78}" dt="2024-02-18T08:56:39.624" v="6653" actId="208"/>
          <ac:cxnSpMkLst>
            <pc:docMk/>
            <pc:sldMk cId="3749801919" sldId="272"/>
            <ac:cxnSpMk id="42" creationId="{29923037-CE89-A5DF-F6DB-3D4ABE380547}"/>
          </ac:cxnSpMkLst>
        </pc:cxnChg>
        <pc:cxnChg chg="add mod">
          <ac:chgData name="Chia-jung Yeh" userId="f328d6f4-0757-42dc-943f-c4685e047ee8" providerId="ADAL" clId="{E564DA1F-E2FD-475F-919F-BD2F09682F78}" dt="2024-02-18T09:01:15.801" v="6823" actId="14100"/>
          <ac:cxnSpMkLst>
            <pc:docMk/>
            <pc:sldMk cId="3749801919" sldId="272"/>
            <ac:cxnSpMk id="53" creationId="{4492F89E-4270-DA32-4DA7-63C569D7F5DB}"/>
          </ac:cxnSpMkLst>
        </pc:cxnChg>
        <pc:cxnChg chg="add mod">
          <ac:chgData name="Chia-jung Yeh" userId="f328d6f4-0757-42dc-943f-c4685e047ee8" providerId="ADAL" clId="{E564DA1F-E2FD-475F-919F-BD2F09682F78}" dt="2024-02-18T09:01:18.032" v="6824" actId="571"/>
          <ac:cxnSpMkLst>
            <pc:docMk/>
            <pc:sldMk cId="3749801919" sldId="272"/>
            <ac:cxnSpMk id="55" creationId="{41B83F1D-4F38-C3CF-B408-6416CDC85B5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8T12:19:54.144" v="7044" actId="1076"/>
        <pc:sldMkLst>
          <pc:docMk/>
          <pc:sldMk cId="2106647664" sldId="273"/>
        </pc:sldMkLst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2" creationId="{F2EC1CDF-B30D-4D3D-2DD5-8786623FCF76}"/>
          </ac:spMkLst>
        </pc:spChg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3" creationId="{CAA37EE2-4897-EB1B-0C34-1D923E4C227D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4" creationId="{AE864074-FB5D-1A8E-9AE4-AA6606C85B12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5" creationId="{A72EBD87-A1E5-ECA3-083A-8052CF5FF681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6" creationId="{8225A6DD-A061-E21C-F8DD-DCAC3AEBBB6B}"/>
          </ac:spMkLst>
        </pc:spChg>
        <pc:spChg chg="add">
          <ac:chgData name="Chia-jung Yeh" userId="f328d6f4-0757-42dc-943f-c4685e047ee8" providerId="ADAL" clId="{E564DA1F-E2FD-475F-919F-BD2F09682F78}" dt="2024-02-28T11:51:02.460" v="6879"/>
          <ac:spMkLst>
            <pc:docMk/>
            <pc:sldMk cId="2106647664" sldId="273"/>
            <ac:spMk id="7" creationId="{48A8F8F8-D68A-EE7C-878D-6FA76307637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9" creationId="{22467A8C-DEF3-8164-D84E-94C103DBAA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0" creationId="{897760AA-6559-3027-CE03-43B8887EF754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1" creationId="{C5FDAF88-D3B6-159D-4E3B-407E6479770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2" creationId="{25A89333-5036-464C-87F0-4A4DC2B3DBBE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3" creationId="{2B266153-8BEC-5472-0674-76D3EB1F8A5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4" creationId="{212077A6-03FA-7E87-0348-769CC5667DF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5" creationId="{B51DF1B3-EA79-5F58-5797-4A9FFEA31D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6" creationId="{48340FB0-955D-6433-3E52-6B5428381AC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7" creationId="{D7FA8FC2-551F-85F0-BD7C-12DB38EBA898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9" creationId="{5F54D491-DA1D-F9A4-9A83-F9F914BB555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0" creationId="{D230F2E4-A332-3E4A-FD4B-87E3B716252A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1" creationId="{EAA7CD32-9D2C-334C-2AB6-F738E6098FA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2" creationId="{E498318F-2A15-5DAD-F375-7EE8E0E9FADC}"/>
          </ac:spMkLst>
        </pc:spChg>
        <pc:spChg chg="add mod or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3" creationId="{97480429-B897-9929-AF98-E66EB48A1ACE}"/>
          </ac:spMkLst>
        </pc:spChg>
        <pc:picChg chg="add mod">
          <ac:chgData name="Chia-jung Yeh" userId="f328d6f4-0757-42dc-943f-c4685e047ee8" providerId="ADAL" clId="{E564DA1F-E2FD-475F-919F-BD2F09682F78}" dt="2024-02-28T12:19:54.144" v="7044" actId="1076"/>
          <ac:picMkLst>
            <pc:docMk/>
            <pc:sldMk cId="2106647664" sldId="273"/>
            <ac:picMk id="8" creationId="{E725EDBB-F971-61BD-2BE0-2DF3F1FC0AB2}"/>
          </ac:picMkLst>
        </pc:picChg>
        <pc:picChg chg="add mod">
          <ac:chgData name="Chia-jung Yeh" userId="f328d6f4-0757-42dc-943f-c4685e047ee8" providerId="ADAL" clId="{E564DA1F-E2FD-475F-919F-BD2F09682F78}" dt="2024-02-28T11:52:39.759" v="6987" actId="571"/>
          <ac:picMkLst>
            <pc:docMk/>
            <pc:sldMk cId="2106647664" sldId="273"/>
            <ac:picMk id="18" creationId="{D9B59FDF-7937-A75C-6F04-CE932C326AD9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28T12:32:31.771" v="7667" actId="5736"/>
        <pc:sldMkLst>
          <pc:docMk/>
          <pc:sldMk cId="3340170953" sldId="274"/>
        </pc:sldMkLst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2" creationId="{FE6EA49C-F23C-3D0E-B760-236BD5307B77}"/>
          </ac:spMkLst>
        </pc:spChg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3" creationId="{95C88392-105A-0B9E-1D5C-BABEF32A24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4" creationId="{7F87FF75-992D-AF60-1651-F1F50B10BDFB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6" creationId="{CCAEA938-7B71-B01A-0A8A-4EFAF50693AD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7" creationId="{D19BBE71-3A26-BA8F-40BA-287AAFD38133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8" creationId="{734A238A-7593-6A79-6502-3F999258D72C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9" creationId="{20EC2DBB-B6E2-E274-C3A0-69F449308B5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0" creationId="{2CFC77F8-3BE2-7BAA-D1B0-0E241DF2200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1" creationId="{C0F32FFC-54A6-3C66-B05E-2498B3637C2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2" creationId="{46D0A661-B021-4773-FE3B-52D5C7DF2AA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3" creationId="{60D9D479-7892-2185-D39E-A238C759DD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4" creationId="{956BD2B1-8F8F-E34A-AD74-DF10393A30A1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5" creationId="{BF478F95-EF94-6634-9CB6-48ABE4EE6ED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6" creationId="{DCF3BEF7-BB4E-EB21-5C45-F0F6C7431E5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7" creationId="{009E4543-6DCE-7B34-3F18-154308475D6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8" creationId="{D75EC5CD-21CD-F890-A7E9-A62D9EC13757}"/>
          </ac:spMkLst>
        </pc:spChg>
        <pc:spChg chg="add del mod">
          <ac:chgData name="Chia-jung Yeh" userId="f328d6f4-0757-42dc-943f-c4685e047ee8" providerId="ADAL" clId="{E564DA1F-E2FD-475F-919F-BD2F09682F78}" dt="2024-02-28T12:28:08.323" v="7594" actId="478"/>
          <ac:spMkLst>
            <pc:docMk/>
            <pc:sldMk cId="3340170953" sldId="274"/>
            <ac:spMk id="20" creationId="{298EA07F-32DF-0956-72A8-D5573C44D262}"/>
          </ac:spMkLst>
        </pc:spChg>
        <pc:graphicFrameChg chg="add mod modGraphic">
          <ac:chgData name="Chia-jung Yeh" userId="f328d6f4-0757-42dc-943f-c4685e047ee8" providerId="ADAL" clId="{E564DA1F-E2FD-475F-919F-BD2F09682F78}" dt="2024-02-28T12:32:31.771" v="7667" actId="5736"/>
          <ac:graphicFrameMkLst>
            <pc:docMk/>
            <pc:sldMk cId="3340170953" sldId="274"/>
            <ac:graphicFrameMk id="19" creationId="{3D35F39F-053F-3BEE-49E0-F9463E2EED06}"/>
          </ac:graphicFrameMkLst>
        </pc:graphicFrameChg>
        <pc:picChg chg="add mod">
          <ac:chgData name="Chia-jung Yeh" userId="f328d6f4-0757-42dc-943f-c4685e047ee8" providerId="ADAL" clId="{E564DA1F-E2FD-475F-919F-BD2F09682F78}" dt="2024-02-28T12:32:31.771" v="7667" actId="5736"/>
          <ac:picMkLst>
            <pc:docMk/>
            <pc:sldMk cId="3340170953" sldId="274"/>
            <ac:picMk id="5" creationId="{27793A08-4872-9DD6-7D28-155AEE515A42}"/>
          </ac:picMkLst>
        </pc:pic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2" creationId="{F5636600-CDD9-EC3D-9405-CC613F0EEE9B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3" creationId="{64B957FF-137C-09D6-219D-36BA71BA917D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6" creationId="{97C39AE5-94FA-E29B-FDF5-655102175C99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8" creationId="{B0B9E51B-EB9B-364F-5624-EC7600008EE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1" creationId="{F77136D8-6E8A-5B94-846C-5EA34B714D0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5" creationId="{D4DCFEB5-B5F3-8D04-1541-D5ED3D5B21E4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9" creationId="{FBE053EF-CEA7-3748-18CF-2E65CB8ABA2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1" creationId="{22C09A5F-2122-CC4A-88F6-782BBDD302E2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3" creationId="{73107E31-F07C-20EC-7910-EC7C3C6906FD}"/>
          </ac:cxnSpMkLst>
        </pc:cxnChg>
        <pc:cxnChg chg="add mod">
          <ac:chgData name="Chia-jung Yeh" userId="f328d6f4-0757-42dc-943f-c4685e047ee8" providerId="ADAL" clId="{E564DA1F-E2FD-475F-919F-BD2F09682F78}" dt="2024-02-28T12:31:17.800" v="7656" actId="571"/>
          <ac:cxnSpMkLst>
            <pc:docMk/>
            <pc:sldMk cId="3340170953" sldId="274"/>
            <ac:cxnSpMk id="49" creationId="{27BA3E34-AF64-D7BF-4BAB-5952E74E29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17:18.991" v="7972" actId="21"/>
        <pc:sldMkLst>
          <pc:docMk/>
          <pc:sldMk cId="137257214" sldId="275"/>
        </pc:sldMkLst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2" creationId="{864DC8C5-9823-D454-8AD6-7BE38F86B9D3}"/>
          </ac:spMkLst>
        </pc:spChg>
        <pc:spChg chg="add">
          <ac:chgData name="Chia-jung Yeh" userId="f328d6f4-0757-42dc-943f-c4685e047ee8" providerId="ADAL" clId="{E564DA1F-E2FD-475F-919F-BD2F09682F78}" dt="2024-02-29T13:17:16" v="7970"/>
          <ac:spMkLst>
            <pc:docMk/>
            <pc:sldMk cId="137257214" sldId="275"/>
            <ac:spMk id="2" creationId="{BF1339EE-C2D4-6924-7F55-8E440F57C10C}"/>
          </ac:spMkLst>
        </pc:spChg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3" creationId="{A465B683-E097-1432-539D-1BAB753742A2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" creationId="{A929F0A1-0F19-8269-FD5D-18FBD42EE9DE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5" creationId="{498DD6AA-9FB1-B25E-1A6E-F2172CA4D2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4" creationId="{3D4D1EB1-01A8-F2A9-92B8-C07065E5E718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5" creationId="{9108633C-2874-A0BB-4CBF-2568A2ABC7A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6" creationId="{734AEA84-8930-A15D-C67D-96BCC38A144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7" creationId="{51B4E184-F3F0-9F7A-D2FE-2580E081B0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8" creationId="{0556884C-71D6-0638-E5C4-43087B7F9DB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2" creationId="{234487B8-8351-01F5-8BBF-E8BF8CE014F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3" creationId="{D7F328BE-8E73-6F55-F249-9235793008A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4" creationId="{E0415808-92E2-0BCA-BE9E-E09924AA3EB6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5" creationId="{1775572A-A7EB-12E4-8E6B-DDA4CF7555F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6" creationId="{0E4BB777-7E13-9BAC-2930-4A5362C0017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7" creationId="{21687E49-7E36-8D73-D225-FD4E04F0603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8" creationId="{A0898466-5B14-FA75-3C15-918CE4DE520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9" creationId="{875FFEAF-A8BA-27DD-950B-2CEE2FA9ACE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0" creationId="{01AF361F-619D-BA23-D5E0-DBE2348F6D9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1" creationId="{EC16EDC0-DB16-081F-AA10-215D3991BB8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4" creationId="{C7829CCE-8BB3-6DA9-5751-DFED0A3707D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5" creationId="{03817C55-2406-D203-0D9A-B2A878593B2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6" creationId="{1D57390D-1488-F8CE-53D6-09290D41554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8" creationId="{56305FF1-C2A9-EB43-21A8-3CE8518932B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09" creationId="{658AC480-9C53-AC82-F385-3AF4131ED35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0" creationId="{A49E38BE-E3C5-E5B6-5930-A97CFE8B2BE1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6" creationId="{3468EC5A-3037-14D0-89B9-2CAE3F117FC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3" creationId="{B1963AC6-801D-F987-37F3-E044CCFEBA3F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9" creationId="{829AF2DF-3FB6-3DCD-0EEA-2D84328C54A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0" creationId="{E4A9259C-2A40-2AF5-D47F-B975FC024ED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1" creationId="{9218ACB5-845F-0699-CE1B-6A2C87C5F31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3" creationId="{1E63593E-9FF6-32CB-255A-E25DECD99A2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4" creationId="{D43B43CA-4F84-9704-A5E1-0EF8C1CAC07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2" creationId="{F1EB4266-0AF2-A2ED-3462-8E0A95301FD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3" creationId="{05A1F92B-FE36-15AB-96F4-C1370BFC34E8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4" creationId="{C2BDA8CC-DD73-4E14-09CC-62385412B28D}"/>
          </ac:spMkLst>
        </pc:spChg>
        <pc:picChg chg="add del">
          <ac:chgData name="Chia-jung Yeh" userId="f328d6f4-0757-42dc-943f-c4685e047ee8" providerId="ADAL" clId="{E564DA1F-E2FD-475F-919F-BD2F09682F78}" dt="2024-02-29T13:17:18.991" v="7972" actId="21"/>
          <ac:picMkLst>
            <pc:docMk/>
            <pc:sldMk cId="137257214" sldId="275"/>
            <ac:picMk id="3" creationId="{89C67E38-3B3C-C42C-B2D9-5A9FE61CFEBE}"/>
          </ac:picMkLst>
        </pc:pic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" creationId="{B060FC31-3C67-001C-02C2-774803784AF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" creationId="{9A8B7EE9-A34F-2522-3EB6-608CF8820143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5" creationId="{92E2E322-21F5-47F8-4911-9C354E54B48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3" creationId="{762C621E-6BFA-CAED-D987-E331C63344A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9" creationId="{F59049DA-AF59-A60A-9BB2-9815DD8C304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41" creationId="{33B40346-BA2A-B313-1AA0-670B4164548C}"/>
          </ac:cxnSpMkLst>
        </pc:cxnChg>
        <pc:cxnChg chg="add mod">
          <ac:chgData name="Chia-jung Yeh" userId="f328d6f4-0757-42dc-943f-c4685e047ee8" providerId="ADAL" clId="{E564DA1F-E2FD-475F-919F-BD2F09682F78}" dt="2024-02-29T02:16:19.715" v="7767" actId="571"/>
          <ac:cxnSpMkLst>
            <pc:docMk/>
            <pc:sldMk cId="137257214" sldId="275"/>
            <ac:cxnSpMk id="49" creationId="{391390C0-88B8-AC04-3D76-D5B3D110835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1" creationId="{1E9B365C-E2E7-DE53-C9D6-888522F36D5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4" creationId="{F0C8EC77-80E8-B909-02D5-70D63D3624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8" creationId="{2D91A95B-C474-277F-6624-507514CFDF2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62" creationId="{1EBB2E28-1EF4-1741-73F0-5D0D71F457F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2" creationId="{71EC87C8-38F3-890F-0FF0-2796E38E062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5" creationId="{FFE0B55F-A526-F716-72F5-6DB270D6D075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8" creationId="{9A0909E4-EDE0-2A86-07B8-6E54A10B27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3" creationId="{E35475E1-C6A2-E153-EF0F-4BFB441B5B5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6" creationId="{AC8ED40A-A1EB-3E1F-2333-B1888EEBE3A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0" creationId="{00AE49D1-0C27-6E0A-D58B-D9D5CB97AD6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3" creationId="{095B070B-F752-8068-89C0-737D88AB0CF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2" creationId="{D867C94F-9E76-F4BD-B542-3E15F6B88F4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8" creationId="{65C25E28-C16C-1970-BA2C-4BE3768F268F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4" creationId="{91172AFA-22FD-6E92-F103-97AA76E35F0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5" creationId="{651C419B-5147-E59A-A579-3FA4FBE6EFB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9" creationId="{2F85EEE2-B25E-451D-C94E-67117F02C97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27:19.766" v="8066" actId="478"/>
        <pc:sldMkLst>
          <pc:docMk/>
          <pc:sldMk cId="1732114679" sldId="276"/>
        </pc:sldMkLst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2" creationId="{21461B67-89E3-EF38-7E6B-A49407C818E1}"/>
          </ac:spMkLst>
        </pc:spChg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3" creationId="{4667DFA2-6829-0DB1-EA2A-D8582F6031CA}"/>
          </ac:spMkLst>
        </pc:spChg>
        <pc:spChg chg="add">
          <ac:chgData name="Chia-jung Yeh" userId="f328d6f4-0757-42dc-943f-c4685e047ee8" providerId="ADAL" clId="{E564DA1F-E2FD-475F-919F-BD2F09682F78}" dt="2024-02-29T13:20:44.346" v="7979"/>
          <ac:spMkLst>
            <pc:docMk/>
            <pc:sldMk cId="1732114679" sldId="276"/>
            <ac:spMk id="5" creationId="{9A626B11-E54E-C2F9-2332-0D798D3C4444}"/>
          </ac:spMkLst>
        </pc:spChg>
        <pc:spChg chg="add mod">
          <ac:chgData name="Chia-jung Yeh" userId="f328d6f4-0757-42dc-943f-c4685e047ee8" providerId="ADAL" clId="{E564DA1F-E2FD-475F-919F-BD2F09682F78}" dt="2024-02-29T13:24:42.426" v="8048" actId="14100"/>
          <ac:spMkLst>
            <pc:docMk/>
            <pc:sldMk cId="1732114679" sldId="276"/>
            <ac:spMk id="7" creationId="{03DE98E6-DD4C-AD8D-6C49-5E10A14F618E}"/>
          </ac:spMkLst>
        </pc:spChg>
        <pc:spChg chg="add mod">
          <ac:chgData name="Chia-jung Yeh" userId="f328d6f4-0757-42dc-943f-c4685e047ee8" providerId="ADAL" clId="{E564DA1F-E2FD-475F-919F-BD2F09682F78}" dt="2024-02-29T13:24:47.705" v="8049" actId="14100"/>
          <ac:spMkLst>
            <pc:docMk/>
            <pc:sldMk cId="1732114679" sldId="276"/>
            <ac:spMk id="8" creationId="{B7FB3871-1E1E-828E-13FD-DAAAB10573BF}"/>
          </ac:spMkLst>
        </pc:spChg>
        <pc:spChg chg="add mod">
          <ac:chgData name="Chia-jung Yeh" userId="f328d6f4-0757-42dc-943f-c4685e047ee8" providerId="ADAL" clId="{E564DA1F-E2FD-475F-919F-BD2F09682F78}" dt="2024-02-29T13:21:49.023" v="8002" actId="207"/>
          <ac:spMkLst>
            <pc:docMk/>
            <pc:sldMk cId="1732114679" sldId="276"/>
            <ac:spMk id="9" creationId="{E890D111-5598-F988-495A-827972D072A4}"/>
          </ac:spMkLst>
        </pc:spChg>
        <pc:spChg chg="add mod">
          <ac:chgData name="Chia-jung Yeh" userId="f328d6f4-0757-42dc-943f-c4685e047ee8" providerId="ADAL" clId="{E564DA1F-E2FD-475F-919F-BD2F09682F78}" dt="2024-02-29T13:23:05.117" v="8020" actId="1076"/>
          <ac:spMkLst>
            <pc:docMk/>
            <pc:sldMk cId="1732114679" sldId="276"/>
            <ac:spMk id="21" creationId="{991D2F6C-287D-1B7C-E827-D45A350B64E6}"/>
          </ac:spMkLst>
        </pc:spChg>
        <pc:spChg chg="add mod">
          <ac:chgData name="Chia-jung Yeh" userId="f328d6f4-0757-42dc-943f-c4685e047ee8" providerId="ADAL" clId="{E564DA1F-E2FD-475F-919F-BD2F09682F78}" dt="2024-02-29T13:23:08.468" v="8022" actId="571"/>
          <ac:spMkLst>
            <pc:docMk/>
            <pc:sldMk cId="1732114679" sldId="276"/>
            <ac:spMk id="23" creationId="{B7F18418-4E7B-453F-D8A2-EA1EC2AFFC97}"/>
          </ac:spMkLst>
        </pc:spChg>
        <pc:spChg chg="add mod ord">
          <ac:chgData name="Chia-jung Yeh" userId="f328d6f4-0757-42dc-943f-c4685e047ee8" providerId="ADAL" clId="{E564DA1F-E2FD-475F-919F-BD2F09682F78}" dt="2024-02-29T13:24:33.504" v="8047" actId="167"/>
          <ac:spMkLst>
            <pc:docMk/>
            <pc:sldMk cId="1732114679" sldId="276"/>
            <ac:spMk id="36" creationId="{FEA80663-731C-6459-D5AA-0BFBB296C3F6}"/>
          </ac:spMkLst>
        </pc:spChg>
        <pc:spChg chg="add del mod">
          <ac:chgData name="Chia-jung Yeh" userId="f328d6f4-0757-42dc-943f-c4685e047ee8" providerId="ADAL" clId="{E564DA1F-E2FD-475F-919F-BD2F09682F78}" dt="2024-02-29T13:27:19.766" v="8066" actId="478"/>
          <ac:spMkLst>
            <pc:docMk/>
            <pc:sldMk cId="1732114679" sldId="276"/>
            <ac:spMk id="38" creationId="{D1851F00-CFDB-DDC4-4262-C73CEFA715CC}"/>
          </ac:spMkLst>
        </pc:spChg>
        <pc:picChg chg="add del mod">
          <ac:chgData name="Chia-jung Yeh" userId="f328d6f4-0757-42dc-943f-c4685e047ee8" providerId="ADAL" clId="{E564DA1F-E2FD-475F-919F-BD2F09682F78}" dt="2024-02-29T13:20:44.089" v="7978" actId="478"/>
          <ac:picMkLst>
            <pc:docMk/>
            <pc:sldMk cId="1732114679" sldId="276"/>
            <ac:picMk id="4" creationId="{89C67E38-3B3C-C42C-B2D9-5A9FE61CFEBE}"/>
          </ac:picMkLst>
        </pc:picChg>
        <pc:picChg chg="add mod modCrop">
          <ac:chgData name="Chia-jung Yeh" userId="f328d6f4-0757-42dc-943f-c4685e047ee8" providerId="ADAL" clId="{E564DA1F-E2FD-475F-919F-BD2F09682F78}" dt="2024-02-29T13:26:47.360" v="8057" actId="14100"/>
          <ac:picMkLst>
            <pc:docMk/>
            <pc:sldMk cId="1732114679" sldId="276"/>
            <ac:picMk id="6" creationId="{46D5964E-6764-8E5C-6D16-28F8B465DAC0}"/>
          </ac:picMkLst>
        </pc:picChg>
        <pc:cxnChg chg="add mod">
          <ac:chgData name="Chia-jung Yeh" userId="f328d6f4-0757-42dc-943f-c4685e047ee8" providerId="ADAL" clId="{E564DA1F-E2FD-475F-919F-BD2F09682F78}" dt="2024-02-29T13:26:46.939" v="8056" actId="1076"/>
          <ac:cxnSpMkLst>
            <pc:docMk/>
            <pc:sldMk cId="1732114679" sldId="276"/>
            <ac:cxnSpMk id="11" creationId="{A935CF8A-1284-C0BB-30D9-6397A04F16E5}"/>
          </ac:cxnSpMkLst>
        </pc:cxnChg>
        <pc:cxnChg chg="add mod">
          <ac:chgData name="Chia-jung Yeh" userId="f328d6f4-0757-42dc-943f-c4685e047ee8" providerId="ADAL" clId="{E564DA1F-E2FD-475F-919F-BD2F09682F78}" dt="2024-02-29T13:22:31.554" v="8017" actId="14100"/>
          <ac:cxnSpMkLst>
            <pc:docMk/>
            <pc:sldMk cId="1732114679" sldId="276"/>
            <ac:cxnSpMk id="13" creationId="{0C3BA205-5D1C-F8F3-0FB9-3E5C1F082FFC}"/>
          </ac:cxnSpMkLst>
        </pc:cxnChg>
        <pc:cxnChg chg="add mod">
          <ac:chgData name="Chia-jung Yeh" userId="f328d6f4-0757-42dc-943f-c4685e047ee8" providerId="ADAL" clId="{E564DA1F-E2FD-475F-919F-BD2F09682F78}" dt="2024-02-29T13:22:24.532" v="8015" actId="14100"/>
          <ac:cxnSpMkLst>
            <pc:docMk/>
            <pc:sldMk cId="1732114679" sldId="276"/>
            <ac:cxnSpMk id="16" creationId="{C5580BF0-E503-C30B-2946-CE55BE451120}"/>
          </ac:cxnSpMkLst>
        </pc:cxnChg>
        <pc:cxnChg chg="add mod">
          <ac:chgData name="Chia-jung Yeh" userId="f328d6f4-0757-42dc-943f-c4685e047ee8" providerId="ADAL" clId="{E564DA1F-E2FD-475F-919F-BD2F09682F78}" dt="2024-02-29T13:23:08.468" v="8022" actId="571"/>
          <ac:cxnSpMkLst>
            <pc:docMk/>
            <pc:sldMk cId="1732114679" sldId="276"/>
            <ac:cxnSpMk id="22" creationId="{F72FE294-3318-0EA8-83A8-EB1FCC5F5A9F}"/>
          </ac:cxnSpMkLst>
        </pc:cxnChg>
        <pc:cxnChg chg="add mod">
          <ac:chgData name="Chia-jung Yeh" userId="f328d6f4-0757-42dc-943f-c4685e047ee8" providerId="ADAL" clId="{E564DA1F-E2FD-475F-919F-BD2F09682F78}" dt="2024-02-29T13:24:00.349" v="8039" actId="14100"/>
          <ac:cxnSpMkLst>
            <pc:docMk/>
            <pc:sldMk cId="1732114679" sldId="276"/>
            <ac:cxnSpMk id="24" creationId="{A4F1C9DF-C00B-0C8F-CD18-AFB732AEADDD}"/>
          </ac:cxnSpMkLst>
        </pc:cxnChg>
        <pc:cxnChg chg="add mod">
          <ac:chgData name="Chia-jung Yeh" userId="f328d6f4-0757-42dc-943f-c4685e047ee8" providerId="ADAL" clId="{E564DA1F-E2FD-475F-919F-BD2F09682F78}" dt="2024-02-29T13:23:27.018" v="8029" actId="14100"/>
          <ac:cxnSpMkLst>
            <pc:docMk/>
            <pc:sldMk cId="1732114679" sldId="276"/>
            <ac:cxnSpMk id="26" creationId="{86B2DF32-AB61-60AE-3157-9D85BB602B47}"/>
          </ac:cxnSpMkLst>
        </pc:cxnChg>
        <pc:cxnChg chg="add mod">
          <ac:chgData name="Chia-jung Yeh" userId="f328d6f4-0757-42dc-943f-c4685e047ee8" providerId="ADAL" clId="{E564DA1F-E2FD-475F-919F-BD2F09682F78}" dt="2024-02-29T13:23:45.762" v="8037" actId="14100"/>
          <ac:cxnSpMkLst>
            <pc:docMk/>
            <pc:sldMk cId="1732114679" sldId="276"/>
            <ac:cxnSpMk id="29" creationId="{3C2064E7-D2FE-B414-CD1D-CE2E6C185A57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3-05T12:37:11.010" v="8106" actId="14100"/>
        <pc:sldMkLst>
          <pc:docMk/>
          <pc:sldMk cId="599179266" sldId="277"/>
        </pc:sldMkLst>
        <pc:spChg chg="del">
          <ac:chgData name="Chia-jung Yeh" userId="f328d6f4-0757-42dc-943f-c4685e047ee8" providerId="ADAL" clId="{E564DA1F-E2FD-475F-919F-BD2F09682F78}" dt="2024-03-05T12:35:12.332" v="8068" actId="478"/>
          <ac:spMkLst>
            <pc:docMk/>
            <pc:sldMk cId="599179266" sldId="277"/>
            <ac:spMk id="2" creationId="{78D4C892-8B7F-6A97-A255-5DFE7D516657}"/>
          </ac:spMkLst>
        </pc:spChg>
        <pc:spChg chg="del">
          <ac:chgData name="Chia-jung Yeh" userId="f328d6f4-0757-42dc-943f-c4685e047ee8" providerId="ADAL" clId="{E564DA1F-E2FD-475F-919F-BD2F09682F78}" dt="2024-03-05T12:35:12.332" v="8068" actId="478"/>
          <ac:spMkLst>
            <pc:docMk/>
            <pc:sldMk cId="599179266" sldId="277"/>
            <ac:spMk id="3" creationId="{C9E0BF4C-F459-13BA-60DD-4CB89C4153C2}"/>
          </ac:spMkLst>
        </pc:spChg>
        <pc:picChg chg="add del mod">
          <ac:chgData name="Chia-jung Yeh" userId="f328d6f4-0757-42dc-943f-c4685e047ee8" providerId="ADAL" clId="{E564DA1F-E2FD-475F-919F-BD2F09682F78}" dt="2024-03-05T12:36:35.326" v="8083" actId="478"/>
          <ac:picMkLst>
            <pc:docMk/>
            <pc:sldMk cId="599179266" sldId="277"/>
            <ac:picMk id="4" creationId="{12CC71FF-D26F-8639-5B16-CFE4D85588B7}"/>
          </ac:picMkLst>
        </pc:picChg>
        <pc:picChg chg="add del mod">
          <ac:chgData name="Chia-jung Yeh" userId="f328d6f4-0757-42dc-943f-c4685e047ee8" providerId="ADAL" clId="{E564DA1F-E2FD-475F-919F-BD2F09682F78}" dt="2024-03-05T12:36:35.326" v="8083" actId="478"/>
          <ac:picMkLst>
            <pc:docMk/>
            <pc:sldMk cId="599179266" sldId="277"/>
            <ac:picMk id="6" creationId="{0824B4CA-F915-29DE-D85E-8FC89B278532}"/>
          </ac:picMkLst>
        </pc:picChg>
        <pc:picChg chg="add mod modCrop">
          <ac:chgData name="Chia-jung Yeh" userId="f328d6f4-0757-42dc-943f-c4685e047ee8" providerId="ADAL" clId="{E564DA1F-E2FD-475F-919F-BD2F09682F78}" dt="2024-03-05T12:37:11.010" v="8106" actId="14100"/>
          <ac:picMkLst>
            <pc:docMk/>
            <pc:sldMk cId="599179266" sldId="277"/>
            <ac:picMk id="7" creationId="{F36B7946-EB6D-C606-4CD8-D073E66954D8}"/>
          </ac:picMkLst>
        </pc:picChg>
        <pc:picChg chg="add">
          <ac:chgData name="Chia-jung Yeh" userId="f328d6f4-0757-42dc-943f-c4685e047ee8" providerId="ADAL" clId="{E564DA1F-E2FD-475F-919F-BD2F09682F78}" dt="2024-03-05T12:35:13.538" v="8069"/>
          <ac:picMkLst>
            <pc:docMk/>
            <pc:sldMk cId="599179266" sldId="277"/>
            <ac:picMk id="1026" creationId="{7AA7ED6F-52C5-D79D-D455-CC7447695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E54AA94-642F-0F43-55E2-AFD83861EEC4}"/>
              </a:ext>
            </a:extLst>
          </p:cNvPr>
          <p:cNvSpPr/>
          <p:nvPr/>
        </p:nvSpPr>
        <p:spPr>
          <a:xfrm>
            <a:off x="8917382" y="5559572"/>
            <a:ext cx="2159564" cy="158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B31050-9F49-9860-A34F-D8494EEAB229}"/>
              </a:ext>
            </a:extLst>
          </p:cNvPr>
          <p:cNvCxnSpPr>
            <a:cxnSpLocks/>
          </p:cNvCxnSpPr>
          <p:nvPr/>
        </p:nvCxnSpPr>
        <p:spPr>
          <a:xfrm flipV="1">
            <a:off x="9183916" y="5612804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4D1109-B935-25D6-C6DE-9C732BE851D2}"/>
              </a:ext>
            </a:extLst>
          </p:cNvPr>
          <p:cNvCxnSpPr>
            <a:cxnSpLocks/>
          </p:cNvCxnSpPr>
          <p:nvPr/>
        </p:nvCxnSpPr>
        <p:spPr>
          <a:xfrm>
            <a:off x="9067184" y="6916310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122204-F13B-16D7-5A97-E64EFE2E20AB}"/>
              </a:ext>
            </a:extLst>
          </p:cNvPr>
          <p:cNvCxnSpPr>
            <a:cxnSpLocks/>
          </p:cNvCxnSpPr>
          <p:nvPr/>
        </p:nvCxnSpPr>
        <p:spPr>
          <a:xfrm flipV="1">
            <a:off x="9516463" y="6319901"/>
            <a:ext cx="0" cy="596409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A5AC72-1939-79D6-29E9-5769873EC3B5}"/>
              </a:ext>
            </a:extLst>
          </p:cNvPr>
          <p:cNvCxnSpPr>
            <a:cxnSpLocks/>
          </p:cNvCxnSpPr>
          <p:nvPr/>
        </p:nvCxnSpPr>
        <p:spPr>
          <a:xfrm flipV="1">
            <a:off x="9667814" y="6040326"/>
            <a:ext cx="0" cy="875984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2F8744-DA02-6BD1-7876-C39A17C69700}"/>
              </a:ext>
            </a:extLst>
          </p:cNvPr>
          <p:cNvCxnSpPr>
            <a:cxnSpLocks/>
          </p:cNvCxnSpPr>
          <p:nvPr/>
        </p:nvCxnSpPr>
        <p:spPr>
          <a:xfrm flipV="1">
            <a:off x="9808784" y="6418731"/>
            <a:ext cx="0" cy="497579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0103E5-86C8-FAC7-C974-2FEF799C425C}"/>
              </a:ext>
            </a:extLst>
          </p:cNvPr>
          <p:cNvCxnSpPr>
            <a:cxnSpLocks/>
          </p:cNvCxnSpPr>
          <p:nvPr/>
        </p:nvCxnSpPr>
        <p:spPr>
          <a:xfrm flipV="1">
            <a:off x="9943745" y="6319901"/>
            <a:ext cx="0" cy="596409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9FE178-34FA-475A-910C-984FA9E74145}"/>
              </a:ext>
            </a:extLst>
          </p:cNvPr>
          <p:cNvCxnSpPr>
            <a:cxnSpLocks/>
          </p:cNvCxnSpPr>
          <p:nvPr/>
        </p:nvCxnSpPr>
        <p:spPr>
          <a:xfrm flipV="1">
            <a:off x="10073383" y="5836920"/>
            <a:ext cx="0" cy="107939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8F32BE-22B4-7A0B-6725-439D79ECBF1B}"/>
              </a:ext>
            </a:extLst>
          </p:cNvPr>
          <p:cNvCxnSpPr>
            <a:cxnSpLocks/>
          </p:cNvCxnSpPr>
          <p:nvPr/>
        </p:nvCxnSpPr>
        <p:spPr>
          <a:xfrm flipV="1">
            <a:off x="10218163" y="6134100"/>
            <a:ext cx="0" cy="78221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BCC3F7-5D06-9A7E-88E9-F588D6D01D96}"/>
              </a:ext>
            </a:extLst>
          </p:cNvPr>
          <p:cNvCxnSpPr>
            <a:cxnSpLocks/>
          </p:cNvCxnSpPr>
          <p:nvPr/>
        </p:nvCxnSpPr>
        <p:spPr>
          <a:xfrm flipV="1">
            <a:off x="10342092" y="6566607"/>
            <a:ext cx="0" cy="34970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82DA57-0BA0-B1C0-240D-5794C292A0BE}"/>
              </a:ext>
            </a:extLst>
          </p:cNvPr>
          <p:cNvCxnSpPr>
            <a:cxnSpLocks/>
          </p:cNvCxnSpPr>
          <p:nvPr/>
        </p:nvCxnSpPr>
        <p:spPr>
          <a:xfrm flipV="1">
            <a:off x="10479210" y="6473683"/>
            <a:ext cx="0" cy="442627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C38D62-4977-7381-FF6D-AA6612F5ED6A}"/>
              </a:ext>
            </a:extLst>
          </p:cNvPr>
          <p:cNvCxnSpPr>
            <a:cxnSpLocks/>
          </p:cNvCxnSpPr>
          <p:nvPr/>
        </p:nvCxnSpPr>
        <p:spPr>
          <a:xfrm flipV="1">
            <a:off x="10598879" y="6566607"/>
            <a:ext cx="0" cy="34970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FE7B75-63CF-0EC6-E6B6-5A6D14034018}"/>
              </a:ext>
            </a:extLst>
          </p:cNvPr>
          <p:cNvSpPr/>
          <p:nvPr/>
        </p:nvSpPr>
        <p:spPr>
          <a:xfrm>
            <a:off x="9488782" y="631851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44F337-C1D6-A53E-7AB0-D751A7D2E560}"/>
              </a:ext>
            </a:extLst>
          </p:cNvPr>
          <p:cNvSpPr/>
          <p:nvPr/>
        </p:nvSpPr>
        <p:spPr>
          <a:xfrm>
            <a:off x="9640338" y="6007762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B9FD73B-B6AA-B373-9691-7CCF66CD44FF}"/>
              </a:ext>
            </a:extLst>
          </p:cNvPr>
          <p:cNvSpPr/>
          <p:nvPr/>
        </p:nvSpPr>
        <p:spPr>
          <a:xfrm>
            <a:off x="9781308" y="639125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945985-99BC-E02F-3A0F-ED6EC9228579}"/>
              </a:ext>
            </a:extLst>
          </p:cNvPr>
          <p:cNvSpPr/>
          <p:nvPr/>
        </p:nvSpPr>
        <p:spPr>
          <a:xfrm>
            <a:off x="9920337" y="629717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A536FA-52B7-E25B-6D41-70D3518E5BB9}"/>
              </a:ext>
            </a:extLst>
          </p:cNvPr>
          <p:cNvSpPr/>
          <p:nvPr/>
        </p:nvSpPr>
        <p:spPr>
          <a:xfrm>
            <a:off x="10046727" y="581527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424FA4-F621-DDD5-F3E5-3C850F631458}"/>
              </a:ext>
            </a:extLst>
          </p:cNvPr>
          <p:cNvSpPr/>
          <p:nvPr/>
        </p:nvSpPr>
        <p:spPr>
          <a:xfrm>
            <a:off x="10190687" y="6106924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5B8DB5-7AD8-733D-5F7C-BEC3F2BD026B}"/>
              </a:ext>
            </a:extLst>
          </p:cNvPr>
          <p:cNvSpPr/>
          <p:nvPr/>
        </p:nvSpPr>
        <p:spPr>
          <a:xfrm>
            <a:off x="10314616" y="65517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12A9DD-978F-C368-F634-0CFF885DC929}"/>
              </a:ext>
            </a:extLst>
          </p:cNvPr>
          <p:cNvSpPr/>
          <p:nvPr/>
        </p:nvSpPr>
        <p:spPr>
          <a:xfrm>
            <a:off x="10451477" y="646203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1D20DC-C12F-8C34-854F-A8BE8006C216}"/>
              </a:ext>
            </a:extLst>
          </p:cNvPr>
          <p:cNvSpPr/>
          <p:nvPr/>
        </p:nvSpPr>
        <p:spPr>
          <a:xfrm>
            <a:off x="10576617" y="65391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7487CFA-02E6-4FEB-4819-ED3427748503}"/>
              </a:ext>
            </a:extLst>
          </p:cNvPr>
          <p:cNvSpPr/>
          <p:nvPr/>
        </p:nvSpPr>
        <p:spPr>
          <a:xfrm>
            <a:off x="2179320" y="1874520"/>
            <a:ext cx="6248400" cy="256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5D18D-E467-8861-17B0-8525AB793EFB}"/>
              </a:ext>
            </a:extLst>
          </p:cNvPr>
          <p:cNvSpPr/>
          <p:nvPr/>
        </p:nvSpPr>
        <p:spPr>
          <a:xfrm>
            <a:off x="4202349" y="2577830"/>
            <a:ext cx="1893651" cy="77821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1677-A1FD-86B3-E084-22268466EE52}"/>
              </a:ext>
            </a:extLst>
          </p:cNvPr>
          <p:cNvCxnSpPr>
            <a:cxnSpLocks/>
          </p:cNvCxnSpPr>
          <p:nvPr/>
        </p:nvCxnSpPr>
        <p:spPr>
          <a:xfrm>
            <a:off x="4972175" y="2577830"/>
            <a:ext cx="0" cy="778213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1AE504-A31D-4FCF-03DD-AD13AD69EB70}"/>
              </a:ext>
            </a:extLst>
          </p:cNvPr>
          <p:cNvCxnSpPr>
            <a:cxnSpLocks/>
          </p:cNvCxnSpPr>
          <p:nvPr/>
        </p:nvCxnSpPr>
        <p:spPr>
          <a:xfrm flipH="1">
            <a:off x="3394952" y="2947481"/>
            <a:ext cx="80739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65287-EDCC-086D-9587-7E74A1F9C450}"/>
              </a:ext>
            </a:extLst>
          </p:cNvPr>
          <p:cNvCxnSpPr>
            <a:cxnSpLocks/>
          </p:cNvCxnSpPr>
          <p:nvPr/>
        </p:nvCxnSpPr>
        <p:spPr>
          <a:xfrm flipH="1">
            <a:off x="6096000" y="2947481"/>
            <a:ext cx="11997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4A9C4CA-A105-198A-4B6C-BF5025A785A8}"/>
              </a:ext>
            </a:extLst>
          </p:cNvPr>
          <p:cNvSpPr/>
          <p:nvPr/>
        </p:nvSpPr>
        <p:spPr>
          <a:xfrm>
            <a:off x="2931269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718CCB7-2850-7A9B-A334-807CD31BE7F4}"/>
              </a:ext>
            </a:extLst>
          </p:cNvPr>
          <p:cNvSpPr/>
          <p:nvPr/>
        </p:nvSpPr>
        <p:spPr>
          <a:xfrm>
            <a:off x="2332585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B9FDF64-534B-3A7E-BAAA-E67F05B3E57E}"/>
              </a:ext>
            </a:extLst>
          </p:cNvPr>
          <p:cNvSpPr/>
          <p:nvPr/>
        </p:nvSpPr>
        <p:spPr>
          <a:xfrm>
            <a:off x="743593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78F4D90-F270-BFB5-5A0A-A4911DE0C221}"/>
              </a:ext>
            </a:extLst>
          </p:cNvPr>
          <p:cNvSpPr/>
          <p:nvPr/>
        </p:nvSpPr>
        <p:spPr>
          <a:xfrm>
            <a:off x="758498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8F2A29E-A899-E1A6-8F71-A763A37ABB37}"/>
              </a:ext>
            </a:extLst>
          </p:cNvPr>
          <p:cNvSpPr/>
          <p:nvPr/>
        </p:nvSpPr>
        <p:spPr>
          <a:xfrm>
            <a:off x="810314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C06E5-284D-9CD5-58C0-BBF7316ABF3E}"/>
              </a:ext>
            </a:extLst>
          </p:cNvPr>
          <p:cNvCxnSpPr>
            <a:cxnSpLocks/>
          </p:cNvCxnSpPr>
          <p:nvPr/>
        </p:nvCxnSpPr>
        <p:spPr>
          <a:xfrm>
            <a:off x="4202349" y="2577830"/>
            <a:ext cx="0" cy="778213"/>
          </a:xfrm>
          <a:prstGeom prst="lin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336BD-D860-CED2-2449-C45ACFBF75E4}"/>
              </a:ext>
            </a:extLst>
          </p:cNvPr>
          <p:cNvCxnSpPr>
            <a:cxnSpLocks/>
          </p:cNvCxnSpPr>
          <p:nvPr/>
        </p:nvCxnSpPr>
        <p:spPr>
          <a:xfrm>
            <a:off x="4962188" y="2577830"/>
            <a:ext cx="0" cy="778213"/>
          </a:xfrm>
          <a:prstGeom prst="lin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923037-CE89-A5DF-F6DB-3D4ABE380547}"/>
              </a:ext>
            </a:extLst>
          </p:cNvPr>
          <p:cNvCxnSpPr>
            <a:cxnSpLocks/>
          </p:cNvCxnSpPr>
          <p:nvPr/>
        </p:nvCxnSpPr>
        <p:spPr>
          <a:xfrm>
            <a:off x="6096000" y="2577830"/>
            <a:ext cx="0" cy="778213"/>
          </a:xfrm>
          <a:prstGeom prst="lin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AABB79-1CC3-A990-188D-F355E9C7BA52}"/>
              </a:ext>
            </a:extLst>
          </p:cNvPr>
          <p:cNvSpPr txBox="1"/>
          <p:nvPr/>
        </p:nvSpPr>
        <p:spPr>
          <a:xfrm>
            <a:off x="4608565" y="34290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9907D8-5A11-91B3-D2A5-31D6C67F2AFC}"/>
              </a:ext>
            </a:extLst>
          </p:cNvPr>
          <p:cNvSpPr txBox="1"/>
          <p:nvPr/>
        </p:nvSpPr>
        <p:spPr>
          <a:xfrm>
            <a:off x="5542002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第三四分位數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FBAEA3-9AE7-23CE-ABFD-EB5F015FBFC0}"/>
              </a:ext>
            </a:extLst>
          </p:cNvPr>
          <p:cNvSpPr txBox="1"/>
          <p:nvPr/>
        </p:nvSpPr>
        <p:spPr>
          <a:xfrm>
            <a:off x="3648350" y="34290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第一四分位數</a:t>
            </a:r>
            <a:endParaRPr lang="en-US" altLang="zh-TW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FCCFCB-3C66-16BE-03C6-BEA5F852FF67}"/>
              </a:ext>
            </a:extLst>
          </p:cNvPr>
          <p:cNvSpPr/>
          <p:nvPr/>
        </p:nvSpPr>
        <p:spPr>
          <a:xfrm rot="5400000">
            <a:off x="5036420" y="1479340"/>
            <a:ext cx="231648" cy="1887512"/>
          </a:xfrm>
          <a:prstGeom prst="leftBrace">
            <a:avLst>
              <a:gd name="adj1" fmla="val 55208"/>
              <a:gd name="adj2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9FF78-8C73-C166-9752-D786D492C5A5}"/>
              </a:ext>
            </a:extLst>
          </p:cNvPr>
          <p:cNvSpPr txBox="1"/>
          <p:nvPr/>
        </p:nvSpPr>
        <p:spPr>
          <a:xfrm>
            <a:off x="4419647" y="199379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四分位距（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IQR 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11D9F-569E-22F8-2967-2FBFE45D6C71}"/>
              </a:ext>
            </a:extLst>
          </p:cNvPr>
          <p:cNvSpPr txBox="1"/>
          <p:nvPr/>
        </p:nvSpPr>
        <p:spPr>
          <a:xfrm>
            <a:off x="7373963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CC841334-E2D3-5B07-BD1F-12D7A1D8F686}"/>
              </a:ext>
            </a:extLst>
          </p:cNvPr>
          <p:cNvSpPr/>
          <p:nvPr/>
        </p:nvSpPr>
        <p:spPr>
          <a:xfrm rot="5400000">
            <a:off x="7748017" y="2350116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7F09B86A-CC30-718F-E90E-2EEC32D736D0}"/>
              </a:ext>
            </a:extLst>
          </p:cNvPr>
          <p:cNvSpPr/>
          <p:nvPr/>
        </p:nvSpPr>
        <p:spPr>
          <a:xfrm rot="5400000">
            <a:off x="2627570" y="2350117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C68A8-1E3D-2E77-D2A7-838ED2FCE772}"/>
              </a:ext>
            </a:extLst>
          </p:cNvPr>
          <p:cNvSpPr txBox="1"/>
          <p:nvPr/>
        </p:nvSpPr>
        <p:spPr>
          <a:xfrm>
            <a:off x="2240148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2F89E-4270-DA32-4DA7-63C569D7F5DB}"/>
              </a:ext>
            </a:extLst>
          </p:cNvPr>
          <p:cNvCxnSpPr>
            <a:cxnSpLocks/>
          </p:cNvCxnSpPr>
          <p:nvPr/>
        </p:nvCxnSpPr>
        <p:spPr>
          <a:xfrm flipV="1">
            <a:off x="7281370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83F1D-4F38-C3CF-B408-6416CDC85B53}"/>
              </a:ext>
            </a:extLst>
          </p:cNvPr>
          <p:cNvCxnSpPr>
            <a:cxnSpLocks/>
          </p:cNvCxnSpPr>
          <p:nvPr/>
        </p:nvCxnSpPr>
        <p:spPr>
          <a:xfrm flipV="1">
            <a:off x="3394952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EB4B84-E1CF-6D1A-59FB-4C81C53EA72E}"/>
              </a:ext>
            </a:extLst>
          </p:cNvPr>
          <p:cNvSpPr txBox="1"/>
          <p:nvPr/>
        </p:nvSpPr>
        <p:spPr>
          <a:xfrm>
            <a:off x="6715297" y="401563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 + 1.5*IQR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543A7C-B159-4E42-E39F-A6327687CF7F}"/>
              </a:ext>
            </a:extLst>
          </p:cNvPr>
          <p:cNvSpPr txBox="1"/>
          <p:nvPr/>
        </p:nvSpPr>
        <p:spPr>
          <a:xfrm>
            <a:off x="2838550" y="401563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Q1 - 1.5*IQR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8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480429-B897-9929-AF98-E66EB48A1ACE}"/>
              </a:ext>
            </a:extLst>
          </p:cNvPr>
          <p:cNvSpPr/>
          <p:nvPr/>
        </p:nvSpPr>
        <p:spPr>
          <a:xfrm>
            <a:off x="363471" y="147481"/>
            <a:ext cx="7646166" cy="496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5EDBB-F971-61BD-2BE0-2DF3F1FC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1" y="316758"/>
            <a:ext cx="7496175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67A8C-DEF3-8164-D84E-94C103DBAAF2}"/>
              </a:ext>
            </a:extLst>
          </p:cNvPr>
          <p:cNvSpPr txBox="1"/>
          <p:nvPr/>
        </p:nvSpPr>
        <p:spPr>
          <a:xfrm>
            <a:off x="624914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760AA-6559-3027-CE03-43B8887EF754}"/>
              </a:ext>
            </a:extLst>
          </p:cNvPr>
          <p:cNvSpPr txBox="1"/>
          <p:nvPr/>
        </p:nvSpPr>
        <p:spPr>
          <a:xfrm>
            <a:off x="3727478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DAF88-D3B6-159D-4E3B-407E64797701}"/>
              </a:ext>
            </a:extLst>
          </p:cNvPr>
          <p:cNvSpPr txBox="1"/>
          <p:nvPr/>
        </p:nvSpPr>
        <p:spPr>
          <a:xfrm>
            <a:off x="6830042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89333-5036-464C-87F0-4A4DC2B3DBBE}"/>
              </a:ext>
            </a:extLst>
          </p:cNvPr>
          <p:cNvSpPr txBox="1"/>
          <p:nvPr/>
        </p:nvSpPr>
        <p:spPr>
          <a:xfrm>
            <a:off x="660982" y="661831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6153-8BEC-5472-0674-76D3EB1F8A55}"/>
              </a:ext>
            </a:extLst>
          </p:cNvPr>
          <p:cNvSpPr txBox="1"/>
          <p:nvPr/>
        </p:nvSpPr>
        <p:spPr>
          <a:xfrm>
            <a:off x="660982" y="123576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077A6-03FA-7E87-0348-769CC5667DFD}"/>
              </a:ext>
            </a:extLst>
          </p:cNvPr>
          <p:cNvSpPr txBox="1"/>
          <p:nvPr/>
        </p:nvSpPr>
        <p:spPr>
          <a:xfrm>
            <a:off x="660982" y="215476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F1B3-EA79-5F58-5797-4A9FFEA31DF2}"/>
              </a:ext>
            </a:extLst>
          </p:cNvPr>
          <p:cNvSpPr txBox="1"/>
          <p:nvPr/>
        </p:nvSpPr>
        <p:spPr>
          <a:xfrm>
            <a:off x="660982" y="370373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40FB0-955D-6433-3E52-6B5428381AC5}"/>
              </a:ext>
            </a:extLst>
          </p:cNvPr>
          <p:cNvSpPr txBox="1"/>
          <p:nvPr/>
        </p:nvSpPr>
        <p:spPr>
          <a:xfrm>
            <a:off x="3763545" y="2065224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8FC2-551F-85F0-BD7C-12DB38EBA898}"/>
              </a:ext>
            </a:extLst>
          </p:cNvPr>
          <p:cNvSpPr txBox="1"/>
          <p:nvPr/>
        </p:nvSpPr>
        <p:spPr>
          <a:xfrm>
            <a:off x="3763545" y="412487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4D491-DA1D-F9A4-9A83-F9F914BB555D}"/>
              </a:ext>
            </a:extLst>
          </p:cNvPr>
          <p:cNvSpPr txBox="1"/>
          <p:nvPr/>
        </p:nvSpPr>
        <p:spPr>
          <a:xfrm>
            <a:off x="6872994" y="481719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F2E4-A332-3E4A-FD4B-87E3B716252A}"/>
              </a:ext>
            </a:extLst>
          </p:cNvPr>
          <p:cNvSpPr txBox="1"/>
          <p:nvPr/>
        </p:nvSpPr>
        <p:spPr>
          <a:xfrm>
            <a:off x="6872994" y="246254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7CD32-9D2C-334C-2AB6-F738E6098FA1}"/>
              </a:ext>
            </a:extLst>
          </p:cNvPr>
          <p:cNvSpPr txBox="1"/>
          <p:nvPr/>
        </p:nvSpPr>
        <p:spPr>
          <a:xfrm>
            <a:off x="211579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8318F-2A15-5DAD-F375-7EE8E0E9FADC}"/>
              </a:ext>
            </a:extLst>
          </p:cNvPr>
          <p:cNvSpPr txBox="1"/>
          <p:nvPr/>
        </p:nvSpPr>
        <p:spPr>
          <a:xfrm>
            <a:off x="552047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6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7FF75-992D-AF60-1651-F1F50B10BDFB}"/>
              </a:ext>
            </a:extLst>
          </p:cNvPr>
          <p:cNvSpPr/>
          <p:nvPr/>
        </p:nvSpPr>
        <p:spPr>
          <a:xfrm>
            <a:off x="-134240" y="841962"/>
            <a:ext cx="12326240" cy="586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3A08-4872-9DD6-7D28-155AEE51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40" y="1011239"/>
            <a:ext cx="7496175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EA938-7B71-B01A-0A8A-4EFAF50693AD}"/>
              </a:ext>
            </a:extLst>
          </p:cNvPr>
          <p:cNvSpPr txBox="1"/>
          <p:nvPr/>
        </p:nvSpPr>
        <p:spPr>
          <a:xfrm>
            <a:off x="316357" y="5471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BBE71-3A26-BA8F-40BA-287AAFD38133}"/>
              </a:ext>
            </a:extLst>
          </p:cNvPr>
          <p:cNvSpPr txBox="1"/>
          <p:nvPr/>
        </p:nvSpPr>
        <p:spPr>
          <a:xfrm>
            <a:off x="3316329" y="5471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A238A-7593-6A79-6502-3F999258D72C}"/>
              </a:ext>
            </a:extLst>
          </p:cNvPr>
          <p:cNvSpPr txBox="1"/>
          <p:nvPr/>
        </p:nvSpPr>
        <p:spPr>
          <a:xfrm>
            <a:off x="6418892" y="547111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2DBB-B6E2-E274-C3A0-69F449308B55}"/>
              </a:ext>
            </a:extLst>
          </p:cNvPr>
          <p:cNvSpPr txBox="1"/>
          <p:nvPr/>
        </p:nvSpPr>
        <p:spPr>
          <a:xfrm>
            <a:off x="149649" y="1356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C77F8-3BE2-7BAA-D1B0-0E241DF22009}"/>
              </a:ext>
            </a:extLst>
          </p:cNvPr>
          <p:cNvSpPr txBox="1"/>
          <p:nvPr/>
        </p:nvSpPr>
        <p:spPr>
          <a:xfrm>
            <a:off x="149645" y="1930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32FFC-54A6-3C66-B05E-2498B3637C28}"/>
              </a:ext>
            </a:extLst>
          </p:cNvPr>
          <p:cNvSpPr txBox="1"/>
          <p:nvPr/>
        </p:nvSpPr>
        <p:spPr>
          <a:xfrm>
            <a:off x="149649" y="2849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A661-B021-4773-FE3B-52D5C7DF2AA8}"/>
              </a:ext>
            </a:extLst>
          </p:cNvPr>
          <p:cNvSpPr txBox="1"/>
          <p:nvPr/>
        </p:nvSpPr>
        <p:spPr>
          <a:xfrm>
            <a:off x="149647" y="43982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9D479-7892-2185-D39E-A238C759DDC2}"/>
              </a:ext>
            </a:extLst>
          </p:cNvPr>
          <p:cNvSpPr txBox="1"/>
          <p:nvPr/>
        </p:nvSpPr>
        <p:spPr>
          <a:xfrm>
            <a:off x="3341976" y="2587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BD2B1-8F8F-E34A-AD74-DF10393A30A1}"/>
              </a:ext>
            </a:extLst>
          </p:cNvPr>
          <p:cNvSpPr txBox="1"/>
          <p:nvPr/>
        </p:nvSpPr>
        <p:spPr>
          <a:xfrm>
            <a:off x="3341976" y="4735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運輸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78F95-EF94-6634-9CB6-48ABE4EE6ED8}"/>
              </a:ext>
            </a:extLst>
          </p:cNvPr>
          <p:cNvSpPr txBox="1"/>
          <p:nvPr/>
        </p:nvSpPr>
        <p:spPr>
          <a:xfrm>
            <a:off x="6361659" y="117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BEF7-BB4E-EB21-5C45-F0F6C7431E59}"/>
              </a:ext>
            </a:extLst>
          </p:cNvPr>
          <p:cNvSpPr txBox="1"/>
          <p:nvPr/>
        </p:nvSpPr>
        <p:spPr>
          <a:xfrm>
            <a:off x="6451426" y="30642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園區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E4543-6DCE-7B34-3F18-154308475D65}"/>
              </a:ext>
            </a:extLst>
          </p:cNvPr>
          <p:cNvSpPr txBox="1"/>
          <p:nvPr/>
        </p:nvSpPr>
        <p:spPr>
          <a:xfrm>
            <a:off x="161808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EC5CD-21CD-F890-A7E9-A62D9EC13757}"/>
              </a:ext>
            </a:extLst>
          </p:cNvPr>
          <p:cNvSpPr txBox="1"/>
          <p:nvPr/>
        </p:nvSpPr>
        <p:spPr>
          <a:xfrm>
            <a:off x="502276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35F39F-053F-3BEE-49E0-F9463E2E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06027"/>
              </p:ext>
            </p:extLst>
          </p:nvPr>
        </p:nvGraphicFramePr>
        <p:xfrm>
          <a:off x="7330103" y="1664089"/>
          <a:ext cx="479856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51202995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82081179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84459776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63506592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377528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頻次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5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593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36600-CDD9-EC3D-9405-CC613F0EEE9B}"/>
              </a:ext>
            </a:extLst>
          </p:cNvPr>
          <p:cNvCxnSpPr>
            <a:stCxn id="6" idx="2"/>
          </p:cNvCxnSpPr>
          <p:nvPr/>
        </p:nvCxnSpPr>
        <p:spPr>
          <a:xfrm>
            <a:off x="511282" y="5809666"/>
            <a:ext cx="0" cy="2901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957FF-137C-09D6-219D-36BA71BA917D}"/>
              </a:ext>
            </a:extLst>
          </p:cNvPr>
          <p:cNvCxnSpPr>
            <a:cxnSpLocks/>
          </p:cNvCxnSpPr>
          <p:nvPr/>
        </p:nvCxnSpPr>
        <p:spPr>
          <a:xfrm flipH="1">
            <a:off x="488422" y="6074458"/>
            <a:ext cx="8009402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39AE5-94FA-E29B-FDF5-655102175C99}"/>
              </a:ext>
            </a:extLst>
          </p:cNvPr>
          <p:cNvCxnSpPr>
            <a:cxnSpLocks/>
          </p:cNvCxnSpPr>
          <p:nvPr/>
        </p:nvCxnSpPr>
        <p:spPr>
          <a:xfrm>
            <a:off x="8497824" y="5120640"/>
            <a:ext cx="0" cy="97921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B9E51B-EB9B-364F-5624-EC7600008EE1}"/>
              </a:ext>
            </a:extLst>
          </p:cNvPr>
          <p:cNvCxnSpPr>
            <a:cxnSpLocks/>
          </p:cNvCxnSpPr>
          <p:nvPr/>
        </p:nvCxnSpPr>
        <p:spPr>
          <a:xfrm>
            <a:off x="3631351" y="5809666"/>
            <a:ext cx="3389" cy="53969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7136D8-6E8A-5B94-846C-5EA34B714D01}"/>
              </a:ext>
            </a:extLst>
          </p:cNvPr>
          <p:cNvCxnSpPr>
            <a:cxnSpLocks/>
          </p:cNvCxnSpPr>
          <p:nvPr/>
        </p:nvCxnSpPr>
        <p:spPr>
          <a:xfrm flipH="1">
            <a:off x="3613845" y="6322568"/>
            <a:ext cx="5916235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DCFEB5-B5F3-8D04-1541-D5ED3D5B21E4}"/>
              </a:ext>
            </a:extLst>
          </p:cNvPr>
          <p:cNvCxnSpPr>
            <a:cxnSpLocks/>
          </p:cNvCxnSpPr>
          <p:nvPr/>
        </p:nvCxnSpPr>
        <p:spPr>
          <a:xfrm>
            <a:off x="9503664" y="5120640"/>
            <a:ext cx="0" cy="122618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053EF-CEA7-3748-18CF-2E65CB8ABA21}"/>
              </a:ext>
            </a:extLst>
          </p:cNvPr>
          <p:cNvCxnSpPr>
            <a:cxnSpLocks/>
          </p:cNvCxnSpPr>
          <p:nvPr/>
        </p:nvCxnSpPr>
        <p:spPr>
          <a:xfrm>
            <a:off x="6714715" y="5809666"/>
            <a:ext cx="0" cy="7759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09A5F-2122-CC4A-88F6-782BBDD302E2}"/>
              </a:ext>
            </a:extLst>
          </p:cNvPr>
          <p:cNvCxnSpPr>
            <a:cxnSpLocks/>
          </p:cNvCxnSpPr>
          <p:nvPr/>
        </p:nvCxnSpPr>
        <p:spPr>
          <a:xfrm flipH="1">
            <a:off x="6689314" y="6585626"/>
            <a:ext cx="3922806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107E31-F07C-20EC-7910-EC7C3C6906FD}"/>
              </a:ext>
            </a:extLst>
          </p:cNvPr>
          <p:cNvCxnSpPr>
            <a:cxnSpLocks/>
          </p:cNvCxnSpPr>
          <p:nvPr/>
        </p:nvCxnSpPr>
        <p:spPr>
          <a:xfrm>
            <a:off x="10631424" y="5120640"/>
            <a:ext cx="0" cy="149038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C2BDA8CC-DD73-4E14-09CC-62385412B28D}"/>
              </a:ext>
            </a:extLst>
          </p:cNvPr>
          <p:cNvSpPr/>
          <p:nvPr/>
        </p:nvSpPr>
        <p:spPr>
          <a:xfrm>
            <a:off x="346825" y="136188"/>
            <a:ext cx="7234806" cy="345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29F0A1-0F19-8269-FD5D-18FBD42EE9DE}"/>
              </a:ext>
            </a:extLst>
          </p:cNvPr>
          <p:cNvSpPr/>
          <p:nvPr/>
        </p:nvSpPr>
        <p:spPr>
          <a:xfrm>
            <a:off x="2247089" y="496111"/>
            <a:ext cx="2178995" cy="21789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8DD6AA-9FB1-B25E-1A6E-F2172CA4D227}"/>
              </a:ext>
            </a:extLst>
          </p:cNvPr>
          <p:cNvSpPr/>
          <p:nvPr/>
        </p:nvSpPr>
        <p:spPr>
          <a:xfrm>
            <a:off x="2806428" y="1055450"/>
            <a:ext cx="1060315" cy="1060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0FC31-3C67-001C-02C2-774803784AF2}"/>
              </a:ext>
            </a:extLst>
          </p:cNvPr>
          <p:cNvCxnSpPr>
            <a:cxnSpLocks/>
          </p:cNvCxnSpPr>
          <p:nvPr/>
        </p:nvCxnSpPr>
        <p:spPr>
          <a:xfrm>
            <a:off x="3336585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B7EE9-A34F-2522-3EB6-608CF8820143}"/>
              </a:ext>
            </a:extLst>
          </p:cNvPr>
          <p:cNvCxnSpPr>
            <a:cxnSpLocks/>
          </p:cNvCxnSpPr>
          <p:nvPr/>
        </p:nvCxnSpPr>
        <p:spPr>
          <a:xfrm flipV="1">
            <a:off x="2777084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E2E322-21F5-47F8-4911-9C354E54B48B}"/>
              </a:ext>
            </a:extLst>
          </p:cNvPr>
          <p:cNvCxnSpPr>
            <a:cxnSpLocks/>
          </p:cNvCxnSpPr>
          <p:nvPr/>
        </p:nvCxnSpPr>
        <p:spPr>
          <a:xfrm>
            <a:off x="2320379" y="1209797"/>
            <a:ext cx="1016206" cy="375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2C621E-6BFA-CAED-D987-E331C63344A4}"/>
              </a:ext>
            </a:extLst>
          </p:cNvPr>
          <p:cNvCxnSpPr>
            <a:cxnSpLocks/>
          </p:cNvCxnSpPr>
          <p:nvPr/>
        </p:nvCxnSpPr>
        <p:spPr>
          <a:xfrm flipH="1">
            <a:off x="3336585" y="1145027"/>
            <a:ext cx="990510" cy="440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9049DA-AF59-A60A-9BB2-9815DD8C3042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3336587" y="496111"/>
            <a:ext cx="0" cy="1089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4D1EB1-01A8-F2A9-92B8-C07065E5E718}"/>
              </a:ext>
            </a:extLst>
          </p:cNvPr>
          <p:cNvSpPr txBox="1"/>
          <p:nvPr/>
        </p:nvSpPr>
        <p:spPr>
          <a:xfrm>
            <a:off x="3029993" y="21911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8633C-2874-A0BB-4CBF-2568A2ABC7A5}"/>
              </a:ext>
            </a:extLst>
          </p:cNvPr>
          <p:cNvSpPr txBox="1"/>
          <p:nvPr/>
        </p:nvSpPr>
        <p:spPr>
          <a:xfrm>
            <a:off x="4334855" y="10003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AEA84-8930-A15D-C67D-96BCC38A1443}"/>
              </a:ext>
            </a:extLst>
          </p:cNvPr>
          <p:cNvSpPr txBox="1"/>
          <p:nvPr/>
        </p:nvSpPr>
        <p:spPr>
          <a:xfrm>
            <a:off x="3779581" y="25234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B4E184-F3F0-9F7A-D2FE-2580E081B027}"/>
              </a:ext>
            </a:extLst>
          </p:cNvPr>
          <p:cNvSpPr txBox="1"/>
          <p:nvPr/>
        </p:nvSpPr>
        <p:spPr>
          <a:xfrm>
            <a:off x="2217583" y="251163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6884C-71D6-0638-E5C4-43087B7F9DBE}"/>
              </a:ext>
            </a:extLst>
          </p:cNvPr>
          <p:cNvSpPr txBox="1"/>
          <p:nvPr/>
        </p:nvSpPr>
        <p:spPr>
          <a:xfrm>
            <a:off x="1669761" y="105655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B40346-BA2A-B313-1AA0-670B4164548C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2562300" y="1228380"/>
            <a:ext cx="710178" cy="6176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4487B8-8351-01F5-8BBF-E8BF8CE014F4}"/>
              </a:ext>
            </a:extLst>
          </p:cNvPr>
          <p:cNvSpPr/>
          <p:nvPr/>
        </p:nvSpPr>
        <p:spPr>
          <a:xfrm>
            <a:off x="2461456" y="123972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F328BE-8E73-6F55-F249-9235793008AA}"/>
              </a:ext>
            </a:extLst>
          </p:cNvPr>
          <p:cNvSpPr/>
          <p:nvPr/>
        </p:nvSpPr>
        <p:spPr>
          <a:xfrm>
            <a:off x="3272478" y="1177958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415808-92E2-0BCA-BE9E-E09924AA3EB6}"/>
              </a:ext>
            </a:extLst>
          </p:cNvPr>
          <p:cNvSpPr/>
          <p:nvPr/>
        </p:nvSpPr>
        <p:spPr>
          <a:xfrm>
            <a:off x="4132455" y="1156071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75572A-A7EB-12E4-8E6B-DDA4CF7555FA}"/>
              </a:ext>
            </a:extLst>
          </p:cNvPr>
          <p:cNvSpPr/>
          <p:nvPr/>
        </p:nvSpPr>
        <p:spPr>
          <a:xfrm>
            <a:off x="3685891" y="221725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4BB777-7E13-9BAC-2930-4A5362C0017E}"/>
              </a:ext>
            </a:extLst>
          </p:cNvPr>
          <p:cNvSpPr/>
          <p:nvPr/>
        </p:nvSpPr>
        <p:spPr>
          <a:xfrm>
            <a:off x="3140297" y="1797890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9B365C-E2E7-DE53-C9D6-888522F36D5C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3373322" y="1206493"/>
            <a:ext cx="759133" cy="2188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C8EC77-80E8-B909-02D5-70D63D3624F9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3771967" y="1256915"/>
            <a:ext cx="410910" cy="97511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A95B-C474-277F-6624-507514CFDF22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3226373" y="1883966"/>
            <a:ext cx="474286" cy="34805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BB2E28-1EF4-1741-73F0-5D0D71F457FB}"/>
              </a:ext>
            </a:extLst>
          </p:cNvPr>
          <p:cNvCxnSpPr>
            <a:cxnSpLocks/>
            <a:stCxn id="46" idx="1"/>
            <a:endCxn id="42" idx="5"/>
          </p:cNvCxnSpPr>
          <p:nvPr/>
        </p:nvCxnSpPr>
        <p:spPr>
          <a:xfrm flipH="1" flipV="1">
            <a:off x="2547532" y="1325803"/>
            <a:ext cx="607533" cy="48685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1687E49-7E36-8D73-D225-FD4E04F0603B}"/>
              </a:ext>
            </a:extLst>
          </p:cNvPr>
          <p:cNvSpPr/>
          <p:nvPr/>
        </p:nvSpPr>
        <p:spPr>
          <a:xfrm>
            <a:off x="2870268" y="139491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898466-5B14-FA75-3C15-918CE4DE5204}"/>
              </a:ext>
            </a:extLst>
          </p:cNvPr>
          <p:cNvSpPr/>
          <p:nvPr/>
        </p:nvSpPr>
        <p:spPr>
          <a:xfrm>
            <a:off x="3286163" y="541339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FFEAF-A8BA-27DD-950B-2CEE2FA9ACE5}"/>
              </a:ext>
            </a:extLst>
          </p:cNvPr>
          <p:cNvSpPr/>
          <p:nvPr/>
        </p:nvSpPr>
        <p:spPr>
          <a:xfrm>
            <a:off x="3779581" y="13313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AF361F-619D-BA23-D5E0-DBE2348F6D9C}"/>
              </a:ext>
            </a:extLst>
          </p:cNvPr>
          <p:cNvSpPr/>
          <p:nvPr/>
        </p:nvSpPr>
        <p:spPr>
          <a:xfrm>
            <a:off x="3566203" y="1989293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16EDC0-DB16-081F-AA10-215D3991BB89}"/>
              </a:ext>
            </a:extLst>
          </p:cNvPr>
          <p:cNvSpPr/>
          <p:nvPr/>
        </p:nvSpPr>
        <p:spPr>
          <a:xfrm>
            <a:off x="2800359" y="23329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EC87C8-38F3-890F-0FF0-2796E38E062C}"/>
              </a:ext>
            </a:extLst>
          </p:cNvPr>
          <p:cNvCxnSpPr>
            <a:cxnSpLocks/>
            <a:stCxn id="68" idx="3"/>
            <a:endCxn id="67" idx="7"/>
          </p:cNvCxnSpPr>
          <p:nvPr/>
        </p:nvCxnSpPr>
        <p:spPr>
          <a:xfrm flipH="1">
            <a:off x="2956344" y="627415"/>
            <a:ext cx="344587" cy="7822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0B55F-A526-F716-72F5-6DB270D6D075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3372239" y="627415"/>
            <a:ext cx="422110" cy="7187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0909E4-EDE0-2A86-07B8-6E54A10B27F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3652279" y="1432210"/>
            <a:ext cx="177724" cy="57185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5475E1-C6A2-E153-EF0F-4BFB441B5B56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 flipH="1">
            <a:off x="2850781" y="1495760"/>
            <a:ext cx="69909" cy="83720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ED40A-A1EB-3E1F-2333-B1888EEBE3A0}"/>
              </a:ext>
            </a:extLst>
          </p:cNvPr>
          <p:cNvCxnSpPr>
            <a:cxnSpLocks/>
            <a:stCxn id="70" idx="3"/>
            <a:endCxn id="71" idx="6"/>
          </p:cNvCxnSpPr>
          <p:nvPr/>
        </p:nvCxnSpPr>
        <p:spPr>
          <a:xfrm flipH="1">
            <a:off x="2901203" y="2075369"/>
            <a:ext cx="679768" cy="3080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7829CCE-8BB3-6DA9-5751-DFED0A3707DC}"/>
              </a:ext>
            </a:extLst>
          </p:cNvPr>
          <p:cNvSpPr txBox="1"/>
          <p:nvPr/>
        </p:nvSpPr>
        <p:spPr>
          <a:xfrm>
            <a:off x="3199418" y="1487972"/>
            <a:ext cx="338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817C55-2406-D203-0D9A-B2A878593B23}"/>
              </a:ext>
            </a:extLst>
          </p:cNvPr>
          <p:cNvSpPr txBox="1"/>
          <p:nvPr/>
        </p:nvSpPr>
        <p:spPr>
          <a:xfrm>
            <a:off x="3175857" y="1998129"/>
            <a:ext cx="42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57390D-1488-F8CE-53D6-09290D41554B}"/>
              </a:ext>
            </a:extLst>
          </p:cNvPr>
          <p:cNvSpPr txBox="1"/>
          <p:nvPr/>
        </p:nvSpPr>
        <p:spPr>
          <a:xfrm>
            <a:off x="3152357" y="2584087"/>
            <a:ext cx="491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305FF1-C2A9-EB43-21A8-3CE8518932BA}"/>
              </a:ext>
            </a:extLst>
          </p:cNvPr>
          <p:cNvSpPr txBox="1"/>
          <p:nvPr/>
        </p:nvSpPr>
        <p:spPr>
          <a:xfrm>
            <a:off x="2817280" y="3001979"/>
            <a:ext cx="11613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values.radar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E49D1-0C27-6E0A-D58B-D9D5CB97AD66}"/>
              </a:ext>
            </a:extLst>
          </p:cNvPr>
          <p:cNvCxnSpPr>
            <a:stCxn id="96" idx="2"/>
            <a:endCxn id="98" idx="0"/>
          </p:cNvCxnSpPr>
          <p:nvPr/>
        </p:nvCxnSpPr>
        <p:spPr>
          <a:xfrm>
            <a:off x="3397952" y="2799531"/>
            <a:ext cx="0" cy="2024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5B070B-F752-8068-89C0-737D88AB0CF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401867" y="2661985"/>
            <a:ext cx="24413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58AC480-9C53-AC82-F385-3AF4131ED354}"/>
              </a:ext>
            </a:extLst>
          </p:cNvPr>
          <p:cNvSpPr txBox="1"/>
          <p:nvPr/>
        </p:nvSpPr>
        <p:spPr>
          <a:xfrm>
            <a:off x="4613947" y="2519859"/>
            <a:ext cx="1503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9E38BE-E3C5-E5B6-5930-A97CFE8B2BE1}"/>
              </a:ext>
            </a:extLst>
          </p:cNvPr>
          <p:cNvSpPr txBox="1"/>
          <p:nvPr/>
        </p:nvSpPr>
        <p:spPr>
          <a:xfrm>
            <a:off x="4502785" y="1984960"/>
            <a:ext cx="14518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axis.line.colour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67C94F-9E76-F4BD-B542-3E15F6B88F44}"/>
              </a:ext>
            </a:extLst>
          </p:cNvPr>
          <p:cNvCxnSpPr>
            <a:cxnSpLocks/>
          </p:cNvCxnSpPr>
          <p:nvPr/>
        </p:nvCxnSpPr>
        <p:spPr>
          <a:xfrm flipV="1">
            <a:off x="3830003" y="2104905"/>
            <a:ext cx="701001" cy="2784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468EC5A-3037-14D0-89B9-2CAE3F117FC3}"/>
              </a:ext>
            </a:extLst>
          </p:cNvPr>
          <p:cNvSpPr txBox="1"/>
          <p:nvPr/>
        </p:nvSpPr>
        <p:spPr>
          <a:xfrm>
            <a:off x="2716436" y="3249438"/>
            <a:ext cx="14160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grid.label.size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5C25E28-C16C-1970-BA2C-4BE3768F268F}"/>
              </a:ext>
            </a:extLst>
          </p:cNvPr>
          <p:cNvCxnSpPr>
            <a:cxnSpLocks/>
          </p:cNvCxnSpPr>
          <p:nvPr/>
        </p:nvCxnSpPr>
        <p:spPr>
          <a:xfrm>
            <a:off x="646624" y="1582823"/>
            <a:ext cx="465883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1963AC6-801D-F987-37F3-E044CCFEBA3F}"/>
              </a:ext>
            </a:extLst>
          </p:cNvPr>
          <p:cNvSpPr/>
          <p:nvPr/>
        </p:nvSpPr>
        <p:spPr>
          <a:xfrm>
            <a:off x="829143" y="1524715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72AFA-22FD-6E92-F103-97AA76E35F08}"/>
              </a:ext>
            </a:extLst>
          </p:cNvPr>
          <p:cNvCxnSpPr>
            <a:cxnSpLocks/>
          </p:cNvCxnSpPr>
          <p:nvPr/>
        </p:nvCxnSpPr>
        <p:spPr>
          <a:xfrm flipH="1">
            <a:off x="646624" y="1786159"/>
            <a:ext cx="46588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829AF2DF-3FB6-3DCD-0EEA-2D84328C54AE}"/>
              </a:ext>
            </a:extLst>
          </p:cNvPr>
          <p:cNvSpPr/>
          <p:nvPr/>
        </p:nvSpPr>
        <p:spPr>
          <a:xfrm>
            <a:off x="829143" y="1725852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A9259C-2A40-2AF5-D47F-B975FC024ED4}"/>
              </a:ext>
            </a:extLst>
          </p:cNvPr>
          <p:cNvSpPr txBox="1"/>
          <p:nvPr/>
        </p:nvSpPr>
        <p:spPr>
          <a:xfrm>
            <a:off x="1112506" y="1454802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18ACB5-845F-0699-CE1B-6A2C87C5F317}"/>
              </a:ext>
            </a:extLst>
          </p:cNvPr>
          <p:cNvSpPr txBox="1"/>
          <p:nvPr/>
        </p:nvSpPr>
        <p:spPr>
          <a:xfrm>
            <a:off x="1112506" y="1662615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63593E-9FF6-32CB-255A-E25DECD99A25}"/>
              </a:ext>
            </a:extLst>
          </p:cNvPr>
          <p:cNvSpPr txBox="1"/>
          <p:nvPr/>
        </p:nvSpPr>
        <p:spPr>
          <a:xfrm>
            <a:off x="346825" y="2156065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legend.text.size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3B43CA-4F84-9704-A5E1-0EF8C1CAC079}"/>
              </a:ext>
            </a:extLst>
          </p:cNvPr>
          <p:cNvSpPr txBox="1"/>
          <p:nvPr/>
        </p:nvSpPr>
        <p:spPr>
          <a:xfrm>
            <a:off x="376331" y="2399937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legend.position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1C419B-5147-E59A-A579-3FA4FBE6EF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103427" y="1916531"/>
            <a:ext cx="0" cy="23953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85EEE2-B25E-451D-C94E-67117F02C97F}"/>
              </a:ext>
            </a:extLst>
          </p:cNvPr>
          <p:cNvCxnSpPr>
            <a:cxnSpLocks/>
          </p:cNvCxnSpPr>
          <p:nvPr/>
        </p:nvCxnSpPr>
        <p:spPr>
          <a:xfrm>
            <a:off x="4251037" y="1535235"/>
            <a:ext cx="907865" cy="7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1EB4266-0AF2-A2ED-3462-8E0A95301FDA}"/>
              </a:ext>
            </a:extLst>
          </p:cNvPr>
          <p:cNvSpPr txBox="1"/>
          <p:nvPr/>
        </p:nvSpPr>
        <p:spPr>
          <a:xfrm>
            <a:off x="5103726" y="1290149"/>
            <a:ext cx="201460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A1F92B-FE36-15AB-96F4-C1370BFC34E8}"/>
              </a:ext>
            </a:extLst>
          </p:cNvPr>
          <p:cNvSpPr txBox="1"/>
          <p:nvPr/>
        </p:nvSpPr>
        <p:spPr>
          <a:xfrm>
            <a:off x="5103726" y="1509208"/>
            <a:ext cx="24779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background.circle.transparency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EA80663-731C-6459-D5AA-0BFBB296C3F6}"/>
              </a:ext>
            </a:extLst>
          </p:cNvPr>
          <p:cNvSpPr/>
          <p:nvPr/>
        </p:nvSpPr>
        <p:spPr>
          <a:xfrm>
            <a:off x="1868129" y="807720"/>
            <a:ext cx="4425991" cy="373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5964E-6764-8E5C-6D16-28F8B465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0" t="13409" r="17978" b="7790"/>
          <a:stretch/>
        </p:blipFill>
        <p:spPr>
          <a:xfrm>
            <a:off x="1868129" y="894734"/>
            <a:ext cx="4748980" cy="3647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DE98E6-DD4C-AD8D-6C49-5E10A14F618E}"/>
              </a:ext>
            </a:extLst>
          </p:cNvPr>
          <p:cNvSpPr/>
          <p:nvPr/>
        </p:nvSpPr>
        <p:spPr>
          <a:xfrm>
            <a:off x="1849755" y="4185286"/>
            <a:ext cx="438150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B3871-1E1E-828E-13FD-DAAAB10573BF}"/>
              </a:ext>
            </a:extLst>
          </p:cNvPr>
          <p:cNvSpPr/>
          <p:nvPr/>
        </p:nvSpPr>
        <p:spPr>
          <a:xfrm>
            <a:off x="6197333" y="4185286"/>
            <a:ext cx="419776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90D111-5598-F988-495A-827972D072A4}"/>
              </a:ext>
            </a:extLst>
          </p:cNvPr>
          <p:cNvSpPr/>
          <p:nvPr/>
        </p:nvSpPr>
        <p:spPr>
          <a:xfrm>
            <a:off x="3968299" y="2506340"/>
            <a:ext cx="151581" cy="151581"/>
          </a:xfrm>
          <a:prstGeom prst="ellipse">
            <a:avLst/>
          </a:prstGeom>
          <a:solidFill>
            <a:srgbClr val="2FB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35CF8A-1284-C0BB-30D9-6397A04F16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63499" y="1972530"/>
            <a:ext cx="326999" cy="556009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3BA205-5D1C-F8F3-0FB9-3E5C1F082FF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119880" y="2582131"/>
            <a:ext cx="996950" cy="0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580BF0-E503-C30B-2946-CE55BE451120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139583" y="2635722"/>
            <a:ext cx="850915" cy="1504423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91D2F6C-287D-1B7C-E827-D45A350B64E6}"/>
              </a:ext>
            </a:extLst>
          </p:cNvPr>
          <p:cNvSpPr/>
          <p:nvPr/>
        </p:nvSpPr>
        <p:spPr>
          <a:xfrm>
            <a:off x="4118382" y="3458549"/>
            <a:ext cx="151581" cy="151581"/>
          </a:xfrm>
          <a:prstGeom prst="ellipse">
            <a:avLst/>
          </a:prstGeom>
          <a:solidFill>
            <a:srgbClr val="F28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F1C9DF-C00B-0C8F-CD18-AFB732AEADDD}"/>
              </a:ext>
            </a:extLst>
          </p:cNvPr>
          <p:cNvCxnSpPr>
            <a:cxnSpLocks/>
          </p:cNvCxnSpPr>
          <p:nvPr/>
        </p:nvCxnSpPr>
        <p:spPr>
          <a:xfrm>
            <a:off x="3495197" y="2278726"/>
            <a:ext cx="685643" cy="1206154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2DF32-AB61-60AE-3157-9D85BB602B4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269963" y="3534340"/>
            <a:ext cx="1399317" cy="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2064E7-D2FE-B414-CD1D-CE2E6C185A57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3864652" y="3610130"/>
            <a:ext cx="329521" cy="55420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6B7946-EB6D-C606-4CD8-D073E6695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3333" l="3904" r="44895">
                        <a14:foregroundMark x1="12613" y1="14722" x2="12613" y2="14722"/>
                        <a14:foregroundMark x1="24174" y1="10833" x2="24174" y2="10833"/>
                        <a14:foregroundMark x1="34985" y1="17500" x2="34985" y2="17500"/>
                        <a14:foregroundMark x1="24174" y1="5833" x2="24174" y2="5833"/>
                        <a14:foregroundMark x1="43544" y1="34444" x2="43544" y2="34444"/>
                        <a14:foregroundMark x1="43393" y1="58333" x2="43393" y2="58333"/>
                        <a14:foregroundMark x1="6306" y1="57222" x2="6306" y2="57222"/>
                        <a14:foregroundMark x1="7207" y1="35556" x2="7207" y2="35556"/>
                        <a14:foregroundMark x1="6757" y1="35278" x2="3904" y2="34167"/>
                        <a14:foregroundMark x1="25526" y1="81389" x2="24775" y2="90000"/>
                        <a14:foregroundMark x1="24625" y1="91111" x2="24625" y2="91944"/>
                        <a14:foregroundMark x1="24625" y1="93333" x2="24625" y2="93333"/>
                      </a14:backgroundRemoval>
                    </a14:imgEffect>
                  </a14:imgLayer>
                </a14:imgProps>
              </a:ext>
            </a:extLst>
          </a:blip>
          <a:srcRect l="1594" r="50000"/>
          <a:stretch/>
        </p:blipFill>
        <p:spPr>
          <a:xfrm rot="20375331">
            <a:off x="2458541" y="1842786"/>
            <a:ext cx="2178577" cy="24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1215</Words>
  <Application>Microsoft Office PowerPoint</Application>
  <PresentationFormat>Widescreen</PresentationFormat>
  <Paragraphs>613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2024-03-08T14:10:42Z</dcterms:modified>
</cp:coreProperties>
</file>