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56" r:id="rId14"/>
    <p:sldId id="25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8E8E8"/>
    <a:srgbClr val="EAAC63"/>
    <a:srgbClr val="A8C9E8"/>
    <a:srgbClr val="2FB8BD"/>
    <a:srgbClr val="BF9000"/>
    <a:srgbClr val="D19DAD"/>
    <a:srgbClr val="FFB9B9"/>
    <a:srgbClr val="74A9DA"/>
    <a:srgbClr val="E0A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628" dt="2024-02-13T22:54:55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 sldOrd">
      <pc:chgData name="Chia-jung Yeh" userId="f328d6f4-0757-42dc-943f-c4685e047ee8" providerId="ADAL" clId="{E564DA1F-E2FD-475F-919F-BD2F09682F78}" dt="2024-02-13T23:09:40.897" v="4721" actId="47"/>
      <pc:docMkLst>
        <pc:docMk/>
      </pc:docMkLst>
      <pc:sldChg chg="modSp add mod ord">
        <pc:chgData name="Chia-jung Yeh" userId="f328d6f4-0757-42dc-943f-c4685e047ee8" providerId="ADAL" clId="{E564DA1F-E2FD-475F-919F-BD2F09682F78}" dt="2024-02-04T01:36:57.580" v="4331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  <pc:sldChg chg="addSp delSp modSp new mod setBg">
        <pc:chgData name="Chia-jung Yeh" userId="f328d6f4-0757-42dc-943f-c4685e047ee8" providerId="ADAL" clId="{E564DA1F-E2FD-475F-919F-BD2F09682F78}" dt="2024-02-13T13:57:13.910" v="4716" actId="167"/>
        <pc:sldMkLst>
          <pc:docMk/>
          <pc:sldMk cId="4007420583" sldId="269"/>
        </pc:sldMkLst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2" creationId="{412CBE78-DCE1-AD15-8F5F-C9817A627244}"/>
          </ac:spMkLst>
        </pc:spChg>
        <pc:spChg chg="del">
          <ac:chgData name="Chia-jung Yeh" userId="f328d6f4-0757-42dc-943f-c4685e047ee8" providerId="ADAL" clId="{E564DA1F-E2FD-475F-919F-BD2F09682F78}" dt="2024-02-04T01:36:54.951" v="4327" actId="478"/>
          <ac:spMkLst>
            <pc:docMk/>
            <pc:sldMk cId="4007420583" sldId="269"/>
            <ac:spMk id="3" creationId="{626E1ECD-BB73-5AF4-DD47-4A4AFD95AC5D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4" creationId="{B71FF31D-5969-3C2E-5FEC-355D72F2B446}"/>
          </ac:spMkLst>
        </pc:spChg>
        <pc:spChg chg="add del mod">
          <ac:chgData name="Chia-jung Yeh" userId="f328d6f4-0757-42dc-943f-c4685e047ee8" providerId="ADAL" clId="{E564DA1F-E2FD-475F-919F-BD2F09682F78}" dt="2024-02-04T01:37:11.888" v="4333"/>
          <ac:spMkLst>
            <pc:docMk/>
            <pc:sldMk cId="4007420583" sldId="269"/>
            <ac:spMk id="4" creationId="{E941819E-ED88-3A76-31F7-64687D033611}"/>
          </ac:spMkLst>
        </pc:spChg>
        <pc:spChg chg="add mod or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5" creationId="{B10280B3-B6C3-0007-770B-0720A8A0F725}"/>
          </ac:spMkLst>
        </pc:spChg>
        <pc:spChg chg="add del">
          <ac:chgData name="Chia-jung Yeh" userId="f328d6f4-0757-42dc-943f-c4685e047ee8" providerId="ADAL" clId="{E564DA1F-E2FD-475F-919F-BD2F09682F78}" dt="2024-02-04T06:10:05.642" v="4447"/>
          <ac:spMkLst>
            <pc:docMk/>
            <pc:sldMk cId="4007420583" sldId="269"/>
            <ac:spMk id="6" creationId="{E165752C-ED87-33B9-ACB0-D8750E9C4261}"/>
          </ac:spMkLst>
        </pc:spChg>
        <pc:spChg chg="add del mod">
          <ac:chgData name="Chia-jung Yeh" userId="f328d6f4-0757-42dc-943f-c4685e047ee8" providerId="ADAL" clId="{E564DA1F-E2FD-475F-919F-BD2F09682F78}" dt="2024-02-13T13:42:56.175" v="4665"/>
          <ac:spMkLst>
            <pc:docMk/>
            <pc:sldMk cId="4007420583" sldId="269"/>
            <ac:spMk id="7" creationId="{9077B890-1364-C9C6-D04D-21A419522351}"/>
          </ac:spMkLst>
        </pc:spChg>
        <pc:spChg chg="add del mod">
          <ac:chgData name="Chia-jung Yeh" userId="f328d6f4-0757-42dc-943f-c4685e047ee8" providerId="ADAL" clId="{E564DA1F-E2FD-475F-919F-BD2F09682F78}" dt="2024-02-13T13:43:10.254" v="4681"/>
          <ac:spMkLst>
            <pc:docMk/>
            <pc:sldMk cId="4007420583" sldId="269"/>
            <ac:spMk id="9" creationId="{927E2C3A-BD50-0086-66C7-6BEB383EBD8E}"/>
          </ac:spMkLst>
        </pc:spChg>
        <pc:spChg chg="add del">
          <ac:chgData name="Chia-jung Yeh" userId="f328d6f4-0757-42dc-943f-c4685e047ee8" providerId="ADAL" clId="{E564DA1F-E2FD-475F-919F-BD2F09682F78}" dt="2024-02-04T07:29:18.901" v="4501"/>
          <ac:spMkLst>
            <pc:docMk/>
            <pc:sldMk cId="4007420583" sldId="269"/>
            <ac:spMk id="9" creationId="{B9D0912B-E21D-D0D5-5998-3C5A7FDD7A21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0" creationId="{2B97F24A-32CE-4C1C-A50D-3016B394DCFB}"/>
          </ac:spMkLst>
        </pc:spChg>
        <pc:spChg chg="add del mod">
          <ac:chgData name="Chia-jung Yeh" userId="f328d6f4-0757-42dc-943f-c4685e047ee8" providerId="ADAL" clId="{E564DA1F-E2FD-475F-919F-BD2F09682F78}" dt="2024-02-13T13:43:11.100" v="4682" actId="478"/>
          <ac:spMkLst>
            <pc:docMk/>
            <pc:sldMk cId="4007420583" sldId="269"/>
            <ac:spMk id="11" creationId="{B3AE6BEB-6562-C450-9404-F30083C33743}"/>
          </ac:spMkLst>
        </pc:spChg>
        <pc:spChg chg="add del">
          <ac:chgData name="Chia-jung Yeh" userId="f328d6f4-0757-42dc-943f-c4685e047ee8" providerId="ADAL" clId="{E564DA1F-E2FD-475F-919F-BD2F09682F78}" dt="2024-02-04T07:19:45.616" v="4496" actId="26606"/>
          <ac:spMkLst>
            <pc:docMk/>
            <pc:sldMk cId="4007420583" sldId="269"/>
            <ac:spMk id="11" creationId="{CD8B4F24-440B-49E9-B85D-733523DC064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3" creationId="{04812C46-200A-4DEB-A05E-3ED6C68C2387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3" creationId="{8A79EAD4-317F-90F1-4791-F5E0E80A567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5" creationId="{755837E1-9A42-F0BD-1AC8-CA290A15BA6B}"/>
          </ac:spMkLst>
        </pc:spChg>
        <pc:spChg chg="add del">
          <ac:chgData name="Chia-jung Yeh" userId="f328d6f4-0757-42dc-943f-c4685e047ee8" providerId="ADAL" clId="{E564DA1F-E2FD-475F-919F-BD2F09682F78}" dt="2024-02-04T07:19:39.879" v="4494" actId="26606"/>
          <ac:spMkLst>
            <pc:docMk/>
            <pc:sldMk cId="4007420583" sldId="269"/>
            <ac:spMk id="15" creationId="{D1EA859B-E555-4109-94F3-6700E046E008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6" creationId="{9EA38F76-6B5C-88AF-AFEF-858D6F59A6CE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7" creationId="{672C1DF9-AB95-48E0-BB26-0A3DE4BCF800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8" creationId="{2F879265-048F-CB33-7B08-F2B47980CD53}"/>
          </ac:spMkLst>
        </pc:spChg>
        <pc:spChg chg="add mod">
          <ac:chgData name="Chia-jung Yeh" userId="f328d6f4-0757-42dc-943f-c4685e047ee8" providerId="ADAL" clId="{E564DA1F-E2FD-475F-919F-BD2F09682F78}" dt="2024-02-13T13:57:02.678" v="4712" actId="1076"/>
          <ac:spMkLst>
            <pc:docMk/>
            <pc:sldMk cId="4007420583" sldId="269"/>
            <ac:spMk id="19" creationId="{EE234B2C-C71A-FA1D-D189-25844849FCD6}"/>
          </ac:spMkLst>
        </pc:spChg>
        <pc:spChg chg="add mod ord">
          <ac:chgData name="Chia-jung Yeh" userId="f328d6f4-0757-42dc-943f-c4685e047ee8" providerId="ADAL" clId="{E564DA1F-E2FD-475F-919F-BD2F09682F78}" dt="2024-02-13T13:57:13.910" v="4716" actId="167"/>
          <ac:spMkLst>
            <pc:docMk/>
            <pc:sldMk cId="4007420583" sldId="269"/>
            <ac:spMk id="20" creationId="{EEF11429-7544-DD6F-0E7A-2F3EE48CDE61}"/>
          </ac:spMkLst>
        </pc:spChg>
        <pc:picChg chg="add del mod">
          <ac:chgData name="Chia-jung Yeh" userId="f328d6f4-0757-42dc-943f-c4685e047ee8" providerId="ADAL" clId="{E564DA1F-E2FD-475F-919F-BD2F09682F78}" dt="2024-02-04T07:17:04.904" v="4488" actId="478"/>
          <ac:picMkLst>
            <pc:docMk/>
            <pc:sldMk cId="4007420583" sldId="269"/>
            <ac:picMk id="7" creationId="{4097C3F4-38A8-E8D5-B992-F91256A68FA7}"/>
          </ac:picMkLst>
        </pc:picChg>
        <pc:picChg chg="add del mod">
          <ac:chgData name="Chia-jung Yeh" userId="f328d6f4-0757-42dc-943f-c4685e047ee8" providerId="ADAL" clId="{E564DA1F-E2FD-475F-919F-BD2F09682F78}" dt="2024-02-04T07:29:17.507" v="4499" actId="478"/>
          <ac:picMkLst>
            <pc:docMk/>
            <pc:sldMk cId="4007420583" sldId="269"/>
            <ac:picMk id="8" creationId="{B623DBB1-E517-EDB9-1F68-592CA665928A}"/>
          </ac:picMkLst>
        </pc:picChg>
        <pc:picChg chg="add del mod">
          <ac:chgData name="Chia-jung Yeh" userId="f328d6f4-0757-42dc-943f-c4685e047ee8" providerId="ADAL" clId="{E564DA1F-E2FD-475F-919F-BD2F09682F78}" dt="2024-02-13T13:50:02.925" v="4711" actId="478"/>
          <ac:picMkLst>
            <pc:docMk/>
            <pc:sldMk cId="4007420583" sldId="269"/>
            <ac:picMk id="12" creationId="{BDCB90B7-8D1B-4337-ED47-2E8E01B392A3}"/>
          </ac:picMkLst>
        </pc:picChg>
        <pc:picChg chg="add mod">
          <ac:chgData name="Chia-jung Yeh" userId="f328d6f4-0757-42dc-943f-c4685e047ee8" providerId="ADAL" clId="{E564DA1F-E2FD-475F-919F-BD2F09682F78}" dt="2024-02-13T13:41:29.133" v="4625" actId="571"/>
          <ac:picMkLst>
            <pc:docMk/>
            <pc:sldMk cId="4007420583" sldId="269"/>
            <ac:picMk id="14" creationId="{21607E78-BDD3-4BCC-78E0-B4F1A416F220}"/>
          </ac:picMkLst>
        </pc:pic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3" creationId="{A07E4254-5FBA-923E-011E-36E55C54F6C2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6" creationId="{8ED709C7-8EE1-9963-91EF-7649D965CFA1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8" creationId="{10BEC827-5CAD-BFBF-FAC3-8BD045DFF130}"/>
          </ac:cxnSpMkLst>
        </pc:cxnChg>
        <pc:cxnChg chg="add del mod">
          <ac:chgData name="Chia-jung Yeh" userId="f328d6f4-0757-42dc-943f-c4685e047ee8" providerId="ADAL" clId="{E564DA1F-E2FD-475F-919F-BD2F09682F78}" dt="2024-02-13T13:40:58.293" v="4618" actId="478"/>
          <ac:cxnSpMkLst>
            <pc:docMk/>
            <pc:sldMk cId="4007420583" sldId="269"/>
            <ac:cxnSpMk id="10" creationId="{3B40F4D0-A849-426C-5DE0-C90601D55D0C}"/>
          </ac:cxnSpMkLst>
        </pc:cxnChg>
        <pc:cxnChg chg="add del mod">
          <ac:chgData name="Chia-jung Yeh" userId="f328d6f4-0757-42dc-943f-c4685e047ee8" providerId="ADAL" clId="{E564DA1F-E2FD-475F-919F-BD2F09682F78}" dt="2024-02-04T07:32:15.349" v="4548" actId="478"/>
          <ac:cxnSpMkLst>
            <pc:docMk/>
            <pc:sldMk cId="4007420583" sldId="269"/>
            <ac:cxnSpMk id="16" creationId="{DA8C5898-C8B1-050C-A1B4-3F1804484970}"/>
          </ac:cxnSpMkLst>
        </pc:cxnChg>
        <pc:cxnChg chg="add del mod">
          <ac:chgData name="Chia-jung Yeh" userId="f328d6f4-0757-42dc-943f-c4685e047ee8" providerId="ADAL" clId="{E564DA1F-E2FD-475F-919F-BD2F09682F78}" dt="2024-02-04T07:32:15.019" v="4547" actId="478"/>
          <ac:cxnSpMkLst>
            <pc:docMk/>
            <pc:sldMk cId="4007420583" sldId="269"/>
            <ac:cxnSpMk id="21" creationId="{B00B217D-D542-3A82-A0EF-CE60F3CAD036}"/>
          </ac:cxnSpMkLst>
        </pc:cxnChg>
        <pc:cxnChg chg="add del mod">
          <ac:chgData name="Chia-jung Yeh" userId="f328d6f4-0757-42dc-943f-c4685e047ee8" providerId="ADAL" clId="{E564DA1F-E2FD-475F-919F-BD2F09682F78}" dt="2024-02-04T07:32:14.361" v="4546" actId="478"/>
          <ac:cxnSpMkLst>
            <pc:docMk/>
            <pc:sldMk cId="4007420583" sldId="269"/>
            <ac:cxnSpMk id="26" creationId="{593E3411-4FEB-3FEB-AEEA-75479CB7A151}"/>
          </ac:cxnSpMkLst>
        </pc:cxnChg>
      </pc:sldChg>
      <pc:sldChg chg="addSp delSp modSp new del mod">
        <pc:chgData name="Chia-jung Yeh" userId="f328d6f4-0757-42dc-943f-c4685e047ee8" providerId="ADAL" clId="{E564DA1F-E2FD-475F-919F-BD2F09682F78}" dt="2024-02-13T23:09:40.897" v="4721" actId="47"/>
        <pc:sldMkLst>
          <pc:docMk/>
          <pc:sldMk cId="2612023341" sldId="270"/>
        </pc:sldMkLst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2" creationId="{98B4758F-A957-5B1B-4390-C1BA52F5E2AD}"/>
          </ac:spMkLst>
        </pc:spChg>
        <pc:spChg chg="del">
          <ac:chgData name="Chia-jung Yeh" userId="f328d6f4-0757-42dc-943f-c4685e047ee8" providerId="ADAL" clId="{E564DA1F-E2FD-475F-919F-BD2F09682F78}" dt="2024-02-13T22:54:52.271" v="4718" actId="478"/>
          <ac:spMkLst>
            <pc:docMk/>
            <pc:sldMk cId="2612023341" sldId="270"/>
            <ac:spMk id="3" creationId="{E119BD40-0CF1-F66E-15FF-27554993F88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" creationId="{D24116C1-9498-4B61-B321-7BC19E4BC49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" creationId="{548368CB-2BAC-472E-B673-AE7902DFA1FD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9" creationId="{AC166D09-79E9-4A3C-8ECD-741613BD737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0" creationId="{C67FC108-43C4-46D2-B5ED-1ED69532ED1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1" creationId="{2CE4268E-A6A8-4465-9652-97775B6C7CB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2" creationId="{44F8EA21-E972-4172-A9AD-9C320B2F251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3" creationId="{00B7424A-8743-4773-ACB3-7D23CF3D8AF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4" creationId="{0642159E-962C-4568-BB14-FB2F2017B59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5" creationId="{9C87E255-379D-4D49-95AD-745E13015228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6" creationId="{921BED69-6A22-499B-A811-0B14E6D80B1B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7" creationId="{5055840F-0314-4EF6-8444-A525476A14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8" creationId="{2E7EF4FB-CC61-4EEB-9AA1-2E7C9A7964B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19" creationId="{8F3BC039-86CB-47F9-93A6-90591CAF3E3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0" creationId="{E1435ECB-1F23-4329-B394-9F66CD20FC0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1" creationId="{7C82B171-AC4C-4423-B12E-758EF7B2581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2" creationId="{3EC56C86-ADEC-40CF-BBAB-65A5CB021C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3" creationId="{9BDADC7C-0DD5-40E4-8BAD-4A913950DA0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4" creationId="{020CE5BA-DC32-484F-B80B-3D5D9FD9A22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5" creationId="{13C57213-C7C2-430F-AC7D-8DEA1A61808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6" creationId="{6AB7403E-8C9E-4FE7-86F6-6343EE19A8C7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7" creationId="{6226BFC4-D090-4C1E-A904-6413B3E98450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8" creationId="{EC8EF776-6BAE-4205-8BF2-08347F5EB61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29" creationId="{0FE972D3-1953-4117-A8F9-D626E7F5054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0" creationId="{74DFB6C8-813A-48E1-82A6-9E56C51327C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1" creationId="{728A3F08-0322-4FA6-9541-F2E879D3C414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2" creationId="{5BB2A5AE-85E8-499F-9259-A21965279C8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3" creationId="{D571E4E1-3C8A-444A-BE6D-C86A546BBC3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4" creationId="{A3B877B7-76EF-405B-950D-75257B3ED0C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5" creationId="{F479E7C4-5C4B-4BD1-89B7-A68481D45DE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6" creationId="{B1490DC4-B3C6-4834-9BCA-0F86D47775D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7" creationId="{EE6114A0-D54E-4CA4-B4F4-C90F0ABF73C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8" creationId="{BE702A85-1C7D-4A17-9B81-5BD1C9F92C76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39" creationId="{492B7F1D-B475-4280-93B7-56E9BFCA5C2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0" creationId="{B9ABA9D3-918E-4E15-8265-D1748A28A9AF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1" creationId="{978840F3-4EA6-4B82-94F0-FF85E074054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43" creationId="{18DC3CDA-18E1-4454-AC51-8F308C92CD2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1" creationId="{FFFA9D51-9ED0-483F-B542-6F0FBF8A8AF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2" creationId="{51BC239C-9351-4778-BED8-509F3B3B8DF9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3" creationId="{8122E7C0-EE80-4ED8-BFFD-3FF4FBEC6FDA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4" creationId="{32915CA0-9B8D-4BAB-9C67-FED28EF5863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5" creationId="{36CDA08F-CAE5-4802-86E5-C0D675C046F1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6" creationId="{3D15210F-5146-420D-80D0-CBFB853DBE0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7" creationId="{E2C503F0-4F2B-49AA-9807-CE56CE28103E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8" creationId="{7F0F57DF-376E-4B14-9F98-E8BBDDC29072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59" creationId="{68A2EF6E-3D98-40E4-8286-C041C19C5215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0" creationId="{D153AF31-AAB5-44D3-A5CD-C0FEA6364FC3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1" creationId="{15C14379-41AF-4854-BB12-B04F44CAD5AC}"/>
          </ac:spMkLst>
        </pc:spChg>
        <pc:spChg chg="add mod">
          <ac:chgData name="Chia-jung Yeh" userId="f328d6f4-0757-42dc-943f-c4685e047ee8" providerId="ADAL" clId="{E564DA1F-E2FD-475F-919F-BD2F09682F78}" dt="2024-02-13T22:54:55.992" v="4720"/>
          <ac:spMkLst>
            <pc:docMk/>
            <pc:sldMk cId="2612023341" sldId="270"/>
            <ac:spMk id="62" creationId="{2DD2FD8A-89A9-4196-A5E1-5E1B87EBBBF7}"/>
          </ac:spMkLst>
        </pc:sp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6" creationId="{CDE2D551-AC6D-4AF7-8AE1-D78F80F8F183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7" creationId="{EC76CBB6-D803-4883-8FE8-1944BC470499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8" creationId="{99F69377-64F5-401F-A688-0E234FA4A26D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2" creationId="{98A5B655-EFBD-4F9B-BA2B-0A856F0E41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4" creationId="{5256553C-C4CF-4BA6-9B7A-4BBFF91267E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5" creationId="{522F7890-EB89-46FE-929B-650B5AEB2C02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6" creationId="{2DB89867-686A-42E0-9A70-6DC9B3F7664B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7" creationId="{518F7044-4595-43B1-B810-DFF1E3A4292F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8" creationId="{1340FCE3-7EE0-44AA-8945-CE026EAA8A35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49" creationId="{F42B8835-3990-45DC-A03B-966D0433A227}"/>
          </ac:picMkLst>
        </pc:picChg>
        <pc:picChg chg="add mod">
          <ac:chgData name="Chia-jung Yeh" userId="f328d6f4-0757-42dc-943f-c4685e047ee8" providerId="ADAL" clId="{E564DA1F-E2FD-475F-919F-BD2F09682F78}" dt="2024-02-13T22:54:55.992" v="4720"/>
          <ac:picMkLst>
            <pc:docMk/>
            <pc:sldMk cId="2612023341" sldId="270"/>
            <ac:picMk id="50" creationId="{1D37ABBF-5126-4550-8D8D-7E28006DF6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F11429-7544-DD6F-0E7A-2F3EE48CDE61}"/>
              </a:ext>
            </a:extLst>
          </p:cNvPr>
          <p:cNvSpPr/>
          <p:nvPr/>
        </p:nvSpPr>
        <p:spPr>
          <a:xfrm>
            <a:off x="1757680" y="1595120"/>
            <a:ext cx="6114855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280B3-B6C3-0007-770B-0720A8A0F725}"/>
              </a:ext>
            </a:extLst>
          </p:cNvPr>
          <p:cNvSpPr txBox="1"/>
          <p:nvPr/>
        </p:nvSpPr>
        <p:spPr>
          <a:xfrm>
            <a:off x="1868975" y="1705012"/>
            <a:ext cx="44176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ggplot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mapping=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aes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(x=, y=))+</a:t>
            </a:r>
            <a:endParaRPr lang="en-GB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FF31D-5969-3C2E-5FEC-355D72F2B446}"/>
              </a:ext>
            </a:extLst>
          </p:cNvPr>
          <p:cNvSpPr txBox="1"/>
          <p:nvPr/>
        </p:nvSpPr>
        <p:spPr>
          <a:xfrm>
            <a:off x="6302875" y="17165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104900" algn="l"/>
              </a:tabLst>
            </a:pP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資料與座標軸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9EAD4-317F-90F1-4791-F5E0E80A5678}"/>
              </a:ext>
            </a:extLst>
          </p:cNvPr>
          <p:cNvSpPr txBox="1"/>
          <p:nvPr/>
        </p:nvSpPr>
        <p:spPr>
          <a:xfrm>
            <a:off x="1868975" y="2074344"/>
            <a:ext cx="44176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geom_XX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837E1-9A42-F0BD-1AC8-CA290A15BA6B}"/>
              </a:ext>
            </a:extLst>
          </p:cNvPr>
          <p:cNvSpPr txBox="1"/>
          <p:nvPr/>
        </p:nvSpPr>
        <p:spPr>
          <a:xfrm>
            <a:off x="1868975" y="2807928"/>
            <a:ext cx="44176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theme()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38F76-6B5C-88AF-AFEF-858D6F59A6CE}"/>
              </a:ext>
            </a:extLst>
          </p:cNvPr>
          <p:cNvSpPr txBox="1"/>
          <p:nvPr/>
        </p:nvSpPr>
        <p:spPr>
          <a:xfrm>
            <a:off x="1868975" y="2439980"/>
            <a:ext cx="44176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scale_XX_XX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C1DF9-AB95-48E0-BB26-0A3DE4BCF800}"/>
              </a:ext>
            </a:extLst>
          </p:cNvPr>
          <p:cNvSpPr txBox="1"/>
          <p:nvPr/>
        </p:nvSpPr>
        <p:spPr>
          <a:xfrm>
            <a:off x="6302875" y="2074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圖表類型</a:t>
            </a:r>
            <a:endParaRPr lang="en-GB" altLang="zh-TW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79265-048F-CB33-7B08-F2B47980CD53}"/>
              </a:ext>
            </a:extLst>
          </p:cNvPr>
          <p:cNvSpPr txBox="1"/>
          <p:nvPr/>
        </p:nvSpPr>
        <p:spPr>
          <a:xfrm>
            <a:off x="6302875" y="2460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尺度設定</a:t>
            </a:r>
            <a:endParaRPr lang="en-GB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234B2C-C71A-FA1D-D189-25844849FCD6}"/>
              </a:ext>
            </a:extLst>
          </p:cNvPr>
          <p:cNvSpPr txBox="1"/>
          <p:nvPr/>
        </p:nvSpPr>
        <p:spPr>
          <a:xfrm>
            <a:off x="6302875" y="28204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主題設定</a:t>
            </a:r>
            <a:endParaRPr lang="en-GB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42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957</Words>
  <Application>Microsoft Office PowerPoint</Application>
  <PresentationFormat>Widescreen</PresentationFormat>
  <Paragraphs>476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2024-02-13T23:09:41Z</dcterms:modified>
</cp:coreProperties>
</file>