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56" r:id="rId21"/>
    <p:sldId id="257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B8BD"/>
    <a:srgbClr val="F28D8E"/>
    <a:srgbClr val="FFB9B9"/>
    <a:srgbClr val="9BBFDC"/>
    <a:srgbClr val="EEEEEE"/>
    <a:srgbClr val="E8E8E8"/>
    <a:srgbClr val="EAAC63"/>
    <a:srgbClr val="A8C9E8"/>
    <a:srgbClr val="BF9000"/>
    <a:srgbClr val="D19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4DA1F-E2FD-475F-919F-BD2F09682F78}" v="1269" dt="2024-02-29T13:27:08.7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E564DA1F-E2FD-475F-919F-BD2F09682F78}"/>
    <pc:docChg chg="undo redo custSel addSld delSld modSld sldOrd">
      <pc:chgData name="Chia-jung Yeh" userId="f328d6f4-0757-42dc-943f-c4685e047ee8" providerId="ADAL" clId="{E564DA1F-E2FD-475F-919F-BD2F09682F78}" dt="2024-02-29T13:27:19.766" v="8066" actId="478"/>
      <pc:docMkLst>
        <pc:docMk/>
      </pc:docMkLst>
      <pc:sldChg chg="modSp add mod ord">
        <pc:chgData name="Chia-jung Yeh" userId="f328d6f4-0757-42dc-943f-c4685e047ee8" providerId="ADAL" clId="{E564DA1F-E2FD-475F-919F-BD2F09682F78}" dt="2024-02-04T01:36:57.580" v="4331"/>
        <pc:sldMkLst>
          <pc:docMk/>
          <pc:sldMk cId="1167832300" sldId="256"/>
        </pc:sldMkLst>
        <pc:spChg chg="mod">
          <ac:chgData name="Chia-jung Yeh" userId="f328d6f4-0757-42dc-943f-c4685e047ee8" providerId="ADAL" clId="{E564DA1F-E2FD-475F-919F-BD2F09682F78}" dt="2024-02-01T22:49:20.087" v="3939" actId="1076"/>
          <ac:spMkLst>
            <pc:docMk/>
            <pc:sldMk cId="1167832300" sldId="256"/>
            <ac:spMk id="45" creationId="{EC8A144D-54BC-AA59-2C5B-50CFD2BD4A9F}"/>
          </ac:spMkLst>
        </pc:spChg>
      </pc:sldChg>
      <pc:sldChg chg="addSp delSp modSp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1890034278" sldId="256"/>
        </pc:sldMkLst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7" creationId="{5C55CB07-5ED5-C057-D263-6CE24314FEFB}"/>
          </ac:spMkLst>
        </pc:spChg>
        <pc:spChg chg="add del mod">
          <ac:chgData name="Chia-jung Yeh" userId="f328d6f4-0757-42dc-943f-c4685e047ee8" providerId="ADAL" clId="{E564DA1F-E2FD-475F-919F-BD2F09682F78}" dt="2024-01-15T14:44:25.475" v="147" actId="478"/>
          <ac:spMkLst>
            <pc:docMk/>
            <pc:sldMk cId="1890034278" sldId="256"/>
            <ac:spMk id="8" creationId="{B766CE30-F02C-955B-7B3F-4D423829D64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9" creationId="{B9D2F369-E61A-0674-B4AF-1083AE3CEA71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1" creationId="{BFEF19F7-6444-BA81-BA66-F198E8D3254D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3" creationId="{64018665-FB78-CA24-8062-57E5A1F6D23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4" creationId="{D7EB5C0D-C215-CF3B-B3EE-2EB97185EA1F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6" creationId="{F9ACFAED-20C6-82D7-979D-064F816E1AD9}"/>
          </ac:spMkLst>
        </pc:spChg>
        <pc:spChg chg="add mod">
          <ac:chgData name="Chia-jung Yeh" userId="f328d6f4-0757-42dc-943f-c4685e047ee8" providerId="ADAL" clId="{E564DA1F-E2FD-475F-919F-BD2F09682F78}" dt="2024-01-15T14:47:26.156" v="258" actId="571"/>
          <ac:spMkLst>
            <pc:docMk/>
            <pc:sldMk cId="1890034278" sldId="256"/>
            <ac:spMk id="17" creationId="{E6B29850-42E5-49E0-EF1C-06435625E43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8" creationId="{F8ECA5E4-F4BE-0849-40F3-152E46A10D19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9" creationId="{818DDB4E-89C7-211D-36F8-69299B32F6D2}"/>
          </ac:spMkLst>
        </pc:spChg>
        <pc:spChg chg="add del mod ord">
          <ac:chgData name="Chia-jung Yeh" userId="f328d6f4-0757-42dc-943f-c4685e047ee8" providerId="ADAL" clId="{E564DA1F-E2FD-475F-919F-BD2F09682F78}" dt="2024-01-15T14:55:08.587" v="417" actId="21"/>
          <ac:spMkLst>
            <pc:docMk/>
            <pc:sldMk cId="1890034278" sldId="256"/>
            <ac:spMk id="20" creationId="{705D2F70-542E-2B82-81B1-8ECB4DAD718C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1" creationId="{4E625DDE-4B52-305F-3443-EF8EE153DC7C}"/>
          </ac:spMkLst>
        </pc:spChg>
        <pc:spChg chg="add mod">
          <ac:chgData name="Chia-jung Yeh" userId="f328d6f4-0757-42dc-943f-c4685e047ee8" providerId="ADAL" clId="{E564DA1F-E2FD-475F-919F-BD2F09682F78}" dt="2024-01-15T14:48:09.287" v="305" actId="571"/>
          <ac:spMkLst>
            <pc:docMk/>
            <pc:sldMk cId="1890034278" sldId="256"/>
            <ac:spMk id="22" creationId="{947051A1-1712-1617-3534-12F501B28FE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3" creationId="{08D81D55-1498-3834-9BE5-59DB9ED9331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4" creationId="{D676763B-25EC-BD93-2307-0E42807DAF43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5" creationId="{6FB9DD8B-D1A6-1760-9869-56348CD37E57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6" creationId="{3AED2781-79E8-C7BA-324D-0351259C98C1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7" creationId="{5FEECF8A-734E-D975-CB5B-368B98193D4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8" creationId="{BACEB991-DFEC-9DA3-3CAD-73DAB3276A5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9" creationId="{B0F9E803-7BB5-8653-3478-966975FBA56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1" creationId="{78FAC162-215B-CB11-901A-2B80E03BB665}"/>
          </ac:spMkLst>
        </pc:spChg>
        <pc:spChg chg="add del">
          <ac:chgData name="Chia-jung Yeh" userId="f328d6f4-0757-42dc-943f-c4685e047ee8" providerId="ADAL" clId="{E564DA1F-E2FD-475F-919F-BD2F09682F78}" dt="2024-01-15T14:51:12.970" v="340" actId="22"/>
          <ac:spMkLst>
            <pc:docMk/>
            <pc:sldMk cId="1890034278" sldId="256"/>
            <ac:spMk id="33" creationId="{876C2EB5-7105-68E8-BFE2-502DC4F39597}"/>
          </ac:spMkLst>
        </pc:spChg>
        <pc:spChg chg="add del mod">
          <ac:chgData name="Chia-jung Yeh" userId="f328d6f4-0757-42dc-943f-c4685e047ee8" providerId="ADAL" clId="{E564DA1F-E2FD-475F-919F-BD2F09682F78}" dt="2024-01-15T14:54:49.666" v="368" actId="478"/>
          <ac:spMkLst>
            <pc:docMk/>
            <pc:sldMk cId="1890034278" sldId="256"/>
            <ac:spMk id="34" creationId="{A0CD2C87-AD1B-1AEF-B466-4D3C3352D348}"/>
          </ac:spMkLst>
        </pc:spChg>
        <pc:spChg chg="add del mod">
          <ac:chgData name="Chia-jung Yeh" userId="f328d6f4-0757-42dc-943f-c4685e047ee8" providerId="ADAL" clId="{E564DA1F-E2FD-475F-919F-BD2F09682F78}" dt="2024-01-15T14:54:50.175" v="369" actId="478"/>
          <ac:spMkLst>
            <pc:docMk/>
            <pc:sldMk cId="1890034278" sldId="256"/>
            <ac:spMk id="35" creationId="{E60B64FF-E1B1-B22B-4807-245D2F6959A3}"/>
          </ac:spMkLst>
        </pc:spChg>
        <pc:spChg chg="add del mod">
          <ac:chgData name="Chia-jung Yeh" userId="f328d6f4-0757-42dc-943f-c4685e047ee8" providerId="ADAL" clId="{E564DA1F-E2FD-475F-919F-BD2F09682F78}" dt="2024-01-15T14:54:49.011" v="367" actId="478"/>
          <ac:spMkLst>
            <pc:docMk/>
            <pc:sldMk cId="1890034278" sldId="256"/>
            <ac:spMk id="36" creationId="{D9747A9F-CFB2-90A3-1593-C1082DE92AF5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7" creationId="{740F2A6C-5690-55E0-D613-034AC20FE1EC}"/>
          </ac:spMkLst>
        </pc:spChg>
        <pc:spChg chg="add mod">
          <ac:chgData name="Chia-jung Yeh" userId="f328d6f4-0757-42dc-943f-c4685e047ee8" providerId="ADAL" clId="{E564DA1F-E2FD-475F-919F-BD2F09682F78}" dt="2024-01-15T14:56:16.836" v="439" actId="571"/>
          <ac:spMkLst>
            <pc:docMk/>
            <pc:sldMk cId="1890034278" sldId="256"/>
            <ac:spMk id="41" creationId="{74A24140-D4E1-550B-4BBE-97EA63E1BCD3}"/>
          </ac:spMkLst>
        </pc:spChg>
        <pc:spChg chg="add mod">
          <ac:chgData name="Chia-jung Yeh" userId="f328d6f4-0757-42dc-943f-c4685e047ee8" providerId="ADAL" clId="{E564DA1F-E2FD-475F-919F-BD2F09682F78}" dt="2024-01-15T14:56:18.898" v="441" actId="571"/>
          <ac:spMkLst>
            <pc:docMk/>
            <pc:sldMk cId="1890034278" sldId="256"/>
            <ac:spMk id="42" creationId="{4AFBABE8-4294-86AD-8426-451AF2CFCF8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3" creationId="{5DB62EEF-2BEF-FD53-6206-BF0A8F12F49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4" creationId="{F672DB03-3DCC-C6CC-3BF2-CE73F1DD0C1B}"/>
          </ac:spMkLst>
        </pc:spChg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5" creationId="{EC8A144D-54BC-AA59-2C5B-50CFD2BD4A9F}"/>
          </ac:spMkLst>
        </pc:spChg>
        <pc:graphicFrameChg chg="add del mod ord modGraphic">
          <ac:chgData name="Chia-jung Yeh" userId="f328d6f4-0757-42dc-943f-c4685e047ee8" providerId="ADAL" clId="{E564DA1F-E2FD-475F-919F-BD2F09682F78}" dt="2024-01-15T14:45:53.296" v="222" actId="21"/>
          <ac:graphicFrameMkLst>
            <pc:docMk/>
            <pc:sldMk cId="1890034278" sldId="256"/>
            <ac:graphicFrameMk id="4" creationId="{1C01B563-9589-09EF-CCF2-46D29F4247B5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41:35.859" v="97" actId="478"/>
          <ac:graphicFrameMkLst>
            <pc:docMk/>
            <pc:sldMk cId="1890034278" sldId="256"/>
            <ac:graphicFrameMk id="5" creationId="{15D15600-83D2-0BDA-5EED-6B006079C94E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4:51.282" v="370" actId="21"/>
          <ac:graphicFrameMkLst>
            <pc:docMk/>
            <pc:sldMk cId="1890034278" sldId="256"/>
            <ac:graphicFrameMk id="6" creationId="{CC44437B-D3E0-4EC6-1F82-3A06863545A7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45:52.092" v="221" actId="571"/>
          <ac:graphicFrameMkLst>
            <pc:docMk/>
            <pc:sldMk cId="1890034278" sldId="256"/>
            <ac:graphicFrameMk id="10" creationId="{C228C6C1-BB0D-EE82-5DF5-6B99222498C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46:37.856" v="236" actId="21"/>
          <ac:graphicFrameMkLst>
            <pc:docMk/>
            <pc:sldMk cId="1890034278" sldId="256"/>
            <ac:graphicFrameMk id="12" creationId="{26F80F28-8754-D1A8-6F3A-051418E21EC8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15" creationId="{A38EEB01-F636-3CF3-B6DA-9E3080B9AE1B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55:48.574" v="425" actId="21"/>
          <ac:graphicFrameMkLst>
            <pc:docMk/>
            <pc:sldMk cId="1890034278" sldId="256"/>
            <ac:graphicFrameMk id="38" creationId="{F37D36A2-07FD-78B0-7DCE-FF25C154303A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55:57.578" v="429" actId="21"/>
          <ac:graphicFrameMkLst>
            <pc:docMk/>
            <pc:sldMk cId="1890034278" sldId="256"/>
            <ac:graphicFrameMk id="39" creationId="{074053AD-9655-6B21-C5D2-8717F2B78BFF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40" creationId="{1D3B3FFD-BC0E-A85A-B6E0-D9B2AE29A42F}"/>
          </ac:graphicFrameMkLst>
        </pc:graphicFrameChg>
      </pc:sldChg>
      <pc:sldChg chg="add">
        <pc:chgData name="Chia-jung Yeh" userId="f328d6f4-0757-42dc-943f-c4685e047ee8" providerId="ADAL" clId="{E564DA1F-E2FD-475F-919F-BD2F09682F78}" dt="2024-01-26T04:27:40.832" v="2181"/>
        <pc:sldMkLst>
          <pc:docMk/>
          <pc:sldMk cId="2595410367" sldId="257"/>
        </pc:sldMkLst>
      </pc:sldChg>
      <pc:sldChg chg="addSp delSp modSp new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2755550927" sldId="257"/>
        </pc:sldMkLst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2" creationId="{D37A7A83-A1C5-FE94-BC84-28B5500A83EF}"/>
          </ac:spMkLst>
        </pc:spChg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3" creationId="{D62D7970-EC18-58C2-072D-90E1A8D021E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" creationId="{4D1AC91B-0FF8-DD74-D70B-2C8D730BD7A1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9" creationId="{AFCCDC50-4302-8848-694A-7C3EDB2318A4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0" creationId="{53608ECC-8F0E-329B-4496-4C69C3DE9C5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1" creationId="{90000F21-45E8-CD19-3F63-E761EAA8C437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2" creationId="{EFEF9F8C-7FB7-857F-B57F-F718AA6DA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4" creationId="{E6813FF5-5863-8E19-D260-7C4660B999F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5" creationId="{D57B271D-235B-CE6A-1ED4-A998EF23AF9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6" creationId="{5E842D3B-E0CF-23BD-E2AA-6783E39D0A3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9" creationId="{947FB09E-5E5B-BFA6-2C87-27355BE16A0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0" creationId="{27CDCC81-0914-BBA7-FD0E-F42A2F0C5D9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1" creationId="{83F4500B-6EC0-EAF6-7BAF-6E96074AA19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2" creationId="{D2AC26EB-5930-4259-9229-28146D3BECDC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3" creationId="{87C3D035-1058-440D-4DA4-B026CF3A535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4" creationId="{207AD865-1874-44E3-7EE4-32E23CFEC070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5" creationId="{79CE0865-D853-7DAF-FE67-14522CB95695}"/>
          </ac:spMkLst>
        </pc:spChg>
        <pc:spChg chg="add mod">
          <ac:chgData name="Chia-jung Yeh" userId="f328d6f4-0757-42dc-943f-c4685e047ee8" providerId="ADAL" clId="{E564DA1F-E2FD-475F-919F-BD2F09682F78}" dt="2024-01-20T13:21:33.319" v="682" actId="571"/>
          <ac:spMkLst>
            <pc:docMk/>
            <pc:sldMk cId="2755550927" sldId="257"/>
            <ac:spMk id="26" creationId="{5A9AAE87-F420-0357-2F00-DBA1E38D674D}"/>
          </ac:spMkLst>
        </pc:spChg>
        <pc:spChg chg="add mod">
          <ac:chgData name="Chia-jung Yeh" userId="f328d6f4-0757-42dc-943f-c4685e047ee8" providerId="ADAL" clId="{E564DA1F-E2FD-475F-919F-BD2F09682F78}" dt="2024-01-20T13:21:44.340" v="690" actId="571"/>
          <ac:spMkLst>
            <pc:docMk/>
            <pc:sldMk cId="2755550927" sldId="257"/>
            <ac:spMk id="27" creationId="{2377D3DE-27E5-FC0D-737B-F24A21600103}"/>
          </ac:spMkLst>
        </pc:spChg>
        <pc:spChg chg="add mod">
          <ac:chgData name="Chia-jung Yeh" userId="f328d6f4-0757-42dc-943f-c4685e047ee8" providerId="ADAL" clId="{E564DA1F-E2FD-475F-919F-BD2F09682F78}" dt="2024-01-20T13:21:43.490" v="688" actId="571"/>
          <ac:spMkLst>
            <pc:docMk/>
            <pc:sldMk cId="2755550927" sldId="257"/>
            <ac:spMk id="28" creationId="{A75FA33F-228C-48FB-0C2F-578F1A321A84}"/>
          </ac:spMkLst>
        </pc:spChg>
        <pc:spChg chg="add mod">
          <ac:chgData name="Chia-jung Yeh" userId="f328d6f4-0757-42dc-943f-c4685e047ee8" providerId="ADAL" clId="{E564DA1F-E2FD-475F-919F-BD2F09682F78}" dt="2024-01-20T13:22:03.262" v="700" actId="571"/>
          <ac:spMkLst>
            <pc:docMk/>
            <pc:sldMk cId="2755550927" sldId="257"/>
            <ac:spMk id="29" creationId="{68A93540-1441-ADA9-9FBE-98288EFF80E4}"/>
          </ac:spMkLst>
        </pc:spChg>
        <pc:spChg chg="add mod">
          <ac:chgData name="Chia-jung Yeh" userId="f328d6f4-0757-42dc-943f-c4685e047ee8" providerId="ADAL" clId="{E564DA1F-E2FD-475F-919F-BD2F09682F78}" dt="2024-01-20T13:22:09.802" v="703" actId="571"/>
          <ac:spMkLst>
            <pc:docMk/>
            <pc:sldMk cId="2755550927" sldId="257"/>
            <ac:spMk id="30" creationId="{94F5290C-6E3C-C452-8890-D634131758F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1" creationId="{29CD4AB3-66FB-1A1D-72C4-EF879D4F65B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2" creationId="{973DF7FE-6CD4-6971-CAAC-414B7B3986E5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3" creationId="{2A628D6A-8FC0-0C87-7A03-F95E1D3880B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4" creationId="{64E94179-6C3C-7822-46A9-64EFD25F0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5" creationId="{C98106EF-BDF9-27D2-D88E-4723A9DE0AE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7" creationId="{22174D02-F996-2351-684C-337E41B3AEDA}"/>
          </ac:spMkLst>
        </pc:spChg>
        <pc:spChg chg="add mod">
          <ac:chgData name="Chia-jung Yeh" userId="f328d6f4-0757-42dc-943f-c4685e047ee8" providerId="ADAL" clId="{E564DA1F-E2FD-475F-919F-BD2F09682F78}" dt="2024-01-20T13:23:15.577" v="728" actId="571"/>
          <ac:spMkLst>
            <pc:docMk/>
            <pc:sldMk cId="2755550927" sldId="257"/>
            <ac:spMk id="38" creationId="{A10A1760-7C4D-377F-7E68-9B9505FB7F3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9" creationId="{1207563B-4B9B-5948-4A2D-EEAA5D656F3F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0" creationId="{1BD35B4A-56E7-249C-6623-B93DFC44E52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1" creationId="{CA199BD8-5A95-FC1A-30E6-62C521F3F14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2" creationId="{B2574FE0-3A00-1607-B870-A3EE9BBE9F5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3" creationId="{83E9E833-85C2-E79C-327E-8EBDB755A04A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8" creationId="{27426518-C6BA-BB01-624C-664908C41B95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9" creationId="{40CE9E41-9E28-E868-6281-1E5A631B7B41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1" creationId="{EDEBC72A-C77A-EBA8-9DCF-3B6D90223DB7}"/>
          </ac:spMkLst>
        </pc:spChg>
        <pc:graphicFrameChg chg="add del mod modGraphic">
          <ac:chgData name="Chia-jung Yeh" userId="f328d6f4-0757-42dc-943f-c4685e047ee8" providerId="ADAL" clId="{E564DA1F-E2FD-475F-919F-BD2F09682F78}" dt="2024-01-20T13:26:30.870" v="795" actId="21"/>
          <ac:graphicFrameMkLst>
            <pc:docMk/>
            <pc:sldMk cId="2755550927" sldId="257"/>
            <ac:graphicFrameMk id="4" creationId="{FACE2907-C0AD-8EC2-EAE4-24A53887CA6A}"/>
          </ac:graphicFrameMkLst>
        </pc:graphicFrameChg>
        <pc:graphicFrameChg chg="add mod">
          <ac:chgData name="Chia-jung Yeh" userId="f328d6f4-0757-42dc-943f-c4685e047ee8" providerId="ADAL" clId="{E564DA1F-E2FD-475F-919F-BD2F09682F78}" dt="2024-01-20T13:27:38.280" v="804" actId="5736"/>
          <ac:graphicFrameMkLst>
            <pc:docMk/>
            <pc:sldMk cId="2755550927" sldId="257"/>
            <ac:graphicFrameMk id="50" creationId="{F6338136-DDA8-4858-10C1-77F1D78EE463}"/>
          </ac:graphicFrameMkLst>
        </pc:graphicFrame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7" creationId="{3E4D1EB4-6E79-888F-5A8E-4D76DF1D2D70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5" creationId="{2B1C207B-F263-39C4-F15E-70EB546D1CEE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7" creationId="{AB621B07-B23B-551A-AD01-0577F756232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1:30:00.796" v="1347" actId="14100"/>
        <pc:sldMkLst>
          <pc:docMk/>
          <pc:sldMk cId="815722615" sldId="258"/>
        </pc:sldMkLst>
        <pc:spChg chg="add mod">
          <ac:chgData name="Chia-jung Yeh" userId="f328d6f4-0757-42dc-943f-c4685e047ee8" providerId="ADAL" clId="{E564DA1F-E2FD-475F-919F-BD2F09682F78}" dt="2024-01-21T11:29:21.666" v="1314" actId="571"/>
          <ac:spMkLst>
            <pc:docMk/>
            <pc:sldMk cId="815722615" sldId="258"/>
            <ac:spMk id="2" creationId="{78616B85-6590-FCC7-F72C-AAFE8AD9C135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2" creationId="{ED19F4EB-94BC-3C66-A4E8-3A21F209EE7A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3" creationId="{10295398-40DC-AAAF-70EC-BB1B65184C38}"/>
          </ac:spMkLst>
        </pc:spChg>
        <pc:spChg chg="add del mod">
          <ac:chgData name="Chia-jung Yeh" userId="f328d6f4-0757-42dc-943f-c4685e047ee8" providerId="ADAL" clId="{E564DA1F-E2FD-475F-919F-BD2F09682F78}" dt="2024-01-21T09:40:22.457" v="810"/>
          <ac:spMkLst>
            <pc:docMk/>
            <pc:sldMk cId="815722615" sldId="258"/>
            <ac:spMk id="4" creationId="{49420546-60E4-4A21-372F-97E5D9730CDE}"/>
          </ac:spMkLst>
        </pc:spChg>
        <pc:spChg chg="add mod">
          <ac:chgData name="Chia-jung Yeh" userId="f328d6f4-0757-42dc-943f-c4685e047ee8" providerId="ADAL" clId="{E564DA1F-E2FD-475F-919F-BD2F09682F78}" dt="2024-01-21T11:29:48.416" v="1344" actId="1076"/>
          <ac:spMkLst>
            <pc:docMk/>
            <pc:sldMk cId="815722615" sldId="258"/>
            <ac:spMk id="4" creationId="{BBC77D55-0F30-DBCC-2F6C-34D98A790D09}"/>
          </ac:spMkLst>
        </pc:spChg>
        <pc:spChg chg="add del mod">
          <ac:chgData name="Chia-jung Yeh" userId="f328d6f4-0757-42dc-943f-c4685e047ee8" providerId="ADAL" clId="{E564DA1F-E2FD-475F-919F-BD2F09682F78}" dt="2024-01-21T09:42:14.900" v="873" actId="478"/>
          <ac:spMkLst>
            <pc:docMk/>
            <pc:sldMk cId="815722615" sldId="258"/>
            <ac:spMk id="6" creationId="{DA2F305A-9C9C-E23B-8CD7-85355CF33727}"/>
          </ac:spMkLst>
        </pc:spChg>
        <pc:spChg chg="add mod">
          <ac:chgData name="Chia-jung Yeh" userId="f328d6f4-0757-42dc-943f-c4685e047ee8" providerId="ADAL" clId="{E564DA1F-E2FD-475F-919F-BD2F09682F78}" dt="2024-01-21T09:40:36.015" v="820" actId="571"/>
          <ac:spMkLst>
            <pc:docMk/>
            <pc:sldMk cId="815722615" sldId="258"/>
            <ac:spMk id="7" creationId="{CC8EC681-6CFD-0A1B-48B3-5989D756B0A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" creationId="{4AAB079A-E957-1C83-A48F-1CF4F18F7F35}"/>
          </ac:spMkLst>
        </pc:spChg>
        <pc:spChg chg="add mod">
          <ac:chgData name="Chia-jung Yeh" userId="f328d6f4-0757-42dc-943f-c4685e047ee8" providerId="ADAL" clId="{E564DA1F-E2FD-475F-919F-BD2F09682F78}" dt="2024-01-21T09:40:52.066" v="835" actId="571"/>
          <ac:spMkLst>
            <pc:docMk/>
            <pc:sldMk cId="815722615" sldId="258"/>
            <ac:spMk id="9" creationId="{69F00874-9B7C-AA3A-8109-F9FB57378BCF}"/>
          </ac:spMkLst>
        </pc:spChg>
        <pc:spChg chg="add mod">
          <ac:chgData name="Chia-jung Yeh" userId="f328d6f4-0757-42dc-943f-c4685e047ee8" providerId="ADAL" clId="{E564DA1F-E2FD-475F-919F-BD2F09682F78}" dt="2024-01-21T09:40:51.057" v="832" actId="571"/>
          <ac:spMkLst>
            <pc:docMk/>
            <pc:sldMk cId="815722615" sldId="258"/>
            <ac:spMk id="10" creationId="{314B0104-FC55-ECFD-0D1A-4A8F8E8464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1" creationId="{A6D47305-10A5-9C2F-2B1B-BC1AEAAAD62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2" creationId="{F97AB10E-8BB9-5968-2713-89DB932E6F60}"/>
          </ac:spMkLst>
        </pc:spChg>
        <pc:spChg chg="add mod">
          <ac:chgData name="Chia-jung Yeh" userId="f328d6f4-0757-42dc-943f-c4685e047ee8" providerId="ADAL" clId="{E564DA1F-E2FD-475F-919F-BD2F09682F78}" dt="2024-01-21T09:41:09.574" v="844" actId="571"/>
          <ac:spMkLst>
            <pc:docMk/>
            <pc:sldMk cId="815722615" sldId="258"/>
            <ac:spMk id="13" creationId="{6F778A6C-A709-3778-CC06-86DEB8F056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4" creationId="{E4C7D43E-543B-FF03-A619-E9AD806A670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5" creationId="{8E015119-48D0-E031-1F0E-973E6DFA32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6" creationId="{FD544647-A270-7E01-DFDE-3508EF7F6E7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7" creationId="{11CC8C5F-7FCD-15F8-3113-D3C3D7988CC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8" creationId="{4E3A2EDE-2ED0-B844-3272-478842FFC5F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9" creationId="{E85DC515-2EA3-5015-4AF0-A24578854ECE}"/>
          </ac:spMkLst>
        </pc:spChg>
        <pc:spChg chg="add mod">
          <ac:chgData name="Chia-jung Yeh" userId="f328d6f4-0757-42dc-943f-c4685e047ee8" providerId="ADAL" clId="{E564DA1F-E2FD-475F-919F-BD2F09682F78}" dt="2024-01-21T09:42:30.809" v="878" actId="571"/>
          <ac:spMkLst>
            <pc:docMk/>
            <pc:sldMk cId="815722615" sldId="258"/>
            <ac:spMk id="20" creationId="{B6207AC3-E2AE-B5EC-B518-1B62D00E9C8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1" creationId="{F95A0EC0-1E87-2A91-5105-9873D27DC8F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2" creationId="{305622B7-C921-99F9-129C-56F39376B51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3" creationId="{ADA8D4BA-7298-D3F4-87F4-4B3799D98C2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4" creationId="{A6FD8B4C-371D-B908-39EB-EAEA290215E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5" creationId="{FCC6717F-8E79-479A-EBCB-B8C9EE7DA4C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6" creationId="{E2F390FF-6B15-D1CA-8F6A-50E4B607EF7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7" creationId="{FBF31997-0EB7-9B29-5E24-3D62FFE3264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8" creationId="{4489901B-1329-E391-E2D5-D52FF18ED629}"/>
          </ac:spMkLst>
        </pc:spChg>
        <pc:spChg chg="add mod">
          <ac:chgData name="Chia-jung Yeh" userId="f328d6f4-0757-42dc-943f-c4685e047ee8" providerId="ADAL" clId="{E564DA1F-E2FD-475F-919F-BD2F09682F78}" dt="2024-01-21T09:43:55.743" v="929" actId="571"/>
          <ac:spMkLst>
            <pc:docMk/>
            <pc:sldMk cId="815722615" sldId="258"/>
            <ac:spMk id="29" creationId="{82EC9C71-3DD7-4A91-0800-01CC4D03706E}"/>
          </ac:spMkLst>
        </pc:spChg>
        <pc:spChg chg="add del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0" creationId="{10C17F8A-88D4-98F0-E8BA-4F8F874273E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1" creationId="{7231B0A7-32CE-8ADC-6D7C-1C9D31D03518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2" creationId="{23C8B1AA-7D7E-C4D1-ED44-680D0169C59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3" creationId="{C1F5C6B8-8109-9F1F-4C46-84FE229B4F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4" creationId="{F48C1704-FFC6-2C7E-1A12-2196EA59C39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5" creationId="{11924337-39B6-3A0E-2D7D-FD576261F3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6" creationId="{9F798DD7-0505-CE28-ADEC-F2A4EA8514F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7" creationId="{B7B38C81-16E0-A059-1066-D4DBBB7FF56D}"/>
          </ac:spMkLst>
        </pc:spChg>
        <pc:spChg chg="add mod">
          <ac:chgData name="Chia-jung Yeh" userId="f328d6f4-0757-42dc-943f-c4685e047ee8" providerId="ADAL" clId="{E564DA1F-E2FD-475F-919F-BD2F09682F78}" dt="2024-01-21T11:30:00.796" v="1347" actId="14100"/>
          <ac:spMkLst>
            <pc:docMk/>
            <pc:sldMk cId="815722615" sldId="258"/>
            <ac:spMk id="66" creationId="{12A5FF6D-D89E-8D61-1B56-9906E81808D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7" creationId="{3AFEB5E9-2853-77A6-8BD5-72DB54C3AD7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8" creationId="{13FF6909-C614-20B7-DC6E-64471357FFC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9" creationId="{48136667-6900-F943-7EE7-1D5378F0D3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0" creationId="{B3B6F82B-8668-0076-B476-822C031159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1" creationId="{EFD32FCD-3AD8-D6A9-19D7-E2F91B9D78F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2" creationId="{37A73AEC-7582-6B89-EAA5-6150AA7DA56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3" creationId="{C642444C-D59A-E846-2623-6C394B2DA43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4" creationId="{9E8CF20E-D1D8-EAFB-488B-DF1390FD532B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5" creationId="{BCA4FEE7-A023-9431-95D3-48361AE3220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6" creationId="{4672AF1A-3A70-6BE5-3864-7FB53AF5ED0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7" creationId="{17D1597C-50BF-35B9-0326-415582335219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8" creationId="{E57737B4-3BED-2E52-6BE3-F1F3104372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9" creationId="{22FCF5F3-D4B2-A7DB-077C-3B6971EDD4F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0" creationId="{05067232-4FD5-6109-48A8-93DA8B0905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1" creationId="{FD3DCAF1-8498-2B1B-40D7-F5BBFE1C751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2" creationId="{E22F31F7-D945-DACD-6895-38752CD9FB0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3" creationId="{629B6400-EC38-A405-7294-7540446EF0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4" creationId="{D9E25D2A-AB77-3A41-D1F8-F66E2F984EBD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85" creationId="{C0BB8BE7-E309-101C-E43B-BB0917FAC42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8" creationId="{B875D2D8-CC97-2EE0-AEF9-248772B4047E}"/>
          </ac:spMkLst>
        </pc:spChg>
        <pc:spChg chg="add mod">
          <ac:chgData name="Chia-jung Yeh" userId="f328d6f4-0757-42dc-943f-c4685e047ee8" providerId="ADAL" clId="{E564DA1F-E2FD-475F-919F-BD2F09682F78}" dt="2024-01-21T09:53:10.189" v="1197" actId="571"/>
          <ac:spMkLst>
            <pc:docMk/>
            <pc:sldMk cId="815722615" sldId="258"/>
            <ac:spMk id="89" creationId="{904E7DB1-9990-EECD-CFD6-3A5C886B59D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0" creationId="{E12E873F-EC23-A0D0-5A82-66DBF1E15212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1" creationId="{D4A091B9-6F7B-E4F3-40D8-38FF7CA36416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2" creationId="{494C82C6-1399-9148-F038-9552FF90D371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3" creationId="{48EBA9AE-7C25-84D2-DBBC-F546A18FA226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4" creationId="{DB07D183-E6F6-E6B8-8E5A-A8C2DE24D550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5" creationId="{1F3A13D9-8611-78C9-3A9C-23C54613CA7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6" creationId="{71EE9E6D-2390-7B87-6AF1-44C2CD1CA356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7" creationId="{EC7A3D0F-31E3-49B2-BC95-935E3E9EA14A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8" creationId="{8EAEA31B-B0E8-7393-F7CD-D6951055918C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9" creationId="{D7812E6D-64F6-050B-1950-36F5D8342439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00" creationId="{7AD2312D-6AD9-9099-CBBA-DD1EAD37EC54}"/>
          </ac:spMkLst>
        </pc:spChg>
        <pc:spChg chg="add mod">
          <ac:chgData name="Chia-jung Yeh" userId="f328d6f4-0757-42dc-943f-c4685e047ee8" providerId="ADAL" clId="{E564DA1F-E2FD-475F-919F-BD2F09682F78}" dt="2024-01-21T10:04:09.946" v="1291" actId="571"/>
          <ac:spMkLst>
            <pc:docMk/>
            <pc:sldMk cId="815722615" sldId="258"/>
            <ac:spMk id="101" creationId="{E958918E-3010-E073-4A84-FDD3126E1372}"/>
          </ac:spMkLst>
        </pc:spChg>
        <pc:spChg chg="add mod ord">
          <ac:chgData name="Chia-jung Yeh" userId="f328d6f4-0757-42dc-943f-c4685e047ee8" providerId="ADAL" clId="{E564DA1F-E2FD-475F-919F-BD2F09682F78}" dt="2024-01-21T10:05:10.917" v="1310" actId="14100"/>
          <ac:spMkLst>
            <pc:docMk/>
            <pc:sldMk cId="815722615" sldId="258"/>
            <ac:spMk id="102" creationId="{1A7BA670-1530-D566-ECE3-546BBB4F83C4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3" creationId="{81546DD3-1427-3952-6534-07E5535F16EB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4" creationId="{4F9901C1-5392-59FD-E045-EC8ABB6E0C88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5" creationId="{A8E0EACA-F5E7-1D31-E948-E1F9D198C69F}"/>
          </ac:spMkLst>
        </pc:sp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39" creationId="{8CCF63A1-D68E-14CB-B079-47EA5BF7F251}"/>
          </ac:cxnSpMkLst>
        </pc:cxnChg>
        <pc:cxnChg chg="add mod">
          <ac:chgData name="Chia-jung Yeh" userId="f328d6f4-0757-42dc-943f-c4685e047ee8" providerId="ADAL" clId="{E564DA1F-E2FD-475F-919F-BD2F09682F78}" dt="2024-01-21T09:45:23.145" v="978" actId="571"/>
          <ac:cxnSpMkLst>
            <pc:docMk/>
            <pc:sldMk cId="815722615" sldId="258"/>
            <ac:cxnSpMk id="42" creationId="{B4C6138F-F0BE-A5A7-A663-440C3A4DB04A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3" creationId="{7B03FCE3-00D3-D46D-2467-446DD89ADD60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7" creationId="{FCEA9E06-8156-47C6-C4E1-0F760A335923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0" creationId="{DBD79D26-2337-42EF-0CB1-62A28903CD92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3" creationId="{A96D0DF3-F4E2-60BC-2445-6DED18488FCB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6" creationId="{103B204E-2E00-FF48-3A46-E779A6F25AF4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0" creationId="{DCFCA6EC-6009-5262-FB06-037C7CCF5D17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3" creationId="{BB8C3A61-40BF-52A9-F43A-D15E44850FDD}"/>
          </ac:cxnSpMkLst>
        </pc:cxnChg>
        <pc:cxnChg chg="add del">
          <ac:chgData name="Chia-jung Yeh" userId="f328d6f4-0757-42dc-943f-c4685e047ee8" providerId="ADAL" clId="{E564DA1F-E2FD-475F-919F-BD2F09682F78}" dt="2024-01-21T09:52:05.433" v="1178" actId="11529"/>
          <ac:cxnSpMkLst>
            <pc:docMk/>
            <pc:sldMk cId="815722615" sldId="258"/>
            <ac:cxnSpMk id="87" creationId="{9AC8F181-D6F7-DF98-B32F-061D3BAD7ED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3:55:25.210" v="1360" actId="5736"/>
        <pc:sldMkLst>
          <pc:docMk/>
          <pc:sldMk cId="785102926" sldId="259"/>
        </pc:sldMkLst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2" creationId="{4F40A13D-8A60-22D7-9EB9-5C9E11BEC95B}"/>
          </ac:spMkLst>
        </pc:spChg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3" creationId="{FBA42F1C-174F-984D-2BB3-09CC1FA442D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5" creationId="{43A77795-185F-5D9E-2BBA-6323C127E0C8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8" creationId="{E63FD094-4CE2-0484-974C-F6CD1E75EBE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9" creationId="{8612F0BB-2F63-9D0E-0D74-5BC4893BC89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0" creationId="{8D0BF93F-7590-BCE1-021C-E2C41098D084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1" creationId="{D82870E0-E221-6818-CD41-27FDFD866C6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2" creationId="{C03DD843-5F02-9C43-5C76-02C2C80514BC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3" creationId="{BCB79A57-B0AD-440B-9400-3A00A5E05D96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4" creationId="{E31B8DCA-10F1-4131-BF33-5F67E83EF3F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5" creationId="{CE55C836-2983-3DDE-4F96-97B66D69B74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6" creationId="{7FED32BB-1FDC-5568-B088-7439F3A467A1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7" creationId="{DC763014-05F8-6DC3-2922-010703D1D79F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8" creationId="{1684352A-A986-D143-8A15-D61E5AC0374F}"/>
          </ac:spMkLst>
        </pc:spChg>
        <pc:spChg chg="add mod or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9" creationId="{0691F48B-8C4C-CCCD-3D7C-D80AD45F97D3}"/>
          </ac:spMkLst>
        </pc:spChg>
        <pc:graphicFrameChg chg="add mod">
          <ac:chgData name="Chia-jung Yeh" userId="f328d6f4-0757-42dc-943f-c4685e047ee8" providerId="ADAL" clId="{E564DA1F-E2FD-475F-919F-BD2F09682F78}" dt="2024-01-21T13:55:25.210" v="1360" actId="5736"/>
          <ac:graphicFrameMkLst>
            <pc:docMk/>
            <pc:sldMk cId="785102926" sldId="259"/>
            <ac:graphicFrameMk id="4" creationId="{6EC19FE2-D45B-1742-76B4-18E464C8FC08}"/>
          </ac:graphicFrameMkLst>
        </pc:graphicFrame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6" creationId="{107ED8D9-DCA1-5D61-B807-44A71B13D32A}"/>
          </ac:cxnSpMkLst>
        </pc:cxn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7" creationId="{71072C95-9081-970B-1D3C-B835B7E54C4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3T13:10:28.031" v="1370" actId="1076"/>
        <pc:sldMkLst>
          <pc:docMk/>
          <pc:sldMk cId="3018927091" sldId="260"/>
        </pc:sldMkLst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2" creationId="{EAD4325E-A6E6-801F-241F-810292D4D3CB}"/>
          </ac:spMkLst>
        </pc:spChg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3" creationId="{3DD018F8-C280-BBF2-DC54-F014B58832C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" creationId="{757B86FA-CB5C-F120-1D54-AEFE100996CD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5" creationId="{67783CE1-FE03-6286-345D-656C0875150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6" creationId="{73C55D7F-3110-51C4-F9D5-ECB30B61AFC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7" creationId="{7B26B4CD-0F00-CDC8-8EEF-375A5077D2FE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8" creationId="{04041186-2817-2599-83DE-1D34511F2B6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9" creationId="{A4B08341-DD4C-C44C-E15A-50C317BF60A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0" creationId="{48C68045-ED2B-1FE9-2BEC-E62BDA9A29F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1" creationId="{7F4567F0-5AB4-6E88-B088-FBCC08EE6D1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2" creationId="{A2D251E5-65C5-4198-6966-46205EFB27A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3" creationId="{2E41B308-A8B6-0A29-A1F4-95136DDDBE3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4" creationId="{EB865D52-F255-01B6-8183-A2C7715CA41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5" creationId="{BFED1BA9-A50F-D721-5125-976999A36DB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6" creationId="{651BA589-B719-6DEA-DB29-DCFBA56DD3E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7" creationId="{5CBE4FC4-CAB1-AB81-9990-CA5AA777BE4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8" creationId="{A936233C-4F64-EC64-88C1-82DAA3F2A0A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9" creationId="{A0A41AAD-0251-17CE-2644-FC15B75BC2E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0" creationId="{56486791-0A2D-4602-BB81-8D3BA55B936B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1" creationId="{6FF14040-AA58-7D5C-AFF8-27C5B621EB5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0" creationId="{3FB4576E-82A2-D23A-9EB3-07A5830C287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1" creationId="{A30AE513-F218-76B9-153E-D2D1387E902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2" creationId="{A8E45D74-E628-EAB1-718F-7A35F350C7C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3" creationId="{C77E855E-546F-0344-ED0A-11356F8D21D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4" creationId="{17759377-8B9E-ACBD-8E6F-70946DA02F0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5" creationId="{FDB5445B-AE90-DA88-EEEB-26B19D00711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6" creationId="{67B4526C-C676-5F4D-C9A4-34F68EF7A98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3" creationId="{0387FB50-17CC-69FD-98B5-236045D5B61D}"/>
          </ac:spMkLst>
        </pc:spChg>
        <pc:spChg chg="add mod">
          <ac:chgData name="Chia-jung Yeh" userId="f328d6f4-0757-42dc-943f-c4685e047ee8" providerId="ADAL" clId="{E564DA1F-E2FD-475F-919F-BD2F09682F78}" dt="2024-01-23T13:10:28.031" v="1370" actId="1076"/>
          <ac:spMkLst>
            <pc:docMk/>
            <pc:sldMk cId="3018927091" sldId="260"/>
            <ac:spMk id="44" creationId="{3764CF4F-A595-5118-C971-B4BC5B560BB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5" creationId="{846ED376-CDFA-F388-7739-7D3C03A9291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6" creationId="{ED229977-340D-B0B6-8AB1-5961C6F6ADD0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7" creationId="{CBDA6ED4-FF9C-B4D3-B9E8-48191E3BBF33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8" creationId="{7A55A224-38FD-ACD9-53D0-C2B80DFBBAFA}"/>
          </ac:spMkLst>
        </pc:spChg>
        <pc:spChg chg="add mod ord">
          <ac:chgData name="Chia-jung Yeh" userId="f328d6f4-0757-42dc-943f-c4685e047ee8" providerId="ADAL" clId="{E564DA1F-E2FD-475F-919F-BD2F09682F78}" dt="2024-01-23T13:10:20.800" v="1368" actId="167"/>
          <ac:spMkLst>
            <pc:docMk/>
            <pc:sldMk cId="3018927091" sldId="260"/>
            <ac:spMk id="49" creationId="{37A06576-B51E-C770-ED4C-08254A1D4BED}"/>
          </ac:spMkLst>
        </pc:sp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2" creationId="{657BB868-070E-E6FE-46AA-0966F4A25B40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3" creationId="{987558F2-B1E8-28CD-CE9F-A31450F2B83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4" creationId="{CB8510BC-FAF7-BBD8-EB3E-2916CF6ECA69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5" creationId="{CB31A691-6578-4EE7-EC3C-8D1279D2DF0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6" creationId="{08033F8E-22CD-79E4-5BD5-AA515AC33437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7" creationId="{C6889851-E581-2224-976C-61427CFFE05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8" creationId="{4000A893-129F-8400-65CF-5C4B20ECEE23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9" creationId="{79CFE312-BE44-AF33-4F5E-97CE77B89F64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7" creationId="{6B28A112-FCDD-34D2-6245-33679C55B31D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8" creationId="{971D34D9-1BA9-F5B5-2830-2D0056B1D79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9" creationId="{5B25DC1F-6222-F7D3-DE6E-9C1A3E66E66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0" creationId="{9D0884E7-8AA3-92A0-97E5-658127DFD4F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1" creationId="{8023461F-C77A-6455-17B6-22E8AD97FC5F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2" creationId="{46D5B397-E6D7-83A3-8BF7-0B0E7290E555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04:27:48.459" v="1402" actId="1076"/>
        <pc:sldMkLst>
          <pc:docMk/>
          <pc:sldMk cId="683953178" sldId="261"/>
        </pc:sldMkLst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2" creationId="{0C98E980-9D4B-7CDA-A18A-7CFA97A6B8E2}"/>
          </ac:spMkLst>
        </pc:spChg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3" creationId="{904A64D4-3BE6-0627-CC51-2D80579BA33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8" creationId="{69BA9E71-B5CB-2389-14B3-BD26812B4F8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9" creationId="{D120717A-ABE5-EF41-8EBD-2CCC5F46CE0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0" creationId="{3FB9EB92-BB4F-3E0A-FBEA-0FA9ED432C84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2" creationId="{7D966524-709E-FEE6-BE06-7B2C8B670A5A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3" creationId="{4B6B7B81-31DD-96D2-846A-66C557DB1C82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4" creationId="{6C032BDE-9895-4172-EE89-E7AB6D339F4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7" creationId="{FAABD080-EF13-AB8D-843F-DA52F579370B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8" creationId="{D5EF1617-7E8D-6A58-C82E-E2C72AAE6793}"/>
          </ac:spMkLst>
        </pc:spChg>
        <pc:spChg chg="add mod ord">
          <ac:chgData name="Chia-jung Yeh" userId="f328d6f4-0757-42dc-943f-c4685e047ee8" providerId="ADAL" clId="{E564DA1F-E2FD-475F-919F-BD2F09682F78}" dt="2024-01-24T04:26:38.711" v="1385" actId="1076"/>
          <ac:spMkLst>
            <pc:docMk/>
            <pc:sldMk cId="683953178" sldId="261"/>
            <ac:spMk id="19" creationId="{A5043CE1-67A3-07EE-00B3-8DE7EE094757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4" creationId="{CECB4BAC-3AA4-D575-AE33-5E6C66F98C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7" creationId="{5C8A062D-9CCE-287D-6E3E-59F03176FBD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8" creationId="{97C39A1B-F4B6-742D-4E4E-9E7C2A82CC0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9" creationId="{59BBB8F2-6068-AB83-B297-DA33D3E17A1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0" creationId="{F9713A97-BBEE-7C08-283D-E4D534787CE1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1" creationId="{A1C780FE-13DF-D21C-EA2F-5E3413FBF363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2" creationId="{8BA211AB-C461-50F3-3A1C-B311B7278DCC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3" creationId="{E1D36DA4-8D0B-A360-6BEA-77D4D1BDD83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4" creationId="{45FF57D6-8C92-D88B-B87C-A790829E70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5" creationId="{A2B230FC-8F2C-565C-D840-641087D6586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6" creationId="{1B7E431B-4C9A-5EFE-27E2-B9DDAB43C302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1" creationId="{F48E67BE-BB84-0B1E-6B77-07AF170E224F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4" creationId="{BFBFB94E-1853-1454-7638-271E658D2A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5" creationId="{FA032930-4E41-824F-649D-453C4BD8FD60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6" creationId="{977BE373-6689-EDDC-201D-FE361F100215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7" creationId="{4B50921A-83C7-7276-DE5A-1FE682F0056A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8" creationId="{5487A05D-D9E4-22BE-6C25-2D00D02ECB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9" creationId="{E43C5A60-420C-65AE-19A0-ED1E6774E8A3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0" creationId="{B3FE3B7E-CC91-81B1-F377-F19608B8B42D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1" creationId="{251C06B7-B0FD-6F25-C83F-32883653A9A1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2" creationId="{3AB92F3E-9E50-8E70-792F-4C6F10C804D7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3" creationId="{F7F30FD3-EADD-79B9-38C5-40897A2AE014}"/>
          </ac:spMkLst>
        </pc:spChg>
        <pc:spChg chg="add mod or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4" creationId="{A5CEB656-0359-821E-08DE-C21C358CEEBC}"/>
          </ac:spMkLst>
        </pc:sp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4" creationId="{0CDCB42A-260B-6DAF-39EB-24A63CB6981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5" creationId="{15C5161B-AF09-82F4-D471-31AE5D3B366F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6" creationId="{FC581FCD-45F1-6ECA-5336-28AF454B7487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7" creationId="{0677D785-A73B-1764-6C33-5CCB1FCAA309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1" creationId="{8DBE7DD3-750F-6E07-3F75-9DFF2552DA8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5" creationId="{48102E05-8645-3808-6280-DF7C077D493C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6" creationId="{194E0CD3-CFC1-BE66-C6CF-E4F7CF2B33FC}"/>
          </ac:picMkLst>
        </pc:pic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0" creationId="{59F31324-3A50-D4D0-545D-14B18086469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1" creationId="{A5897430-F0D5-1A44-134D-FF9A2673DA84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2" creationId="{7C0EED41-58CC-6964-C492-1A67D4F5A49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3" creationId="{AA0D1B9A-B9D6-9E8B-BD57-60DF5CD705D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5" creationId="{73F16A84-6F9C-2427-CB15-6F8D7ADBA74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6" creationId="{EFB47745-7042-2662-4D41-553760C57E93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7" creationId="{393B5AC9-3DD0-7ED7-C90E-D65C85094E7E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8" creationId="{EFDB0A4E-C7DD-97B4-F60E-2B10484DA89D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9" creationId="{7490C029-9D9F-EA45-D0DB-210034DA754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0" creationId="{81F56FC8-2E4B-71FA-2A30-A3E738C3B1CF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2" creationId="{C23349E0-34DF-998A-9894-D38B3025D53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3" creationId="{7C9935B9-4FC3-7B93-0012-97309A838DFF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10:19:44.631" v="1895" actId="1076"/>
        <pc:sldMkLst>
          <pc:docMk/>
          <pc:sldMk cId="1144307710" sldId="262"/>
        </pc:sldMkLst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" creationId="{3883D9BE-B9F3-4E5B-920E-DD146FDB2A29}"/>
          </ac:spMkLst>
        </pc:spChg>
        <pc:spChg chg="del">
          <ac:chgData name="Chia-jung Yeh" userId="f328d6f4-0757-42dc-943f-c4685e047ee8" providerId="ADAL" clId="{E564DA1F-E2FD-475F-919F-BD2F09682F78}" dt="2024-01-24T08:11:53.609" v="1405" actId="478"/>
          <ac:spMkLst>
            <pc:docMk/>
            <pc:sldMk cId="1144307710" sldId="262"/>
            <ac:spMk id="2" creationId="{AE2BA236-542C-4BF0-CA7C-FD546CFE0613}"/>
          </ac:spMkLst>
        </pc:spChg>
        <pc:spChg chg="del">
          <ac:chgData name="Chia-jung Yeh" userId="f328d6f4-0757-42dc-943f-c4685e047ee8" providerId="ADAL" clId="{E564DA1F-E2FD-475F-919F-BD2F09682F78}" dt="2024-01-24T08:11:51.908" v="1404" actId="478"/>
          <ac:spMkLst>
            <pc:docMk/>
            <pc:sldMk cId="1144307710" sldId="262"/>
            <ac:spMk id="3" creationId="{F2637B4B-9C35-A8D2-9A19-BE7FCEB37DA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3" creationId="{F4AA4267-EA46-175B-38CD-4C4324372A3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" creationId="{2D866D82-FB6B-6829-EE60-62C17D395B3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" creationId="{56333148-9A75-7C50-53E3-4211E70F14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" creationId="{80DB2926-1A0E-F31C-B268-71060086B48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" creationId="{A063374D-FE12-4658-2DFB-15B73A5189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" creationId="{4EEC5446-06D8-E285-EF72-DB287661750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" creationId="{0E69A798-EFDF-C698-FE39-F456578CBECE}"/>
          </ac:spMkLst>
        </pc:spChg>
        <pc:spChg chg="add mod">
          <ac:chgData name="Chia-jung Yeh" userId="f328d6f4-0757-42dc-943f-c4685e047ee8" providerId="ADAL" clId="{E564DA1F-E2FD-475F-919F-BD2F09682F78}" dt="2024-01-24T08:15:37.824" v="1432" actId="571"/>
          <ac:spMkLst>
            <pc:docMk/>
            <pc:sldMk cId="1144307710" sldId="262"/>
            <ac:spMk id="10" creationId="{10694C20-0E24-1201-943D-02EBD814BCC6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0" creationId="{E2FA2B46-CECC-007B-FDA0-07ACF018448B}"/>
          </ac:spMkLst>
        </pc:spChg>
        <pc:spChg chg="add mod">
          <ac:chgData name="Chia-jung Yeh" userId="f328d6f4-0757-42dc-943f-c4685e047ee8" providerId="ADAL" clId="{E564DA1F-E2FD-475F-919F-BD2F09682F78}" dt="2024-01-24T08:15:37.307" v="1431" actId="571"/>
          <ac:spMkLst>
            <pc:docMk/>
            <pc:sldMk cId="1144307710" sldId="262"/>
            <ac:spMk id="11" creationId="{769C7642-F5E4-AB7B-BCEE-9590795D36C4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1" creationId="{7CF22356-F135-B9E7-7469-C9667A5A465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2" creationId="{A137B8DE-1BBB-448A-D21C-A084A002F75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3" creationId="{07A8CE99-8D0D-9AE8-CFC8-485CD7599BAE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4" creationId="{ACD2DA40-DC2D-4857-D4AC-76AD5E159479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5" creationId="{190AE792-1AB9-33CC-9F68-204B5B7C3CC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5" creationId="{6ADF1F2D-0110-38DF-5864-564ED06F9A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" creationId="{A28D3EB7-ED60-695C-D31C-ECC9306438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" creationId="{85FCAEB4-2A57-D769-097A-12CAAF0CE54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" creationId="{B5B57D4B-8BE4-28C3-942A-314E2AFA59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" creationId="{E1EB4276-10A3-B124-6402-0F73562CA72E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0" creationId="{1BDBAF8B-2D4F-84DD-77DE-FE666A11261E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0" creationId="{EB94BCCC-60C9-5AA2-DDAB-FB465873BBDC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1" creationId="{147A7459-8457-0F4C-1EC2-091ADB67308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1" creationId="{95987D66-A39C-118C-0245-2FD5195E877B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2" creationId="{5BEDFB6E-400B-7318-FDD6-10CD93E55A9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2" creationId="{8914F97D-FE96-FABF-09F5-8A232E3BB7B9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3" creationId="{B1153155-4454-E077-6673-4F18D94DC7E0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3" creationId="{EBAA2B6E-9319-FE5E-8A8D-4D1C65FEA175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4" creationId="{A23823C0-D2FD-3CDA-0FF7-D6B68EC85EEE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4" creationId="{B5BF6523-6E0C-5390-EF75-7DF512FDC32A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5" creationId="{191F0913-804D-082F-8E53-F6C0DA1E165D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5" creationId="{52486157-74C4-D274-F4A4-8C2DE43AA3B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6" creationId="{38EDC1B3-2EC0-BFE0-0A09-75537EBFF7C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7" creationId="{0A7524FC-3A0D-9403-F174-A1068F2DD417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8" creationId="{675012A3-1B97-D127-38F1-D2B0CAEF163D}"/>
          </ac:spMkLst>
        </pc:spChg>
        <pc:spChg chg="add del mod">
          <ac:chgData name="Chia-jung Yeh" userId="f328d6f4-0757-42dc-943f-c4685e047ee8" providerId="ADAL" clId="{E564DA1F-E2FD-475F-919F-BD2F09682F78}" dt="2024-01-24T08:17:13.431" v="1448" actId="478"/>
          <ac:spMkLst>
            <pc:docMk/>
            <pc:sldMk cId="1144307710" sldId="262"/>
            <ac:spMk id="28" creationId="{CCFB6CC6-0778-5D29-32E9-4E9E900467D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9" creationId="{447693B9-A0C3-C22C-24C2-95D6053F79A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0" creationId="{EC5BD9CD-7FAA-3A29-4A65-CAEDD4259CD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1" creationId="{756C121E-352F-CB0F-6084-A242B4A5811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2" creationId="{BD8B8F90-0564-D5BA-A6DA-9F990A7A44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3" creationId="{DC463201-BAD3-239C-7E72-FAB33BC55BC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4" creationId="{57B09CD0-95D9-6EEC-C753-20E24DCEBE4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5" creationId="{EC3C5225-1F3C-10C6-7C6E-2477B7A4E09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6" creationId="{70C8492F-5CF3-5F18-2D51-3FEC4CBDBBD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7" creationId="{5188A9DE-0DCA-7960-7047-0D45167679E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8" creationId="{492CA342-8013-F283-9BF2-F5521A07399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9" creationId="{4EEB7722-95D9-A5BC-F456-4F5A6B73548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0" creationId="{58337CE3-A04B-9158-CF80-0ADFE91686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1" creationId="{8FDAB236-82F4-6204-F909-7F9B8324BA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2" creationId="{36E47CEB-F143-C3DB-AB35-13F10309624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3" creationId="{311963DE-7A65-57D2-81D3-EA7C3DFFCDF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4" creationId="{94DEC062-7F2B-BD2B-5148-0E89F2BCCB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5" creationId="{835AD695-2FB4-0AEA-2B63-F841CA619B5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6" creationId="{BB012B94-21D3-E34D-F07C-7475B625D37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7" creationId="{35694552-BCEC-7160-C5F7-0A832B7B0B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8" creationId="{6A3BA016-1D48-423E-11C9-EFD67F84A4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9" creationId="{68954EBE-8E15-5361-E847-AFE83FE863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0" creationId="{5B4A8ACE-BC46-5AD0-6AF4-21498C2CFC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1" creationId="{83C57CBD-A78A-389B-1913-2B9ED64792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2" creationId="{3245B39E-5E76-7E23-46A3-2989C00EAC45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55" creationId="{A1A74C33-DAC3-5328-A8CD-FC58FBCE3DD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7" creationId="{EC621187-8CA6-8325-80C7-8183D893A0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8" creationId="{726AC00A-8A20-0F8C-3F43-12AA91E7F46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0" creationId="{500B35D3-3A74-BBC6-3339-04ADAE6CD1D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1" creationId="{939D24E3-F863-F58B-459E-5EBD3C07A6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3" creationId="{F03D613E-9CC4-10E1-91BA-D645AC6055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4" creationId="{9E98AD20-340B-05C7-C573-18249FC103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5" creationId="{D90D835E-4D9F-A567-81A5-5FE07C45698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6" creationId="{873056E2-6160-AC77-32C2-944C34F4BEF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7" creationId="{80B4E198-19AC-9C81-26BC-19CCA03135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8" creationId="{4AA6E98D-E717-1AB7-1FA4-92BF104EBDE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0" creationId="{C01F707C-96D0-B5DE-3610-67AA72E3B078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1" creationId="{17DB9A34-E342-761E-4213-D43053FAD37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2" creationId="{92E9D97E-5308-2BBC-6ED3-06FB9B82BCC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8" creationId="{5045BDDB-AD5B-35B0-7076-9D5AF141E0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9" creationId="{FFEBB87D-7364-74DA-761F-093A9DF661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0" creationId="{9797F43A-3FBE-7E15-12D1-5B22CC6307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1" creationId="{277A02CE-F1ED-61C7-BD19-F399F25093F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2" creationId="{F2C67B5B-A95D-E063-12B5-507BC727846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3" creationId="{403A4A3B-B4CF-B4B2-2446-5DC47FE387D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4" creationId="{B0F803E2-81B0-4262-8F07-7EE81A6004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6" creationId="{32070911-3829-AF6E-A3D1-A6C3B2B4D54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7" creationId="{6A603837-7734-9D02-084F-A697E56F4B9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8" creationId="{ACE82297-D645-97F6-8DCA-53ECCDA127C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9" creationId="{B774A5C1-CC30-E528-77E6-D62CD867320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0" creationId="{7D2DF1F4-5499-C2AD-D79D-A101F9CAB637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1" creationId="{D7B2608B-5BF7-C141-606E-8D722F7E8921}"/>
          </ac:spMkLst>
        </pc:spChg>
        <pc:spChg chg="add del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2" creationId="{CD0BA38C-6E3E-9B91-5285-F8EAFB23603C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3" creationId="{ABE63433-9509-2375-63F9-42FD0C6B7993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4" creationId="{CAAEB00E-4F03-6C65-4B1A-15986D4B24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5" creationId="{9CFA6EF6-42E2-4AF6-6A7B-D43CB17B386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6" creationId="{E673A9EB-F441-6909-2B46-6746FF0B4E8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7" creationId="{F30262E5-C8AD-D199-1E47-155D83B5697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8" creationId="{B700F886-752F-E07F-07D1-0451C688B9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9" creationId="{007469E9-9D1B-355D-4C81-BB42F82D9D3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0" creationId="{F19B3BB1-BD8D-408E-4362-6DD1FD1F674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2" creationId="{E8EDEA9D-490F-BB4A-8A93-7D25FE081FA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3" creationId="{62F369C4-ABA0-7B66-3A95-EB60F861E48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4" creationId="{05CB50AA-C6E2-C122-1C49-FDD13DB9FF4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5" creationId="{0E9A7966-DA85-6EBB-FC26-D3B7E7CC02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6" creationId="{45267FB7-BABB-6861-A3CE-1B78AE2DA77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7" creationId="{C0AAB632-9C89-1E74-A0BB-1A9BFB28111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8" creationId="{4F301C8E-AC62-5EC3-6918-D63886163A5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9" creationId="{AB97BB40-189F-DC98-990C-D69D670BC00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0" creationId="{4B52BDAC-E466-BF64-25AD-6636F89A6FD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1" creationId="{3CF4D4EB-5454-0EFB-2784-62364BD4468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2" creationId="{A579A843-56E1-F3F7-55C3-1620416E317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3" creationId="{94D19EBD-4ABA-4DBC-C1E5-BEE596D3A5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5" creationId="{86257261-DDC6-D4A9-1E25-B02E78C527B3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6" creationId="{BA118A74-F4B4-39ED-E0F2-FC99C8474D9F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7" creationId="{BF644783-5E63-D512-A1CF-7D08C5CFA10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8" creationId="{E468ECCF-78E7-B790-6BF2-3AA675AB9277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9" creationId="{8819AF77-53E8-3911-7764-63718261EAB7}"/>
          </ac:spMkLst>
        </pc:spChg>
        <pc:spChg chg="add del mod">
          <ac:chgData name="Chia-jung Yeh" userId="f328d6f4-0757-42dc-943f-c4685e047ee8" providerId="ADAL" clId="{E564DA1F-E2FD-475F-919F-BD2F09682F78}" dt="2024-01-24T08:24:52.391" v="1591" actId="478"/>
          <ac:spMkLst>
            <pc:docMk/>
            <pc:sldMk cId="1144307710" sldId="262"/>
            <ac:spMk id="120" creationId="{87A605CD-DA6A-3760-BC31-5FB005FC2CD0}"/>
          </ac:spMkLst>
        </pc:spChg>
        <pc:spChg chg="add del mod">
          <ac:chgData name="Chia-jung Yeh" userId="f328d6f4-0757-42dc-943f-c4685e047ee8" providerId="ADAL" clId="{E564DA1F-E2FD-475F-919F-BD2F09682F78}" dt="2024-01-24T08:24:52.682" v="1592" actId="478"/>
          <ac:spMkLst>
            <pc:docMk/>
            <pc:sldMk cId="1144307710" sldId="262"/>
            <ac:spMk id="121" creationId="{A264E89A-6619-1295-8290-F69A7CB68325}"/>
          </ac:spMkLst>
        </pc:spChg>
        <pc:spChg chg="add del mod">
          <ac:chgData name="Chia-jung Yeh" userId="f328d6f4-0757-42dc-943f-c4685e047ee8" providerId="ADAL" clId="{E564DA1F-E2FD-475F-919F-BD2F09682F78}" dt="2024-01-24T08:25:16.131" v="1606" actId="478"/>
          <ac:spMkLst>
            <pc:docMk/>
            <pc:sldMk cId="1144307710" sldId="262"/>
            <ac:spMk id="123" creationId="{5FCFF3AC-7B15-5D14-9278-0981F02A716E}"/>
          </ac:spMkLst>
        </pc:spChg>
        <pc:spChg chg="add del mod">
          <ac:chgData name="Chia-jung Yeh" userId="f328d6f4-0757-42dc-943f-c4685e047ee8" providerId="ADAL" clId="{E564DA1F-E2FD-475F-919F-BD2F09682F78}" dt="2024-01-24T08:24:34.463" v="1585" actId="478"/>
          <ac:spMkLst>
            <pc:docMk/>
            <pc:sldMk cId="1144307710" sldId="262"/>
            <ac:spMk id="124" creationId="{C78E8632-C30F-9729-98B5-F1C043E49B54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5" creationId="{6C302A54-5816-9593-19AF-DEE82E8CE531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6" creationId="{2D8F7900-39BB-8E51-9223-A842159F741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7" creationId="{03CC7667-108A-233E-DA33-554F7717D4F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8" creationId="{A864C376-83F8-030C-9F17-D6A9F3C2DA7E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9" creationId="{1C90A863-A585-750A-5793-7CCD694ADF48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0" creationId="{BD709C8B-335A-785F-88A2-38B1F1EC016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2" creationId="{0725FBF2-D6B9-0638-938B-202BEB3C26C6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3" creationId="{8B6A918B-0451-1964-0283-516557DCDF60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4" creationId="{E271F109-DD92-A28C-B6F9-377923A6E71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5" creationId="{BE474C46-433A-3F80-9D24-F80CC70576C6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6" creationId="{CC87A6CE-1D20-D4EC-0FFF-22455B8FA281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7" creationId="{EB88266A-EF61-2852-C5EB-D45910360C73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8" creationId="{BC31A31C-8484-E561-24E5-277B67070144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9" creationId="{8C67DA7D-1494-7DF4-FA8C-4A8A7C9E8462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1" creationId="{BE5D3502-AEFB-8425-4E53-BBE8C5689B3A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2" creationId="{E42A14F0-B7D8-C606-1157-77E90B6169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3" creationId="{25A9B3AA-090E-472F-5851-CA0B5ECEB48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4" creationId="{DF47191C-C3BA-8826-0DF8-436A0FD5E5F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5" creationId="{E322D96B-D293-8674-9F13-1C9001556E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6" creationId="{FA585515-3874-392B-E3DC-D9126433F8C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7" creationId="{5CC670D3-BE60-31F1-FF03-B4F6A0C3700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8" creationId="{CD654492-F14B-082A-AF3B-85F955B9BE73}"/>
          </ac:spMkLst>
        </pc:spChg>
        <pc:spChg chg="add mod">
          <ac:chgData name="Chia-jung Yeh" userId="f328d6f4-0757-42dc-943f-c4685e047ee8" providerId="ADAL" clId="{E564DA1F-E2FD-475F-919F-BD2F09682F78}" dt="2024-01-24T08:26:36.269" v="1635" actId="571"/>
          <ac:spMkLst>
            <pc:docMk/>
            <pc:sldMk cId="1144307710" sldId="262"/>
            <ac:spMk id="151" creationId="{F2A10828-4347-DC92-0161-F1A305DA16B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3" creationId="{8E967249-03B6-ADD5-4A1F-5FAC1038313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4" creationId="{422E4917-6A24-3120-0773-FC358558E06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5" creationId="{52AACC25-6B06-A874-03DB-C5D219E355E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6" creationId="{67650FD8-47EE-2E51-CE03-8BAA4D103BC7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8" creationId="{C87326EA-02E5-93D2-B82B-CFD2E5F084C6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9" creationId="{403BAB36-6711-E58C-ABA9-3D6847990699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60" creationId="{5D6E46D8-1BB8-753D-57D5-1E5107FB55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1" creationId="{E463D2A7-6769-E1D0-CB6A-D556C88347E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2" creationId="{4DF31D03-A0BD-029E-3562-9A23492479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3" creationId="{2CA4A8B8-D89C-3275-F8A6-1914300BF3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4" creationId="{0949B1F3-0F11-9705-E1CF-41CDD160531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5" creationId="{2E95A9B4-8AA1-55FD-F513-E0F7CC62C32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6" creationId="{92CA1C00-0BF4-0BEE-4B0C-3C78532EBD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8" creationId="{16D94F85-F4EB-414D-5601-B05D36C004DD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2" creationId="{E2B2E133-D618-FEC7-8F6E-AF7B41A04F6A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3" creationId="{26CAEA48-2933-134D-BEA1-289B03832059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4" creationId="{6C65D8DB-7C38-21D7-2C21-392B650065A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5" creationId="{B5711D30-7B24-F9CD-5C56-EFA0669CF1A9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6" creationId="{EA331B41-4509-8773-8D85-0D028509D27F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7" creationId="{836854B9-A68C-A0B0-A396-20375438DC2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9" creationId="{78E0AC2B-58A9-6EAB-C75E-910BDC8DBE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0" creationId="{9E85740A-AC69-D586-9EF1-90E7180B2B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1" creationId="{A4E9B636-02AD-98AE-72CB-72C7158C487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2" creationId="{9A22C14B-64F1-29E1-F8DE-C9D40F5A921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3" creationId="{CFEA47FE-81D7-AEC0-3101-388BC8D69C2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4" creationId="{4DDC243C-20D0-404A-3BC4-B1A9BA664E0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5" creationId="{19C9ED2B-F24E-D4EF-A45C-861D90073666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6" creationId="{F7613E82-43C0-648F-3ADF-51540620D43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8" creationId="{F3A6EC17-FFF5-C8E8-DBB0-F71245A3A7F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9" creationId="{D44E73BF-115B-E062-48F1-44DDE5F8AAD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0" creationId="{D4FF4E07-7D9A-1242-6CB5-E9D419F68F0E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1" creationId="{AE5CEE8E-D761-196B-870A-17FDF33065F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2" creationId="{B23BB9F2-CCE3-72A8-75C0-A03F00A22B5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3" creationId="{C4FCFC67-C913-3699-5534-8109D2930C2B}"/>
          </ac:spMkLst>
        </pc:spChg>
        <pc:spChg chg="add del mod">
          <ac:chgData name="Chia-jung Yeh" userId="f328d6f4-0757-42dc-943f-c4685e047ee8" providerId="ADAL" clId="{E564DA1F-E2FD-475F-919F-BD2F09682F78}" dt="2024-01-24T09:49:50.113" v="1759" actId="478"/>
          <ac:spMkLst>
            <pc:docMk/>
            <pc:sldMk cId="1144307710" sldId="262"/>
            <ac:spMk id="194" creationId="{6A4843ED-0262-4A53-4DB2-3819CAC9E457}"/>
          </ac:spMkLst>
        </pc:spChg>
        <pc:spChg chg="add del mod">
          <ac:chgData name="Chia-jung Yeh" userId="f328d6f4-0757-42dc-943f-c4685e047ee8" providerId="ADAL" clId="{E564DA1F-E2FD-475F-919F-BD2F09682F78}" dt="2024-01-24T09:49:47.907" v="1758" actId="478"/>
          <ac:spMkLst>
            <pc:docMk/>
            <pc:sldMk cId="1144307710" sldId="262"/>
            <ac:spMk id="195" creationId="{1B72EB29-C6D6-0930-F9DF-81E231A211A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6" creationId="{901E53EF-5056-D5E7-209E-C8E0AA2B40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7" creationId="{E2660CCF-BCE8-2F18-37ED-54897CE48E5C}"/>
          </ac:spMkLst>
        </pc:spChg>
        <pc:spChg chg="add del mod">
          <ac:chgData name="Chia-jung Yeh" userId="f328d6f4-0757-42dc-943f-c4685e047ee8" providerId="ADAL" clId="{E564DA1F-E2FD-475F-919F-BD2F09682F78}" dt="2024-01-24T09:50:14.262" v="1768" actId="478"/>
          <ac:spMkLst>
            <pc:docMk/>
            <pc:sldMk cId="1144307710" sldId="262"/>
            <ac:spMk id="198" creationId="{2C5A2D0F-F87F-EB1C-D59D-690DB759695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0" creationId="{16B7BA0A-7BA0-D4CB-BCE7-2AEEAD0B5BC7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1" creationId="{3FF8ED00-341B-CFC8-6CAB-FFBC4F058E59}"/>
          </ac:spMkLst>
        </pc:spChg>
        <pc:spChg chg="add del mod">
          <ac:chgData name="Chia-jung Yeh" userId="f328d6f4-0757-42dc-943f-c4685e047ee8" providerId="ADAL" clId="{E564DA1F-E2FD-475F-919F-BD2F09682F78}" dt="2024-01-24T09:49:55.931" v="1761" actId="478"/>
          <ac:spMkLst>
            <pc:docMk/>
            <pc:sldMk cId="1144307710" sldId="262"/>
            <ac:spMk id="202" creationId="{F99B513B-25F9-42E5-A1A5-01CFBB87311E}"/>
          </ac:spMkLst>
        </pc:spChg>
        <pc:spChg chg="add del mod">
          <ac:chgData name="Chia-jung Yeh" userId="f328d6f4-0757-42dc-943f-c4685e047ee8" providerId="ADAL" clId="{E564DA1F-E2FD-475F-919F-BD2F09682F78}" dt="2024-01-24T09:49:56.671" v="1762" actId="478"/>
          <ac:spMkLst>
            <pc:docMk/>
            <pc:sldMk cId="1144307710" sldId="262"/>
            <ac:spMk id="203" creationId="{A1DE1770-D88B-FC2C-FE4D-5EA36AD6D78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6" creationId="{3F1DCC3A-4E84-4FDA-8AFF-BE07ACB48D0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7" creationId="{55F89FE2-3B0C-167E-44DC-17B27834585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8" creationId="{C74DE72A-9BE2-25B7-7586-9D795ABC354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9" creationId="{9EE5124E-7E23-055C-16F6-DF9DF21CE4B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0" creationId="{94739BC4-CF34-6F4A-4558-BAE1FF6DC13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1" creationId="{010682CB-E4A5-075E-6CA4-E2FD28D6C38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2" creationId="{AA437322-F480-63A5-3303-73EBC39060F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3" creationId="{D482A5DF-0A80-8A46-553B-219F9E396E5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4" creationId="{C027C327-E333-8127-64EE-BE9AE6AEC70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5" creationId="{3057E1E0-42D1-E83F-D39E-50E15FAAC5A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7" creationId="{8541A4E4-A1B9-10DC-495A-5C709BEE172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8" creationId="{DBDA78DC-3BDD-6236-24EE-02EC3175D01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9" creationId="{9D9CC77C-B6D7-86D5-5658-70541C37249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0" creationId="{A81F7925-612E-8732-3CDF-3AA79558ECA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1" creationId="{226C1863-12D5-7C3D-2A7A-8CA6447147B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2" creationId="{0DE2483A-D9B9-4E79-5BDB-F59D90500DB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4" creationId="{ED7ECB83-40DF-7D45-9790-7AD21648CBC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5" creationId="{BA538E36-96BE-0EBF-0E52-67038EBEF8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6" creationId="{9A1607A3-D915-9F6D-FE8C-20065F6B530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7" creationId="{8A47D70C-0D50-6D85-4DE8-7186382532E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8" creationId="{C157CF3D-D4E2-2BB5-53D1-2CF86E522F92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9" creationId="{F8F61545-94F5-BEE0-C701-4DDA5A6717E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1" creationId="{101247EC-6641-33E8-3EDD-9716AF4D7BD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2" creationId="{54968F75-28B5-EAE7-F534-3BA0FB47B63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3" creationId="{E3044C69-7F19-1601-211E-881CEC3F3C7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4" creationId="{18D0D0FF-1CD3-BD5C-3466-F674389137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5" creationId="{74CCC9F1-3E1A-737B-9480-25F3DAF8E9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6" creationId="{55D8891A-E10A-57BE-E415-622E7C78A13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7" creationId="{D6E3DB34-DEFA-D03E-C193-62BECA34267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8" creationId="{322007AB-93E7-9D1E-AF5B-16322612D9F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9" creationId="{10B17909-7238-A0CA-F817-C1DD6A9B6DF8}"/>
          </ac:spMkLst>
        </pc:spChg>
        <pc:spChg chg="add mod">
          <ac:chgData name="Chia-jung Yeh" userId="f328d6f4-0757-42dc-943f-c4685e047ee8" providerId="ADAL" clId="{E564DA1F-E2FD-475F-919F-BD2F09682F78}" dt="2024-01-24T09:58:12.719" v="1830" actId="571"/>
          <ac:spMkLst>
            <pc:docMk/>
            <pc:sldMk cId="1144307710" sldId="262"/>
            <ac:spMk id="240" creationId="{ED8AADCB-7907-9466-A14A-A55A0CD601B3}"/>
          </ac:spMkLst>
        </pc:spChg>
        <pc:spChg chg="add mod">
          <ac:chgData name="Chia-jung Yeh" userId="f328d6f4-0757-42dc-943f-c4685e047ee8" providerId="ADAL" clId="{E564DA1F-E2FD-475F-919F-BD2F09682F78}" dt="2024-01-24T10:02:02.907" v="1836" actId="571"/>
          <ac:spMkLst>
            <pc:docMk/>
            <pc:sldMk cId="1144307710" sldId="262"/>
            <ac:spMk id="241" creationId="{D9B0B447-B94D-50F9-5FB4-8C552551787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2" creationId="{AAD60E0F-314D-3269-61DA-32B221C0BD8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3" creationId="{B6CE295D-0CEE-1AC1-AB3C-69389CBBF366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4" creationId="{130381AF-3590-DB6F-A6F6-481B26441D6C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245" creationId="{D1FD333F-1E0B-B888-89EB-BAC4812982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6" creationId="{21592AE2-D7B3-BF39-7D0D-BFF0565B80F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7" creationId="{A0819C11-65E1-EDDC-DA13-05231E7A7AAA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8" creationId="{F174F108-4267-294E-F247-120092CD6B8D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9" creationId="{2D7A13B9-3FD2-924C-B187-DB12A6A9183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0" creationId="{CD7A3D63-E1D1-0474-B94A-823B71F5EE1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1" creationId="{DF60C8D7-F631-7616-0635-CD97B249465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2" creationId="{2A874CA1-0098-79F8-318D-129D103F211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3" creationId="{EACC66F7-6513-1EDF-5492-B3FD23A8DF7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4" creationId="{C9759C0C-F9B9-613F-8CE1-92D10340CF63}"/>
          </ac:spMkLst>
        </pc:spChg>
        <pc:picChg chg="add del mod">
          <ac:chgData name="Chia-jung Yeh" userId="f328d6f4-0757-42dc-943f-c4685e047ee8" providerId="ADAL" clId="{E564DA1F-E2FD-475F-919F-BD2F09682F78}" dt="2024-01-24T09:57:36.521" v="1819" actId="478"/>
          <ac:picMkLst>
            <pc:docMk/>
            <pc:sldMk cId="1144307710" sldId="262"/>
            <ac:picMk id="169" creationId="{BD94966F-4B6C-171D-76D4-01851852EA3C}"/>
          </ac:picMkLst>
        </pc:picChg>
        <pc:picChg chg="add mod">
          <ac:chgData name="Chia-jung Yeh" userId="f328d6f4-0757-42dc-943f-c4685e047ee8" providerId="ADAL" clId="{E564DA1F-E2FD-475F-919F-BD2F09682F78}" dt="2024-01-24T10:09:05.865" v="1878" actId="1076"/>
          <ac:picMkLst>
            <pc:docMk/>
            <pc:sldMk cId="1144307710" sldId="262"/>
            <ac:picMk id="171" creationId="{928AF1C3-7ED2-D289-0D37-DF030F02FE6B}"/>
          </ac:picMkLst>
        </pc:picChg>
        <pc:cxnChg chg="add del mod">
          <ac:chgData name="Chia-jung Yeh" userId="f328d6f4-0757-42dc-943f-c4685e047ee8" providerId="ADAL" clId="{E564DA1F-E2FD-475F-919F-BD2F09682F78}" dt="2024-01-24T10:19:41.992" v="1893"/>
          <ac:cxnSpMkLst>
            <pc:docMk/>
            <pc:sldMk cId="1144307710" sldId="262"/>
            <ac:cxnSpMk id="14" creationId="{2630046A-7BC1-E9C1-5309-57A24CC46334}"/>
          </ac:cxnSpMkLst>
        </pc:cxnChg>
        <pc:cxnChg chg="add mod">
          <ac:chgData name="Chia-jung Yeh" userId="f328d6f4-0757-42dc-943f-c4685e047ee8" providerId="ADAL" clId="{E564DA1F-E2FD-475F-919F-BD2F09682F78}" dt="2024-01-24T10:19:44.631" v="1895" actId="1076"/>
          <ac:cxnSpMkLst>
            <pc:docMk/>
            <pc:sldMk cId="1144307710" sldId="262"/>
            <ac:cxnSpMk id="53" creationId="{26E75D61-5BCC-2288-D4C0-1607CE67D74C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4" creationId="{380BD263-4A92-7620-8BD1-616A0AF17D4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6" creationId="{3A529C08-D7B0-C5A4-9A3B-5775FB893B3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9" creationId="{C2ADF050-D0A6-F912-F606-E56AE439436A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2" creationId="{41328EE1-7D93-7CE1-2973-6314BC38C86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9" creationId="{D149957C-BA7C-F275-CE78-E91BAA1EAFF1}"/>
          </ac:cxnSpMkLst>
        </pc:cxnChg>
        <pc:cxnChg chg="add del mod">
          <ac:chgData name="Chia-jung Yeh" userId="f328d6f4-0757-42dc-943f-c4685e047ee8" providerId="ADAL" clId="{E564DA1F-E2FD-475F-919F-BD2F09682F78}" dt="2024-01-24T08:20:33.488" v="1523" actId="478"/>
          <ac:cxnSpMkLst>
            <pc:docMk/>
            <pc:sldMk cId="1144307710" sldId="262"/>
            <ac:cxnSpMk id="71" creationId="{1C13E08F-F981-81AB-7181-0B806765940B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4" creationId="{D61E182E-B5EC-055B-8112-9A6EF5A70AC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7" creationId="{7C8CA633-158F-9FC3-E4CC-E8F4731F32E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85" creationId="{659A6515-8186-AEA1-104F-18E73E65E20F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01" creationId="{63DC28C3-CBF7-34E6-EE41-FD8A7EA809EA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14" creationId="{A4AFCA10-EB61-6ABB-24C9-65D77C6BF98F}"/>
          </ac:cxnSpMkLst>
        </pc:cxnChg>
        <pc:cxnChg chg="add del mod">
          <ac:chgData name="Chia-jung Yeh" userId="f328d6f4-0757-42dc-943f-c4685e047ee8" providerId="ADAL" clId="{E564DA1F-E2FD-475F-919F-BD2F09682F78}" dt="2024-01-24T10:19:37.705" v="1890" actId="21"/>
          <ac:cxnSpMkLst>
            <pc:docMk/>
            <pc:sldMk cId="1144307710" sldId="262"/>
            <ac:cxnSpMk id="122" creationId="{EB7F034C-1F10-55B9-521A-D442B111942F}"/>
          </ac:cxnSpMkLst>
        </pc:cxnChg>
        <pc:cxnChg chg="add mod">
          <ac:chgData name="Chia-jung Yeh" userId="f328d6f4-0757-42dc-943f-c4685e047ee8" providerId="ADAL" clId="{E564DA1F-E2FD-475F-919F-BD2F09682F78}" dt="2024-01-24T08:24:32.553" v="1582" actId="571"/>
          <ac:cxnSpMkLst>
            <pc:docMk/>
            <pc:sldMk cId="1144307710" sldId="262"/>
            <ac:cxnSpMk id="131" creationId="{68376BD0-549E-4B08-CC8C-EC3906501826}"/>
          </ac:cxnSpMkLst>
        </pc:cxnChg>
        <pc:cxnChg chg="add mod">
          <ac:chgData name="Chia-jung Yeh" userId="f328d6f4-0757-42dc-943f-c4685e047ee8" providerId="ADAL" clId="{E564DA1F-E2FD-475F-919F-BD2F09682F78}" dt="2024-01-24T10:19:40.311" v="1891" actId="1076"/>
          <ac:cxnSpMkLst>
            <pc:docMk/>
            <pc:sldMk cId="1144307710" sldId="262"/>
            <ac:cxnSpMk id="140" creationId="{69EB27A4-C9DF-BB86-FF0D-5E7600C7B419}"/>
          </ac:cxnSpMkLst>
        </pc:cxnChg>
        <pc:cxnChg chg="add mod">
          <ac:chgData name="Chia-jung Yeh" userId="f328d6f4-0757-42dc-943f-c4685e047ee8" providerId="ADAL" clId="{E564DA1F-E2FD-475F-919F-BD2F09682F78}" dt="2024-01-24T08:26:36.269" v="1635" actId="571"/>
          <ac:cxnSpMkLst>
            <pc:docMk/>
            <pc:sldMk cId="1144307710" sldId="262"/>
            <ac:cxnSpMk id="150" creationId="{B6E069A8-C35E-C3F9-8510-A6AF8D2281B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2" creationId="{19780831-E366-4655-412C-0EC6768B81BE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7" creationId="{D605A78A-0A3D-AF64-1B38-2BE47100F3F6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67" creationId="{F100F0AA-57BE-FFD8-A00C-43A0D3EC6A5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78" creationId="{CCF48772-26A9-C3F8-A38C-864204D3C88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87" creationId="{E4CFCD7B-C8FB-32BF-D5F4-0E4A1838FD5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199" creationId="{EF97B0D1-B47D-AE5B-BB95-6F8C6F157C2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05" creationId="{6512ED84-03E4-04BD-3091-469ED6CD361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16" creationId="{BD2918E2-7A2F-B725-F290-B03FE37520FA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30" creationId="{FBC665CE-C076-05A8-49B7-516987614D9B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5T00:07:15.518" v="2177" actId="571"/>
        <pc:sldMkLst>
          <pc:docMk/>
          <pc:sldMk cId="3709921384" sldId="263"/>
        </pc:sldMkLst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2" creationId="{7DD403E7-E5DD-565F-4EA9-101D40256089}"/>
          </ac:spMkLst>
        </pc:spChg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3" creationId="{24620B1F-38DB-4BE9-BF7A-55F0F5F67A75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" creationId="{ED158466-DFF1-670C-CD14-3ED7516F4527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5" creationId="{91A7630F-49C7-B611-6098-8132ACDEEB2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0" creationId="{3309C5BF-3590-9976-9CA9-D67EB6F61330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5" creationId="{2D745644-2BBD-6E5F-72B5-0EB6C2DA9DBE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6" creationId="{176FFD58-974A-2DF2-8F7D-6C2AC9A24007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7" creationId="{8A9F6111-A6BB-A340-8C3F-8AEC1495461C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0" creationId="{760F6CF7-5276-59F9-E7AE-C44AF5F75A82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1" creationId="{AE7B031E-4FF1-D075-E92B-6B25336BB7A1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3" creationId="{F58BDD34-D135-342B-0133-6BB735AF5D3E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4" creationId="{E6F063D8-096D-D83E-4F0C-8243EFE55B29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5" creationId="{FF585AB3-291E-593A-13CA-569D2B79734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8" creationId="{AC2D5071-2C0C-B3AC-8401-29C04A677F6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9" creationId="{42A662C4-3A76-2E0F-82B6-DAE0DB8226BD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1" creationId="{C46C2047-0073-7E1B-3E22-64C70596C4BA}"/>
          </ac:spMkLst>
        </pc:spChg>
        <pc:spChg chg="add del mod">
          <ac:chgData name="Chia-jung Yeh" userId="f328d6f4-0757-42dc-943f-c4685e047ee8" providerId="ADAL" clId="{E564DA1F-E2FD-475F-919F-BD2F09682F78}" dt="2024-01-25T00:07:12.719" v="2176" actId="478"/>
          <ac:spMkLst>
            <pc:docMk/>
            <pc:sldMk cId="3709921384" sldId="263"/>
            <ac:spMk id="47" creationId="{992C2604-DFE3-73EC-D5E4-1FE4C61A3B7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8" creationId="{EAEC731E-8F27-AEFD-BAA8-AF1B1129419C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9" creationId="{3D2D219B-535F-B1F7-47C5-F516A2C5DC28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2" creationId="{73C7CC8F-5B85-267B-A504-AB64A48BE13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3" creationId="{8AC92C1D-E639-A35F-478B-1C00AC8C669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4" creationId="{41679924-4E54-796E-86FD-415168CE52F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4" creationId="{0D45292A-C652-5E88-CE35-E262F2263822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8" creationId="{B742E9E9-E590-5F5E-FA43-0D7200867EA7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9" creationId="{D7B0EF1C-D1EA-F907-5204-D7E0B907D88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74" creationId="{052A85FE-20A6-5F69-AA7E-1329B7A10355}"/>
          </ac:spMkLst>
        </pc:spChg>
        <pc:spChg chg="add mod">
          <ac:chgData name="Chia-jung Yeh" userId="f328d6f4-0757-42dc-943f-c4685e047ee8" providerId="ADAL" clId="{E564DA1F-E2FD-475F-919F-BD2F09682F78}" dt="2024-01-24T23:50:36.238" v="2059" actId="14100"/>
          <ac:spMkLst>
            <pc:docMk/>
            <pc:sldMk cId="3709921384" sldId="263"/>
            <ac:spMk id="75" creationId="{DB928BE4-3A5B-0DA1-F148-8BF57042D3D7}"/>
          </ac:spMkLst>
        </pc:spChg>
        <pc:spChg chg="add mod">
          <ac:chgData name="Chia-jung Yeh" userId="f328d6f4-0757-42dc-943f-c4685e047ee8" providerId="ADAL" clId="{E564DA1F-E2FD-475F-919F-BD2F09682F78}" dt="2024-01-24T23:51:13.321" v="2061" actId="14100"/>
          <ac:spMkLst>
            <pc:docMk/>
            <pc:sldMk cId="3709921384" sldId="263"/>
            <ac:spMk id="76" creationId="{E24CCF30-FC8C-D65B-FE58-BB3B8D661153}"/>
          </ac:spMkLst>
        </pc:spChg>
        <pc:spChg chg="add mod">
          <ac:chgData name="Chia-jung Yeh" userId="f328d6f4-0757-42dc-943f-c4685e047ee8" providerId="ADAL" clId="{E564DA1F-E2FD-475F-919F-BD2F09682F78}" dt="2024-01-24T23:51:18.941" v="2063" actId="14100"/>
          <ac:spMkLst>
            <pc:docMk/>
            <pc:sldMk cId="3709921384" sldId="263"/>
            <ac:spMk id="77" creationId="{740A19F9-AB4E-FD7D-959C-7792230DC448}"/>
          </ac:spMkLst>
        </pc:spChg>
        <pc:spChg chg="add mod">
          <ac:chgData name="Chia-jung Yeh" userId="f328d6f4-0757-42dc-943f-c4685e047ee8" providerId="ADAL" clId="{E564DA1F-E2FD-475F-919F-BD2F09682F78}" dt="2024-01-24T23:53:25.315" v="2125" actId="14100"/>
          <ac:spMkLst>
            <pc:docMk/>
            <pc:sldMk cId="3709921384" sldId="263"/>
            <ac:spMk id="78" creationId="{BE6FFDAA-EC27-AC7E-61AF-2D4187B9E9A5}"/>
          </ac:spMkLst>
        </pc:spChg>
        <pc:spChg chg="add mod">
          <ac:chgData name="Chia-jung Yeh" userId="f328d6f4-0757-42dc-943f-c4685e047ee8" providerId="ADAL" clId="{E564DA1F-E2FD-475F-919F-BD2F09682F78}" dt="2024-01-24T23:56:08.451" v="2172" actId="14100"/>
          <ac:spMkLst>
            <pc:docMk/>
            <pc:sldMk cId="3709921384" sldId="263"/>
            <ac:spMk id="79" creationId="{AE44D553-B175-1110-B86C-B90C8D66FC36}"/>
          </ac:spMkLst>
        </pc:spChg>
        <pc:spChg chg="add mod">
          <ac:chgData name="Chia-jung Yeh" userId="f328d6f4-0757-42dc-943f-c4685e047ee8" providerId="ADAL" clId="{E564DA1F-E2FD-475F-919F-BD2F09682F78}" dt="2024-01-24T23:56:00.465" v="2168" actId="20577"/>
          <ac:spMkLst>
            <pc:docMk/>
            <pc:sldMk cId="3709921384" sldId="263"/>
            <ac:spMk id="80" creationId="{61514BF2-2103-A422-39E4-566CFFFCF12F}"/>
          </ac:spMkLst>
        </pc:spChg>
        <pc:spChg chg="add mod ord">
          <ac:chgData name="Chia-jung Yeh" userId="f328d6f4-0757-42dc-943f-c4685e047ee8" providerId="ADAL" clId="{E564DA1F-E2FD-475F-919F-BD2F09682F78}" dt="2024-01-24T23:54:15.143" v="2157" actId="207"/>
          <ac:spMkLst>
            <pc:docMk/>
            <pc:sldMk cId="3709921384" sldId="263"/>
            <ac:spMk id="81" creationId="{60EEE709-2F39-F45C-AAA1-359ABC959DAF}"/>
          </ac:spMkLst>
        </pc:spChg>
        <pc:spChg chg="add mod">
          <ac:chgData name="Chia-jung Yeh" userId="f328d6f4-0757-42dc-943f-c4685e047ee8" providerId="ADAL" clId="{E564DA1F-E2FD-475F-919F-BD2F09682F78}" dt="2024-01-25T00:07:15.518" v="2177" actId="571"/>
          <ac:spMkLst>
            <pc:docMk/>
            <pc:sldMk cId="3709921384" sldId="263"/>
            <ac:spMk id="82" creationId="{3E955372-718D-0AAB-4FDC-A73C7E6CDA2B}"/>
          </ac:spMkLst>
        </pc:sp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7" creationId="{0204FCC6-9DBF-CCAC-FD9A-90F38DBA7E2C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19" creationId="{07B6745C-4CE7-EEBC-F932-6132E2BD3C17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8" creationId="{201232F7-B2B1-B358-EE1C-ECEBA60FCF90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9" creationId="{783B7E19-D2D6-A6EC-10E0-E5F812A25A2B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2" creationId="{9DEAC3D7-2B67-4C90-EE79-47FB97C9A72D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6" creationId="{3A46EA2A-6CE7-4249-038B-B75F33575712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7" creationId="{07D31B23-117C-4751-F078-37A6F949C0C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46" creationId="{87C5F75A-D830-A977-5C51-942E184142CA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0" creationId="{1EDE4069-F462-0891-75F7-A525A1C8626C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1" creationId="{08F157ED-14A8-8946-515D-8F8B6C13D06E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67" creationId="{B33C60E0-5F23-DFBD-6EB0-2AC02D564AF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73" creationId="{3E4CFCC8-5EC6-830D-8BE0-3B8F049FC945}"/>
          </ac:cxnSpMkLst>
        </pc:cxnChg>
      </pc:sldChg>
      <pc:sldChg chg="new del">
        <pc:chgData name="Chia-jung Yeh" userId="f328d6f4-0757-42dc-943f-c4685e047ee8" providerId="ADAL" clId="{E564DA1F-E2FD-475F-919F-BD2F09682F78}" dt="2024-01-24T23:53:58.577" v="2152" actId="680"/>
        <pc:sldMkLst>
          <pc:docMk/>
          <pc:sldMk cId="1123329644" sldId="264"/>
        </pc:sldMkLst>
      </pc:sldChg>
      <pc:sldChg chg="new del">
        <pc:chgData name="Chia-jung Yeh" userId="f328d6f4-0757-42dc-943f-c4685e047ee8" providerId="ADAL" clId="{E564DA1F-E2FD-475F-919F-BD2F09682F78}" dt="2024-01-24T23:37:32.737" v="1898" actId="47"/>
        <pc:sldMkLst>
          <pc:docMk/>
          <pc:sldMk cId="1775319654" sldId="264"/>
        </pc:sldMkLst>
      </pc:sldChg>
      <pc:sldChg chg="addSp delSp modSp new mod">
        <pc:chgData name="Chia-jung Yeh" userId="f328d6f4-0757-42dc-943f-c4685e047ee8" providerId="ADAL" clId="{E564DA1F-E2FD-475F-919F-BD2F09682F78}" dt="2024-01-31T14:02:08.973" v="2415" actId="1076"/>
        <pc:sldMkLst>
          <pc:docMk/>
          <pc:sldMk cId="3159768364" sldId="264"/>
        </pc:sldMkLst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2" creationId="{A639B708-AEDB-BC93-E3E3-D720839852AC}"/>
          </ac:spMkLst>
        </pc:spChg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3" creationId="{B411C3B8-DB80-85DA-3261-F5365BA2C04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" creationId="{2DDD5419-4378-ADEE-2258-5C23B6960A7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5" creationId="{2249F4B6-985A-6655-D041-6C211150304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" creationId="{977D2099-DDDB-51B6-AC8A-27F801D6518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" creationId="{2E16FBB9-7476-7C7B-B71C-692C0EDC43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" creationId="{656EE8BE-A6FC-45BC-649A-FAD16787D5A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" creationId="{4AB8EB7C-2567-F80B-EE85-44BFCFFADEC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" creationId="{11DF0200-E702-5374-5371-CE15E1FC34D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1" creationId="{BA1C81AC-8E96-51DF-6009-3CE108BCDE6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2" creationId="{16A006F7-7ABA-69A0-FAEE-3F0F0E30BC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3" creationId="{2D9C63BD-B51B-6E88-2D32-8D795C4930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4" creationId="{93B7197D-FE75-1953-BF48-8B553CEABA8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5" creationId="{D4E77547-3246-328F-1563-D8C168E265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6" creationId="{DF23EA77-29BB-8B5D-989F-DD9AE45692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7" creationId="{EDF3F34B-4E1B-C637-B876-15B443C050C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8" creationId="{74CAF89B-8AAC-92D5-F3D1-79F60849A2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9" creationId="{3EB7A147-838A-50E4-FBFF-7BC41D7CDD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0" creationId="{43C055E5-79B5-4C37-DB78-8E839AE6BC8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1" creationId="{8FBD1120-C782-895A-23AD-B0C5D871B4A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2" creationId="{B85502BC-070C-A2CE-2D09-E4315B6C1B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3" creationId="{A6812EBE-8140-BEC5-30E6-8C01A6CE11F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4" creationId="{2AF61D61-EC1A-86E1-7130-BF791190B83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5" creationId="{5320517E-B939-178B-F5C5-B8F7E3E24E0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6" creationId="{D7AA1DC9-D831-E38F-46CF-314D07AB934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7" creationId="{F1083C09-E052-4C6B-DCD2-F46797C2A86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8" creationId="{6C4F90CE-2969-6957-5B1F-A96B9027230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9" creationId="{EE554B13-4EC7-7ACB-DC4A-D9651DB9D11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0" creationId="{46281589-6091-EC8E-2944-413DC09116F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1" creationId="{93DD3947-9E1D-2291-0874-E18D0910DD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2" creationId="{CCA253CD-61D5-F4B3-3880-1705E9CFF9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3" creationId="{356E997E-BBFA-02EA-758A-4CB75093026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4" creationId="{AAF9E652-D99B-1471-B618-2D2CE7F4677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5" creationId="{7303769E-A876-888C-DC07-64882A0579A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6" creationId="{F08D1062-C737-35B9-475C-16AEC13FAE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7" creationId="{8CFEC1B4-339F-ACCB-9460-54B6F3C09E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8" creationId="{11C5CF58-5AD9-0FA6-746B-A43433F7CDA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9" creationId="{D64A9D51-EA80-0806-D76C-159FCC1DD5A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0" creationId="{0FDE40C5-0C7C-1110-53BA-069BDB2C56C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1" creationId="{FD8ED2C9-A9E1-0F6D-BBE7-595A30ADC5E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2" creationId="{1E6D28AC-E4F7-33B4-D1CF-2A281EA6744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3" creationId="{D7CBA335-8D16-D1B9-C134-AB518FE194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4" creationId="{5F44B8A7-5EED-94FA-E18D-2C0C938FD2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5" creationId="{DC00A1FF-E8F8-0EE9-4B18-D6779C66ED0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6" creationId="{8E0CA17E-1287-9CF7-ECC5-E8AE1DAA86B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7" creationId="{45E2C6C5-2125-D61B-E081-44DE67E28A2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8" creationId="{1C58B70F-46D1-8A70-A7E5-810599EAE389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7" creationId="{F9A01805-8B7B-68B8-6FB0-1E9A6C13D556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8" creationId="{923C68EE-1330-0459-6C73-B375717EF015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9" creationId="{CC3D82BD-3B5D-56AC-1350-83D057907E47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0" creationId="{6BBC84F6-8899-3872-CCBB-F5F6529668B8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1" creationId="{62F832F5-F332-73E5-8824-546263981EA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2" creationId="{73491907-7452-DFFD-4498-5F4C8FCB59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3" creationId="{AAA3CDEA-4EA2-AB88-C865-AD32C7347C5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4" creationId="{01911C83-1FA5-CDFE-688A-AD029E534FA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5" creationId="{3457EE3B-AEB2-615F-7ADE-CAB4EB1AEB6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6" creationId="{D36BCC1F-8900-B970-74AF-165FA1F691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7" creationId="{8B5EDE3F-62DC-87F6-98E5-38629306FF5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8" creationId="{F890EE31-D466-8A06-8993-DE7E4D83857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9" creationId="{0725098E-9365-49B2-1D1A-BC5FC778B9B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2" creationId="{BB85CBE9-60D2-FEEA-767C-282E2D3426F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3" creationId="{EBA55092-FF94-DD9D-CE05-2ABF70EC0A8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4" creationId="{9A963097-3D77-A647-C332-CBA9FE30E9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5" creationId="{BF73CD4F-A0C2-BC7D-640A-BDC8B04EA5F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6" creationId="{3D3F2BA9-6C79-ADB1-4702-CD596FE1E99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7" creationId="{29953766-3B0D-53C3-1C16-FD22E09D32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8" creationId="{FC8C65FA-C670-8C5B-B382-642F20E37E7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9" creationId="{85803932-EF96-6CE6-28B1-51A7864FC9B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0" creationId="{C44ADBE7-2807-0C0B-ABD4-050832707F9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1" creationId="{0C723D60-2392-0179-96EC-5E720C741A5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2" creationId="{F4D5D835-593D-E243-1BC6-7B4481F51B1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3" creationId="{FE245641-4ACB-8A13-06EF-648E466216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4" creationId="{805CDB4C-B5F5-727C-FE01-896281B6D37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5" creationId="{B00AE83F-B100-2E50-A0E3-E38790BD2A8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6" creationId="{DD2A6F79-B8AA-9481-6863-FF6EF579E05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7" creationId="{D6A6F851-B7DC-D348-A92A-918251A6C59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8" creationId="{7D268FE6-2CC8-7F84-38B0-2A26ADAE57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9" creationId="{19FF9CAA-BD66-ABD6-6D7C-8F4CA4C682C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0" creationId="{01F753FD-AADD-D0AE-BA9C-EE3D2B751AB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1" creationId="{7579D3B6-3CAE-A15F-E2D1-30DFBD56A91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2" creationId="{B4B4B8C4-0D06-A7A6-700E-4F5B786432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3" creationId="{B2F2A3ED-FA92-A0B5-C330-9CD612521AC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4" creationId="{48B6B672-BDCC-0434-108F-FC696E9E5B2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5" creationId="{97725ACD-DDE5-FDC0-5F11-C82567F95AF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6" creationId="{F2EC0C1E-3B4D-327A-54F8-EEA4AA0DB9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9" creationId="{1B08BD4B-B6A4-8F56-F0C9-F5F2B3BBDCD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0" creationId="{CF21E289-4158-DA24-B0F4-CDAA4DB9A71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2" creationId="{FF0D5294-99FF-A31D-CF04-06F041D76F1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3" creationId="{FDB6FBF8-EF83-B907-0B8B-3385DC860838}"/>
          </ac:spMkLst>
        </pc:spChg>
        <pc:spChg chg="add mod">
          <ac:chgData name="Chia-jung Yeh" userId="f328d6f4-0757-42dc-943f-c4685e047ee8" providerId="ADAL" clId="{E564DA1F-E2FD-475F-919F-BD2F09682F78}" dt="2024-01-26T04:48:06.523" v="2352" actId="571"/>
          <ac:spMkLst>
            <pc:docMk/>
            <pc:sldMk cId="3159768364" sldId="264"/>
            <ac:spMk id="104" creationId="{9282CB89-9A2F-D71C-509F-2ADA9F6247F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5" creationId="{AE6121BC-00B0-994A-5141-70E4910A81E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6" creationId="{9F447162-41AC-83C6-2CBB-FFD35FCD4411}"/>
          </ac:spMkLst>
        </pc:spChg>
        <pc:spChg chg="add mod or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7" creationId="{F1D74D21-D6BC-5446-2846-25941F9379BB}"/>
          </ac:spMkLst>
        </pc:spChg>
        <pc:spChg chg="add mod">
          <ac:chgData name="Chia-jung Yeh" userId="f328d6f4-0757-42dc-943f-c4685e047ee8" providerId="ADAL" clId="{E564DA1F-E2FD-475F-919F-BD2F09682F78}" dt="2024-01-26T04:50:35.788" v="2391" actId="571"/>
          <ac:spMkLst>
            <pc:docMk/>
            <pc:sldMk cId="3159768364" sldId="264"/>
            <ac:spMk id="108" creationId="{3EEAFA7F-BB5B-47E3-61D1-F5DEFD3E552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9" creationId="{963C8CFA-AFD0-420A-DFF6-9432CE011C12}"/>
          </ac:spMkLst>
        </pc:spChg>
        <pc:spChg chg="add mod ord">
          <ac:chgData name="Chia-jung Yeh" userId="f328d6f4-0757-42dc-943f-c4685e047ee8" providerId="ADAL" clId="{E564DA1F-E2FD-475F-919F-BD2F09682F78}" dt="2024-01-31T14:02:08.973" v="2415" actId="1076"/>
          <ac:spMkLst>
            <pc:docMk/>
            <pc:sldMk cId="3159768364" sldId="264"/>
            <ac:spMk id="110" creationId="{825C39A0-6540-D7E9-4ABE-94DBD5A073DE}"/>
          </ac:spMkLst>
        </pc:sp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0" creationId="{2F090F5B-C561-84E8-4686-BD5EF1A6C31F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2" creationId="{1F024F14-2A9C-EE7A-CCD7-FAE78C433859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4" creationId="{DCFC2F5D-7A97-F6C8-3159-C3975858EB0F}"/>
          </ac:picMkLst>
        </pc:picChg>
        <pc:picChg chg="add del mod modCrop">
          <ac:chgData name="Chia-jung Yeh" userId="f328d6f4-0757-42dc-943f-c4685e047ee8" providerId="ADAL" clId="{E564DA1F-E2FD-475F-919F-BD2F09682F78}" dt="2024-01-26T04:45:08.308" v="2302" actId="478"/>
          <ac:picMkLst>
            <pc:docMk/>
            <pc:sldMk cId="3159768364" sldId="264"/>
            <ac:picMk id="56" creationId="{3F5D68B5-6822-A918-4587-9D185F17B9B2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71" creationId="{FFDCAFAA-3AB0-632C-0389-3B5ACC58933E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98" creationId="{DBA3F252-0F19-55E7-B4C2-3A3BC6AD0A97}"/>
          </ac:picMkLst>
        </pc:picChg>
      </pc:sldChg>
      <pc:sldChg chg="addSp delSp modSp new mod">
        <pc:chgData name="Chia-jung Yeh" userId="f328d6f4-0757-42dc-943f-c4685e047ee8" providerId="ADAL" clId="{E564DA1F-E2FD-475F-919F-BD2F09682F78}" dt="2024-02-01T02:28:42.887" v="2875" actId="207"/>
        <pc:sldMkLst>
          <pc:docMk/>
          <pc:sldMk cId="2581557065" sldId="265"/>
        </pc:sldMkLst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2" creationId="{86017120-E49E-429D-936E-2EE7B5F2714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" creationId="{E8FC35D3-449D-4CD4-9A73-A37EE70FE3CF}"/>
          </ac:spMkLst>
        </pc:spChg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3" creationId="{6F7B4A42-1DC5-4973-70E2-3E30C2EC7CF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" creationId="{C7C3C7C1-3261-A71A-6657-EBB7A3CEE0B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" creationId="{1B9A440D-60A3-C07B-F4BD-465AE5D25C1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" creationId="{B8B3C0D9-2C29-4592-340B-572637A0DAD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" creationId="{F68AB152-01E0-1EA6-22CE-12D97CE5774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" creationId="{8D4C21B7-F8BC-7897-C12A-38DF634DA01A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8" creationId="{5EB7E68C-48E6-7623-9AC0-6502CEF4909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" creationId="{9D7A2F9B-2BC9-0493-1256-DDA923541E7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9" creationId="{B758B770-B13F-BFDE-F8AA-DFB07215911E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0" creationId="{9375E315-CF18-14FA-6585-DE5DA5A1C4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1" creationId="{0FC4B047-7ABF-AFE5-2DA7-5B4A5CA284DE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1" creationId="{539BCE4F-37E2-74CA-B1C8-310DC64F275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2" creationId="{3707E60F-92C2-8875-9909-9F4FF95EAD9B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2" creationId="{C20B0993-2F9C-11A3-849E-C538D020F40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3" creationId="{205E0D02-6FD2-B09C-87E7-90CD32D8F35E}"/>
          </ac:spMkLst>
        </pc:spChg>
        <pc:spChg chg="add del mod">
          <ac:chgData name="Chia-jung Yeh" userId="f328d6f4-0757-42dc-943f-c4685e047ee8" providerId="ADAL" clId="{E564DA1F-E2FD-475F-919F-BD2F09682F78}" dt="2024-01-31T14:02:58.737" v="2437" actId="478"/>
          <ac:spMkLst>
            <pc:docMk/>
            <pc:sldMk cId="2581557065" sldId="265"/>
            <ac:spMk id="13" creationId="{5320A768-F205-83D1-4960-2BE95A2DC2E7}"/>
          </ac:spMkLst>
        </pc:spChg>
        <pc:spChg chg="add del mod">
          <ac:chgData name="Chia-jung Yeh" userId="f328d6f4-0757-42dc-943f-c4685e047ee8" providerId="ADAL" clId="{E564DA1F-E2FD-475F-919F-BD2F09682F78}" dt="2024-01-31T14:03:52.865" v="2462" actId="478"/>
          <ac:spMkLst>
            <pc:docMk/>
            <pc:sldMk cId="2581557065" sldId="265"/>
            <ac:spMk id="14" creationId="{D1928E13-FE68-FE52-910D-3EAB826D17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" creationId="{E0FFBB41-1E77-C176-7B3C-1B15D3C07598}"/>
          </ac:spMkLst>
        </pc:spChg>
        <pc:spChg chg="add del mod">
          <ac:chgData name="Chia-jung Yeh" userId="f328d6f4-0757-42dc-943f-c4685e047ee8" providerId="ADAL" clId="{E564DA1F-E2FD-475F-919F-BD2F09682F78}" dt="2024-01-31T14:03:52.614" v="2461" actId="478"/>
          <ac:spMkLst>
            <pc:docMk/>
            <pc:sldMk cId="2581557065" sldId="265"/>
            <ac:spMk id="15" creationId="{8BAAB804-563B-A3D4-DFA0-8DA7C490375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" creationId="{F27D2594-AB25-2FFC-CFBC-A89F7B7AACDD}"/>
          </ac:spMkLst>
        </pc:spChg>
        <pc:spChg chg="add del mod">
          <ac:chgData name="Chia-jung Yeh" userId="f328d6f4-0757-42dc-943f-c4685e047ee8" providerId="ADAL" clId="{E564DA1F-E2FD-475F-919F-BD2F09682F78}" dt="2024-01-31T14:15:22.676" v="2589" actId="1036"/>
          <ac:spMkLst>
            <pc:docMk/>
            <pc:sldMk cId="2581557065" sldId="265"/>
            <ac:spMk id="16" creationId="{21A2FAC2-9CDE-A6F2-BDDC-999F41C16BC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" creationId="{A59379D6-88D3-4502-4995-C9A5ABB62060}"/>
          </ac:spMkLst>
        </pc:spChg>
        <pc:spChg chg="add del mod">
          <ac:chgData name="Chia-jung Yeh" userId="f328d6f4-0757-42dc-943f-c4685e047ee8" providerId="ADAL" clId="{E564DA1F-E2FD-475F-919F-BD2F09682F78}" dt="2024-01-31T14:03:51.282" v="2459" actId="478"/>
          <ac:spMkLst>
            <pc:docMk/>
            <pc:sldMk cId="2581557065" sldId="265"/>
            <ac:spMk id="17" creationId="{B52541EA-6369-33F4-1074-AE094D6F7D5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8" creationId="{A761A424-4A66-7E9D-735F-C1A6209B9E01}"/>
          </ac:spMkLst>
        </pc:spChg>
        <pc:spChg chg="add del mod">
          <ac:chgData name="Chia-jung Yeh" userId="f328d6f4-0757-42dc-943f-c4685e047ee8" providerId="ADAL" clId="{E564DA1F-E2FD-475F-919F-BD2F09682F78}" dt="2024-01-31T14:03:52.301" v="2460" actId="478"/>
          <ac:spMkLst>
            <pc:docMk/>
            <pc:sldMk cId="2581557065" sldId="265"/>
            <ac:spMk id="18" creationId="{BE048295-7D5D-40A2-8AE1-0902AC3222E8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19" creationId="{44973473-C2FE-AB5B-ECA0-858DF386275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9" creationId="{796251F5-EEC7-E5F1-BBCF-AA71CF47E75A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0" creationId="{55FACEB6-795C-6B36-65BE-CB6056E4600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1" creationId="{0B5DE313-2830-0445-AA27-6CA26A48CB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2" creationId="{7C7B848A-7B4D-205C-2D2C-57E770EC4B73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3" creationId="{C962C65F-BA3E-1600-93E3-150AEC48B1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" creationId="{08806A66-A3C7-D9B1-B71C-D1A41B67527C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4" creationId="{604BCC20-3C9F-84F8-366A-43650CCC43B7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5" creationId="{C3999FF6-0CDE-0A3A-0545-6F4EF7B1AE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" creationId="{F9302F07-1441-DBDE-6E66-30582AF12247}"/>
          </ac:spMkLst>
        </pc:spChg>
        <pc:spChg chg="add mod">
          <ac:chgData name="Chia-jung Yeh" userId="f328d6f4-0757-42dc-943f-c4685e047ee8" providerId="ADAL" clId="{E564DA1F-E2FD-475F-919F-BD2F09682F78}" dt="2024-01-31T14:03:06.237" v="2440" actId="571"/>
          <ac:spMkLst>
            <pc:docMk/>
            <pc:sldMk cId="2581557065" sldId="265"/>
            <ac:spMk id="26" creationId="{153F555C-5816-883F-EDF1-B321BDE678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" creationId="{D5595B0D-02B1-92D3-763C-1559B0F62E8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" creationId="{DE879B8E-C94B-4F5C-6BDF-5695BE433048}"/>
          </ac:spMkLst>
        </pc:spChg>
        <pc:spChg chg="add mod">
          <ac:chgData name="Chia-jung Yeh" userId="f328d6f4-0757-42dc-943f-c4685e047ee8" providerId="ADAL" clId="{E564DA1F-E2FD-475F-919F-BD2F09682F78}" dt="2024-01-31T14:03:16.597" v="2444" actId="571"/>
          <ac:spMkLst>
            <pc:docMk/>
            <pc:sldMk cId="2581557065" sldId="265"/>
            <ac:spMk id="27" creationId="{F1FC5C0A-5115-810C-9FD0-E985F11A1944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8" creationId="{11210FF3-ACF5-40A9-541A-5ED30B0594B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9" creationId="{1C72C347-CE1B-EBDC-6955-EC3443CD8E16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0" creationId="{49E9CA2F-EC79-50FE-9881-5DE82A5FB4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0" creationId="{6A402A80-096C-5EC7-34D1-19BB12A257F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1" creationId="{352E5938-E8E8-54D2-5DA2-FB009B4CDC2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2" creationId="{A388E579-BB08-7197-8F4D-1C5139B164D7}"/>
          </ac:spMkLst>
        </pc:spChg>
        <pc:spChg chg="add mod">
          <ac:chgData name="Chia-jung Yeh" userId="f328d6f4-0757-42dc-943f-c4685e047ee8" providerId="ADAL" clId="{E564DA1F-E2FD-475F-919F-BD2F09682F78}" dt="2024-01-31T14:15:20.262" v="2588" actId="1036"/>
          <ac:spMkLst>
            <pc:docMk/>
            <pc:sldMk cId="2581557065" sldId="265"/>
            <ac:spMk id="33" creationId="{72D1005A-C7D3-FE10-FD83-FB29F036649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4" creationId="{306137DC-EDCB-F312-5858-83767DEBE0E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5" creationId="{397AE603-5501-7A0C-DC6D-D28AA477905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5" creationId="{46DE6D8D-B6A3-1950-0CFC-32F23EE9F56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6" creationId="{BA854116-5093-DB86-2250-C648CFAE45A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7" creationId="{959B9307-1D3E-6F71-D723-162FF964098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8" creationId="{45C255E3-6E99-A843-EF8A-110C2F7F8FF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9" creationId="{F4128E37-3935-7D47-C81C-89DEF369C5A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0" creationId="{10C1C73F-477B-BEB7-C339-0C32EC3667F4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0" creationId="{74E72170-A965-AFD6-D88D-885BA7E63C3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1" creationId="{CCAEC722-FD2B-C7D3-0403-24DB0CA44E6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2" creationId="{0E965238-33D8-B145-280B-C6D519EA7C0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2" creationId="{FB3A4A42-B75F-8BB6-424A-E0E9B5AD1A8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3" creationId="{9EEA86B2-BB52-C3D6-7ABA-30B6CFEFB3BF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4" creationId="{46213585-C026-614B-50F9-4491B978726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5" creationId="{F70208FA-FD49-C367-CF07-15BEFECE169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6" creationId="{9B1A1B2E-6369-22A4-0CC6-D9A0892FBEE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7" creationId="{67EBCBE7-61F9-76EB-570C-B711377723D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8" creationId="{6830528C-A47F-C0A8-421C-F1B3CA8006C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9" creationId="{6ADC56F1-C414-FB5D-9447-2DCAF33E2033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50" creationId="{9E0812BC-DE7E-1AE3-DC05-739F09AD116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1" creationId="{F459AAC0-A7F1-FA3E-4E27-0A6519FD5C96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2" creationId="{E1B8B5FC-D4D0-B0FB-E458-61462E361A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3" creationId="{12AD1A8C-F9B6-9CAC-F293-17F460B2749D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3" creationId="{1FAF2044-2BD0-9F79-9655-728DDA7917F1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4" creationId="{1C3F4EC3-B4F6-864C-61EC-23AE31A670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4" creationId="{5A460FF3-E82D-0B78-0F77-001F68AB90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5" creationId="{46F35AB9-7436-A8AA-7145-FDDF4A7A96F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5" creationId="{E38094AD-27A1-02C2-320C-9C4BE661D46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6" creationId="{687CC41C-CB24-EB16-1FD9-F6EA711DA2D9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6" creationId="{726CF152-DDE5-001A-A9AF-F3CF78B8B83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7" creationId="{23C50961-4465-19B4-F97B-3633836E743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7" creationId="{F0DA0FAD-CF86-3CBB-C4EF-2B4D16EC9AC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8" creationId="{5C9E9D3F-BAA6-A7DB-8C7D-A4A190516A6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9" creationId="{4676CF86-FFB8-85B3-5A59-A9BF695920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0" creationId="{04255D05-E774-3084-1078-E234EC60663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1" creationId="{E355476E-8761-1122-FAAF-C97797D41674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2" creationId="{1944EBDE-A2C5-FA9C-659E-85F244B69E08}"/>
          </ac:spMkLst>
        </pc:spChg>
        <pc:spChg chg="add mod">
          <ac:chgData name="Chia-jung Yeh" userId="f328d6f4-0757-42dc-943f-c4685e047ee8" providerId="ADAL" clId="{E564DA1F-E2FD-475F-919F-BD2F09682F78}" dt="2024-01-31T23:28:08.468" v="2680" actId="1035"/>
          <ac:spMkLst>
            <pc:docMk/>
            <pc:sldMk cId="2581557065" sldId="265"/>
            <ac:spMk id="63" creationId="{CA4022EB-5F65-D8D8-DC33-EC8AF2B03D43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4" creationId="{13E3C475-EA50-5208-56E7-6F98A16AC832}"/>
          </ac:spMkLst>
        </pc:spChg>
        <pc:spChg chg="add del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5" creationId="{D07D24E0-1653-311C-B46A-D663E9F10206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6" creationId="{E96D9401-731B-396E-1B5E-CBD2717AEFF5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7" creationId="{DFF699C5-EEF1-9C46-C5FF-8650F6FD6EB0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8" creationId="{3B5439E1-CF1F-D486-B311-9E7F6E84574C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9" creationId="{7050F194-68DD-632C-D9BF-69519AC78CAF}"/>
          </ac:spMkLst>
        </pc:spChg>
        <pc:spChg chg="add del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70" creationId="{1E4DDA7E-5BE5-5C1C-45E3-881B8E2D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1" creationId="{98620CF4-AE9D-3A07-51FC-948BCA66132B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2" creationId="{29D70649-E7D1-CAB5-FFAE-910301BCBB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3" creationId="{6C6A18DE-C0E1-34FF-95B9-5F06849E568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4" creationId="{9D17DDDB-576E-192D-66FE-49CF8BAD7EAA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5" creationId="{1E2E82C8-A4FF-75B6-045F-804183F32208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5" creationId="{2F1EDEAA-5F8F-D0F0-12D0-AA342A1C622B}"/>
          </ac:spMkLst>
        </pc:spChg>
        <pc:spChg chg="add mod">
          <ac:chgData name="Chia-jung Yeh" userId="f328d6f4-0757-42dc-943f-c4685e047ee8" providerId="ADAL" clId="{E564DA1F-E2FD-475F-919F-BD2F09682F78}" dt="2024-02-01T02:28:42.887" v="2875" actId="207"/>
          <ac:spMkLst>
            <pc:docMk/>
            <pc:sldMk cId="2581557065" sldId="265"/>
            <ac:spMk id="75" creationId="{4F2E8A44-783B-A524-296F-E68CFC9630E5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6" creationId="{0DA5F23F-1396-9111-A715-9A54E501E7DB}"/>
          </ac:spMkLst>
        </pc:spChg>
        <pc:spChg chg="add mod">
          <ac:chgData name="Chia-jung Yeh" userId="f328d6f4-0757-42dc-943f-c4685e047ee8" providerId="ADAL" clId="{E564DA1F-E2FD-475F-919F-BD2F09682F78}" dt="2024-02-01T02:28:42.887" v="2875" actId="207"/>
          <ac:spMkLst>
            <pc:docMk/>
            <pc:sldMk cId="2581557065" sldId="265"/>
            <ac:spMk id="76" creationId="{581D0E19-8353-60F1-2251-E0522AA4EC0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6" creationId="{A1404D9F-A0FB-82D8-226C-BB9359333791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7" creationId="{0E63C989-5CDE-1CEE-BF14-142121FD4F81}"/>
          </ac:spMkLst>
        </pc:spChg>
        <pc:spChg chg="add mod">
          <ac:chgData name="Chia-jung Yeh" userId="f328d6f4-0757-42dc-943f-c4685e047ee8" providerId="ADAL" clId="{E564DA1F-E2FD-475F-919F-BD2F09682F78}" dt="2024-01-31T14:10:26.901" v="2513" actId="571"/>
          <ac:spMkLst>
            <pc:docMk/>
            <pc:sldMk cId="2581557065" sldId="265"/>
            <ac:spMk id="77" creationId="{5BB22079-DA3D-131C-9A71-2C9A8A2FE1AE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8" creationId="{49B3B0D9-4109-E53B-8C66-4A5B5DC7865E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8" creationId="{5C6A4001-CD0D-279A-148B-21A8B15F46C1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79" creationId="{99A2F8D4-E559-0300-42B9-4A6BC66D5BE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9" creationId="{BC182CE9-5781-A916-6EA6-DA7ED2EB06E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0" creationId="{3E7E7DE3-9047-D2E4-FE03-1F4824B5652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0" creationId="{EEA11810-CF2A-269C-42BA-7F8DF47B92D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1" creationId="{62F25353-B09D-356E-5455-CA2166FDBA4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1" creationId="{9C75C4D1-D1C9-D1F3-9D15-14A29FFF825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2" creationId="{34F056E1-542D-4A7C-9B4C-02821141B67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82" creationId="{DE667A7B-8A4E-CBF5-4155-10AF4BDB22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3" creationId="{17D3A817-15C1-4D25-9E9A-E144526122D9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3" creationId="{388ACFEA-0ED7-FF31-A9C8-5E08E48029D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4" creationId="{4B7B9A16-A656-6B91-41D6-959EA495B05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4" creationId="{D0D6FE39-33A4-880A-A445-82D46EC9C13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5" creationId="{00CCE439-915A-7B46-0EF7-4AA6DDD5ABF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5" creationId="{C0577C67-EA99-DC4B-2F01-ACD07BB1B91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6" creationId="{033A2539-C81E-8549-C56E-CFACDFF42F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6" creationId="{A2030327-A2DB-AB53-89AD-A547CE265C8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7" creationId="{EADC7166-D0D4-EBD4-D2BC-EB39861FD43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7" creationId="{F4A2FF4A-8664-AD82-9248-95D8EDADDBB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8" creationId="{58E63147-65C7-33AC-E336-776A645F37E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8" creationId="{855DCF43-90CE-9D6B-3E9E-9A13CBEAB6C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9" creationId="{0202A98E-85B3-C63B-C25D-D501106FF97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9" creationId="{1B2D38AA-0375-9B5E-AFEE-024F7337E2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0" creationId="{66C2B14F-0103-163D-E63D-7E194160B20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0" creationId="{8C0C4F94-7932-B135-E832-DDA059AB0B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1" creationId="{D7F8DD2B-5F71-E0FC-3E0F-BA250427915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1" creationId="{E3DF5A5E-7A4D-05A6-6DBE-23D06BC34AB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2" creationId="{1A1B5F97-C558-05EA-074D-DD7AA259B1D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2" creationId="{51B2957D-9A8E-B490-4481-816A5F6CE93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3" creationId="{343CDB25-66DB-68EF-65FD-82432012F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3" creationId="{FF3656C2-5FCC-73EF-0686-F3FF48F4FD9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4" creationId="{7C13EA32-C8B0-590D-4257-22C2FB080F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4" creationId="{CACBF2AA-622F-AE62-65B1-A0489CFA3B1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5" creationId="{24D8EA74-445A-7D82-1C2A-8C72A07EFF3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5" creationId="{A028857A-AB50-F769-B558-DA0222A7F993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6" creationId="{09909F90-D9BB-E6DD-849C-A91B59E6601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6" creationId="{0D0967A7-8CCC-FA67-2823-8794F7EC4BB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7" creationId="{9331D75B-BB02-91DA-76C7-27DF67AB9BA6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7" creationId="{D0A8C3EB-1E56-F7D4-E8F0-EEFC77E98B5F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8" creationId="{0D66B6EA-13A7-B7BF-AD7A-E63401DB8B1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8" creationId="{F20B137F-0E09-6110-0782-34FA74CFD893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9" creationId="{4B671AAC-CFC5-E052-3EA5-24AD4F601522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9" creationId="{925C1D79-F13C-6A9C-9422-17CB7E72D11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0" creationId="{47A87EE6-E963-156B-BF4B-0287145BFA5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0" creationId="{8CD74D16-7859-D319-E96A-8112AD9F8C4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1" creationId="{5BCF02B2-64EF-F9B0-3983-1C204ADF69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1" creationId="{660A4C94-1108-D8F0-44E9-83F01E6974F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2" creationId="{03CB412E-2E37-5E09-5634-4C5D9DAA4E6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2" creationId="{D58199CA-5732-BEF8-18DB-FC65C6AD9A3B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3" creationId="{DDDEA7A4-E2E7-4E68-4D93-AFBD4E28EC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3" creationId="{E74C12F2-3646-230F-1793-DEB61264B5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4" creationId="{23C84DD7-7A45-8736-0050-62A39E1CBB91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4" creationId="{C1BD652F-457B-DB54-1225-9D0309F4E3D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5" creationId="{69B3E1CB-1871-F6A8-DAAB-83A845562B48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5" creationId="{B595271C-7140-E4E2-7168-FC93E35036D5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6" creationId="{10D910E5-7990-80CD-614D-5EC4E47E7F1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6" creationId="{8826EBB4-1449-D03A-439F-799B87DE2DD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7" creationId="{03088CC4-DDF5-242E-5AB3-EEDAB2D38956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7" creationId="{074847FA-E83D-DCDF-096F-412387ECCB5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8" creationId="{82FD53C1-6255-ECF4-394A-B72F8BCE3F7F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8" creationId="{930CB548-891D-E917-97D0-73A063B9F87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9" creationId="{37863C68-7FAA-221C-D73E-6AB33CBD2E88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9" creationId="{DA1D9C8C-9C09-EA39-8B48-29C475F8EC4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0" creationId="{0B7200B8-FA0F-DBA7-6B71-6103F0CF68A0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0" creationId="{0C3C0970-C06B-5C3C-F082-38EBE2E40AC4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1" creationId="{5008690F-FFB4-5198-5201-7CA8A0E26FE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1" creationId="{DAF193C4-20C2-2F2F-BAF3-4B4C381DC5DE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2" creationId="{17989820-369E-2DAF-8746-6AED935AAB0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2" creationId="{3F7EC744-5472-7ED4-B420-F180502A3BB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3" creationId="{5D863AA4-BAEC-1773-5144-3F58721A721F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3" creationId="{D64E7B19-BE5B-3C82-6FD3-4D700159DC1B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4" creationId="{4BDBF3D9-9CC8-0CDC-D9A9-A233148ED98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4" creationId="{C89E103E-06E5-C2C8-5B12-0CCB4FAF48D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5" creationId="{2BCA5372-4E68-CCA8-E023-B022FE60BA27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5" creationId="{C96E5535-D46D-3997-338B-37268844E82A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6" creationId="{2D4BF3C3-0B0D-1586-0815-980C491CA08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6" creationId="{B70D4757-8884-593B-383F-8E0E29F97A1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7" creationId="{42C35A85-6BE7-E50C-846D-674965B60CAD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7" creationId="{A52F1E02-0D28-DC2B-D4BF-68283DA83F7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8" creationId="{3585DA25-4447-ED77-23CF-728E060C377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8" creationId="{CC682D9D-77EE-5432-74DE-E8258B1E1240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9" creationId="{928F5769-B2F7-88F1-B898-244700FC264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9" creationId="{D8B938AB-15DD-2DE4-171A-9BE4D97D93C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0" creationId="{358B6215-B70B-DD36-05D9-6AB7E55A2DA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0" creationId="{DA086635-A9C6-0B58-F87B-79A4FA91F7A3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1" creationId="{B1C2A810-D5D3-5A78-8C51-8CF68B16193C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1" creationId="{D97CD916-460A-C6CD-C644-A38AFC7FC23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2" creationId="{D8AED4B8-9569-7180-D0CE-D71769023967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2" creationId="{F5807DAC-AE40-EF7A-7192-C9EB36C03536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3" creationId="{1E8FD042-E458-8680-A83F-C56BFDE46FA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3" creationId="{29C5DF08-EBD9-93A5-6B33-9C65C6B3B62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4" creationId="{446517D0-63A8-00F0-61E0-8FCB66B3147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4" creationId="{7F67C837-D67C-E21C-514B-AEB4A153E0BF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5" creationId="{26400E94-0477-7397-7448-B51AEC3B0E20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5" creationId="{35ACB1C3-1C15-A5C8-53D0-1C6DED48594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6" creationId="{65BA70DA-156F-1AF4-07A0-0B882496A582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6" creationId="{A7C52CE1-91A7-1127-F920-52C100E8896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7" creationId="{00C3B7A8-0216-B198-28F0-3807210B4DDD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7" creationId="{5728CF2E-A3E4-B171-ABDD-ECA60473157C}"/>
          </ac:spMkLst>
        </pc:spChg>
        <pc:spChg chg="add mod">
          <ac:chgData name="Chia-jung Yeh" userId="f328d6f4-0757-42dc-943f-c4685e047ee8" providerId="ADAL" clId="{E564DA1F-E2FD-475F-919F-BD2F09682F78}" dt="2024-01-31T14:12:22.516" v="2530" actId="571"/>
          <ac:spMkLst>
            <pc:docMk/>
            <pc:sldMk cId="2581557065" sldId="265"/>
            <ac:spMk id="128" creationId="{65BC4F58-EC89-7D49-8EC5-A1684517CEF2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8" creationId="{D2E2AE6F-8F76-270B-DCBF-BA22D0FAC85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29" creationId="{1A99514E-5709-3776-5BDF-35562D442C4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29" creationId="{F4427E96-51B1-4D41-DB34-BDBEB9C27CB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0" creationId="{5AE3E2B5-F4A1-6D17-EAA6-08AC71054E0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0" creationId="{E45FA49B-DF80-EC27-21A8-3BF440A5CD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1" creationId="{459E19DA-B9FA-59AB-FAF3-86AD4C77939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1" creationId="{67678F9B-624C-1D21-A598-18A1EB262A3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2" creationId="{26FFA29B-D0BD-7463-C623-796F7B6C19DE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2" creationId="{68C3B6B7-4046-D694-6884-463539C99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3" creationId="{2FB79A30-1BB5-15CA-60BF-148E1B67C32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3" creationId="{AA28AA80-D270-D54F-DF7D-02FADF211BF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4" creationId="{A94F6106-C7B9-8425-0343-6083469EFA4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4" creationId="{D1C3E6D7-A108-AC7B-6A50-C1236E4B297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5" creationId="{1AD7D257-CD06-106C-99D1-BC5901B0589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5" creationId="{2CFB738C-97B3-DB39-AB40-F5BCB82424D1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6" creationId="{75F833E8-3ACE-2709-E508-BE3AAA0D4C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6" creationId="{F22117D0-7C8A-1358-7B7B-17DB79D37A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7" creationId="{69525A1C-066D-EC40-7E0C-EDE91BDE99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7" creationId="{AB25DD80-A999-3EB9-CDC2-C566B6ED8A0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8" creationId="{2CB70B24-6DD3-BA9E-4E4C-4F7140346310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8" creationId="{4C6EDD6A-158B-4B7B-E5EB-3C5AE841918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9" creationId="{46D74358-127B-E2AC-59EF-BC9A4D43B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9" creationId="{E49E3355-AB24-D246-A19A-CED9CEA3050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0" creationId="{517252CD-E301-83EA-9247-945282E97F3B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0" creationId="{F6C41ACF-DD54-02CB-9A97-614ABF697959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1" creationId="{365B431A-ABB9-747B-1EE5-F54CC572145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1" creationId="{EA0FD086-748E-4159-31AF-9734F4286E77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2" creationId="{B2D05E0E-BDAD-E711-A8EF-BE8F86EE392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2" creationId="{DA778CD0-6877-82FA-EC7F-73F75AFB717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3" creationId="{209436FD-1FE1-086B-9164-A14E0A22F69C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3" creationId="{54A7B354-1A72-DBEE-486B-D1D05E7D863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4" creationId="{13BBC6C9-C4F4-D5A6-D1EC-91BA87F387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4" creationId="{99D468E3-7E7B-BB6D-E3DE-5C02FD6CD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5" creationId="{3EA8DBA2-AD36-09FB-DE0E-FE44D4AA693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5" creationId="{DE57B0B2-3C5E-E044-6DBC-138879E2949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6" creationId="{AE55E18E-C4E1-8D2B-6268-613CDB938A5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6" creationId="{B2B03C07-87C8-ECE8-77FB-702649DBD58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7" creationId="{08EEB3AB-E6AC-31B1-9A5A-A5A8C1DBE631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7" creationId="{99CEAADC-A448-6E17-2D31-B083E1667AE5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8" creationId="{43F67F84-9804-E8F5-4D77-D23298DA9FA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8" creationId="{D36C4EC7-8CAA-ED61-B611-E0FA39C4B6C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9" creationId="{70C51569-AB8A-3970-7CDE-80DE4D587EE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9" creationId="{E4708430-37C9-85F4-5FBA-EE17329E3AE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0" creationId="{00183E48-635E-EC06-726D-EC11A2BDB84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0" creationId="{5DFB26E3-04BD-A588-CBAD-FB2E450DF6C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1" creationId="{0BB10117-35D3-4B46-5351-8D8D5FA7A2E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1" creationId="{AF749DD1-3701-6713-76CD-F849BB1AA60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2" creationId="{19BB9386-E430-72C7-F67F-5C75B5A66B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2" creationId="{62E827E2-AE1D-1534-CD58-C3CA866D30A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3" creationId="{19C37F66-0BC1-55A6-BD9E-5FFB4876444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3" creationId="{C2D535D4-CD6A-F5C0-83C7-6E14736E51E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4" creationId="{611CBBA3-1A23-C8D3-36A9-2DB456065DA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4" creationId="{67083B4C-823B-7B1F-6336-0D43A275B2C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5" creationId="{E45D492E-0646-C4A7-A4B4-30620AF80E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5" creationId="{EB9661F7-65DB-8B20-D413-F079D254EB4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6" creationId="{3CD54FEC-7478-44F8-B435-E0B9DB25A29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6" creationId="{9B79549B-7E54-7787-BD07-2167B9144A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7" creationId="{9FF190C7-49B9-EF9E-56A8-D1A42BD1349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7" creationId="{C7396D5A-FA4F-1E57-E65D-18D5F3CAFE9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8" creationId="{621CF308-D095-3002-EE43-9775F268C35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8" creationId="{87B633F1-CD48-C29C-D937-040338CE1FF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9" creationId="{01A60098-AD22-51F9-B88E-CE5F4FE5E0E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9" creationId="{ACC40573-3425-1780-01DE-4A5DC46B0DB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0" creationId="{DC1D9D8E-BB82-F66A-3E4C-0CE96B1F393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0" creationId="{F59733FD-35A1-6D9B-37BD-AF484A3227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1" creationId="{8CEF1A44-02D5-3922-65B6-CEB3C722169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1" creationId="{F9C5908D-B621-F709-E67A-623F18F6F7D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2" creationId="{9EAE3FE7-C977-A52B-C78A-FCF1AEFC98B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2" creationId="{DB23D944-BCB9-C9E2-1E28-00703DE7C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3" creationId="{5B5900F1-BCB1-F4DC-2A0B-17887A38677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3" creationId="{D5913D6A-584A-84E5-2CCA-A88EF5F1897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4" creationId="{A7F6F7F4-11D5-D976-045F-E11ED2C3AE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4" creationId="{BB9FCD44-85DF-A0EF-A390-FF7C63BFA7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5" creationId="{70F75BCF-F4D4-C6F1-C534-ECB7AE844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5" creationId="{A8857101-74A8-37C4-0917-BE45B30186D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6" creationId="{2979A028-9F9A-5ED4-65CE-2B191C339AB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6" creationId="{4EC9DE8F-04FF-302E-7D1A-385D1030594E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7" creationId="{2C9BA21C-2DBD-9A49-61E3-D9EA77824EA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7" creationId="{8C67498E-306D-86C1-7E68-5B9D2CF5AA1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8" creationId="{E971E56F-7404-9C44-54A4-A572D87368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8" creationId="{EDFEA67F-E68C-46D0-4EDB-3F015FBFFC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9" creationId="{A2CB7F97-4509-CDF4-1D48-8D057F2FC57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9" creationId="{CA290595-50A3-D932-45FA-F13A34CDE7D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0" creationId="{A4B070A1-AAE5-0EAD-DC65-1E1826AD982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0" creationId="{D6708EE5-B709-813E-6259-37D24FE46FE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1" creationId="{CE7F3B73-D225-C3D2-3763-48E26A79327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1" creationId="{E1688BDE-1415-B713-CD3E-7D9E78D3097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2" creationId="{74A7DF65-BE91-BE42-B658-F4EAC9F39C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2" creationId="{787240D6-E133-89D5-6E27-1D70B3CFFB2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3" creationId="{E5A24B63-1ED7-159C-B2C1-697D806C192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4" creationId="{13C4FC71-FFF4-9B54-1E30-7D40CB56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5" creationId="{A30C816F-886D-C326-7188-1B9832A7EC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6" creationId="{5BC22B26-6986-77EC-BC4C-FBB807B34E0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7" creationId="{D13AE67B-9D28-0748-CA17-9692C42D3F1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8" creationId="{46D6EF3E-F625-8D1E-63C6-11C908382FA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8" creationId="{9111DB41-803E-FD17-5470-8F8EDEFF9A6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9" creationId="{13BF50EC-4500-8B83-ABA9-80822BDF6CB8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9" creationId="{B1935166-3156-255E-EDCA-DD27AFEC52C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0" creationId="{54B6270D-67B2-AA31-A891-B46B6CA8E0A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0" creationId="{91738FFC-DCA1-A93C-676E-ED0EABF4315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1" creationId="{8D898CD1-D755-E37D-D7A1-3360BB3C032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1" creationId="{DD801900-E2EF-41B8-7FB5-2E40B067D83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2" creationId="{1E7D6FDF-70B3-7DE4-A4BA-05DF4C45A44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2" creationId="{6D4ED513-2677-75CD-A147-073DAB634C8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3" creationId="{345ACC24-9159-48DA-D4AA-BE9AB62B53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3" creationId="{81285E08-E33D-33B3-4468-667F05ABB4D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4" creationId="{6702D182-3C3A-E8BA-3D7E-57875DDA402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4" creationId="{A6E7A005-90F9-DC87-0E52-752CEEC1D00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5" creationId="{05DC5E19-4950-04FD-213B-B485857E642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5" creationId="{B5F56D75-F123-C7B8-B875-4EFC7B80131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6" creationId="{42F02057-3B4D-2C41-A28A-7571B2F2ED9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6" creationId="{BE7C92F0-A4DF-7829-432C-723EBCA77F6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7" creationId="{101DFC19-27B8-F4F8-2C86-FE09C795DC3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7" creationId="{A32C8151-53AB-156D-5A4C-64F656A3696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8" creationId="{1F8A64C9-3DD8-1F71-871B-1136E8AEB5F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8" creationId="{85E74C8F-1949-6AA9-F597-D1824ACDD16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9" creationId="{9F0B1CAC-C569-2449-51D9-DEAC13C4B2B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9" creationId="{FE46F186-849E-0DAC-1EF0-BA4A359CFC8F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0" creationId="{1B68639B-6E89-A02B-EC39-67097287490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0" creationId="{2762375A-CE0A-FA55-AA63-B0D78F9A517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1" creationId="{471B9B51-61A4-8668-DA67-A3F4A64FCC0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1" creationId="{6E48C19E-AAEE-87E2-38A6-6920014C08C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2" creationId="{592B011E-9B3F-9133-7EFE-B6F260DA288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2" creationId="{FDD682D9-2E48-DA54-DEBA-25455A4F7C4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3" creationId="{03F70971-3A92-239F-AA12-161D60C5448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3" creationId="{E1740C79-D0A2-E15F-E0D0-DA223F028A0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4" creationId="{E96C755C-BBA7-7894-5727-F0244EC0BA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4" creationId="{FE8A3391-5F13-15EA-B854-A1DA25B3DFE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5" creationId="{5FFB0A23-95F4-1900-7D34-18AC7F9C4CE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5" creationId="{DE89282C-F3CF-8DA9-8B09-4C36848477F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6" creationId="{18F3FD54-3E0F-3ED5-2AE0-72E30D00E42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6" creationId="{83EF37CA-3639-FD08-12EE-9CC9874442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7" creationId="{3FCC6FD1-CFB5-9774-44B9-17A21126D7F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7" creationId="{F90C642C-C051-E459-C7E6-A7CBF31B1F6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8" creationId="{D6A5CFE8-B1A0-6350-127C-CA3A767BB5B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8" creationId="{D84FED81-0D69-BF60-E112-71AC9A750A2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9" creationId="{2299C815-F14F-E9BB-3957-C3A95FF5FD5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9" creationId="{A626FBDD-FB9E-A9B8-0AC8-533B4A2FC709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0" creationId="{36AF96B1-B7AA-6215-7D75-672D5550A86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0" creationId="{DB4237F3-438D-00D7-F347-C3116EC5373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1" creationId="{598C50FD-CD08-AF9D-772F-FE0C0BDF4A5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1" creationId="{ED442813-E143-8D7E-454F-C86D4D15E49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2" creationId="{04ECCA57-4F51-1837-454C-E86759C73283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2" creationId="{9D004F23-1CF1-1B66-7198-48754651F5F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3" creationId="{7D0AC6CD-3BAF-7D8B-5973-B3849C15B40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3" creationId="{B8C9505C-D4E2-B07E-DCB3-3CD3400837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4" creationId="{1301229C-87AC-5E58-2EC0-3FB0BE8D5AB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4" creationId="{9AABBCB0-2CE9-5E00-90AE-3966C6B4332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5" creationId="{32D4767A-6699-FFD3-02DC-8ED93E36FCB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5" creationId="{351F5AF8-083C-168D-072A-0DCEA0DCC7D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6" creationId="{2D8AEEF5-D7B1-4B9D-140B-6502E3E92EC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6" creationId="{40FA5E0E-B90C-DA11-5AB6-25A66C7057B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7" creationId="{0E94C510-57B2-2C36-699A-9BDD8FACCAA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7" creationId="{246F74C6-F283-4616-905A-C1225255D20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8" creationId="{8477DF72-0A61-B2D8-90EB-2CB34F5B3C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8" creationId="{D0CEDD42-AEE7-C3C7-D792-696CA624269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9" creationId="{4BE6F7C5-F8A9-A2E1-E053-88F9B9F30A4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9" creationId="{90523A6E-4593-AB0A-FCFB-1F47636D230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0" creationId="{84514EAB-4F41-38CA-82BD-13AAA1E0670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0" creationId="{F6210E2E-D2A2-E8B5-AB1A-10B7E6B6D70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1" creationId="{1F91D3A1-11B6-7D0E-3077-6D7722F9EE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1" creationId="{A4C22B89-BB0D-A1AE-53BE-41FE46EE50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2" creationId="{DA97876B-2FD8-FC67-175C-B455140ACB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2" creationId="{F9B7D548-F1E2-BF4D-A5B8-C8722DE6641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3" creationId="{40223B23-6D50-B8A8-22A0-082803FC720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3" creationId="{A0B7D29A-7964-BB24-9EE2-E8D920DA887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4" creationId="{A8EB5167-1422-1854-6826-A491E441B62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4" creationId="{AD521083-D90A-9446-127B-125F6C489A0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5" creationId="{797FAA65-2B6D-4A63-E9E9-440D44C6E87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5" creationId="{FFB4F4DB-2CA1-8042-5C5F-56A3623EF0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6" creationId="{6A9C9B6C-B650-9A07-069A-5C1086FEDC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6" creationId="{AE949C84-675A-6FD9-5D81-E2A755EE34E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7" creationId="{C40A30A3-1B82-A92A-1B66-A097C41579E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7" creationId="{FC75E7FC-3E03-853E-5A1A-AFCBF40C306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8" creationId="{1687CD56-12E0-F1F6-D718-4834A74C2EA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8" creationId="{897B1655-79FD-6690-8BFE-A7BAA7C049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9" creationId="{8079E739-E9FA-3400-E3D4-149B213E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9" creationId="{BBE55A46-3D11-6B10-6794-C7151A72681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0" creationId="{3DA796BC-9D63-EA9E-D319-3C20341BD0C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0" creationId="{9A893782-4F60-DD96-AA09-46AB54589B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1" creationId="{64E95738-799A-762A-07D1-7F4F9C5D1F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1" creationId="{A207BA21-8029-6A36-BAF2-EB4FB4E1EAE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2" creationId="{4F6E243B-A43C-70D0-12EB-F1C1297D11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2" creationId="{85B3A68F-CEC0-4BBA-DB78-D58C554E1C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3" creationId="{8AAD1080-B41B-D3E6-86CE-47D1A6AEDB3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3" creationId="{8DE9F48E-AD7F-DC72-4C57-F80417E90F0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4" creationId="{27AE744D-9489-7D84-3CD9-B12410FDB4C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4" creationId="{3E476A0E-79F1-36DB-8813-2C2EE87BF78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5" creationId="{6560718B-DAAF-7A5C-3F93-374C173121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5" creationId="{6765DFC0-6496-69E1-1A1A-B151A48108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6" creationId="{5F3AE424-919D-8A6F-0A38-9A77877A807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6" creationId="{ED786023-855D-480A-47EE-E38878A5F68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7" creationId="{8718F9EB-D238-3854-7E54-ECD60B567EA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7" creationId="{DA36276E-7DEA-59F9-6977-B6BF946BD99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8" creationId="{2BC74FA4-715C-6ECB-4470-4C626F8DD49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8" creationId="{A80414BA-DEDC-B57A-3546-53FBFD1E8E6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9" creationId="{5A6442E3-1826-70C1-D263-4918BA12483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9" creationId="{693F0071-B838-F9AF-7618-34435E636E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0" creationId="{52614F38-CFA3-6ED3-C408-1B2D95A8EC43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0" creationId="{BACB0628-68E2-48E8-CFFC-560811AD89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1" creationId="{65C0E126-DCDD-CF43-6BCE-2C969FFE30AC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1" creationId="{94B8BF70-A009-1750-0696-56615BC35F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2" creationId="{CB58C295-7EDC-C10F-231A-80BA8A094DB3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3" creationId="{DC287F55-A1EC-40A0-7857-0F03E54653A9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4" creationId="{F16F2189-EFDB-5643-3A7F-258E5912DFCC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5" creationId="{573FE289-D0E6-B26A-085A-7DC78326C8B8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6" creationId="{9907FBBC-95B3-2942-0A3D-C07A12468A77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7" creationId="{8D8CDF32-DE28-F4E1-67DF-CFD31F11154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8" creationId="{661F45D3-C953-7940-E4B7-AE47BF05FC0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9" creationId="{60E73F41-732C-ACDF-C095-C6B8C733DA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0" creationId="{54E50ACC-79C1-F720-3828-7C51A4C56D7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1" creationId="{E3FBE53B-0329-22D1-BADF-BC35D19DDE8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2" creationId="{4DAAF893-76FD-568A-F660-2D78E6CB8AD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3" creationId="{419836BD-511E-C537-15C1-DD7C5B7A2CFB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4" creationId="{884CB33F-9355-0972-C848-D45B7E3A55C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5" creationId="{BF435004-9E95-AD40-2C9B-A0B9BBCDCDB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6" creationId="{0F296638-6CC7-C637-0A92-1D2B8989AFF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7" creationId="{DF25AE84-8E68-15D8-D6B4-01C44B94DE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8" creationId="{EDD98607-287D-F4DA-F3E1-904DAF484794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49" creationId="{E3B75B7E-84CA-2621-068D-7490210B008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0" creationId="{D201B6AB-7F26-4B56-B9D8-066AA5B3BDB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1" creationId="{CC2FA6DD-FE00-DE1C-9E70-2918CF9EA9B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2" creationId="{45597705-5FDA-77DC-DBFD-4AA91A7DF94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3" creationId="{9B9BEC04-3EED-37A7-7775-424728D85AB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4" creationId="{B7894F9B-67B2-D9FD-C6B0-E4D8D97E47C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5" creationId="{D256ED8B-7CA3-E458-9D56-6E8D5561E9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6" creationId="{91C85FB7-A250-980A-2004-2EB8D58448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7" creationId="{5264752B-8006-5E4B-0CE2-973D8AE4AD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8" creationId="{E5CCA9C2-D291-2705-B90E-470CD704D85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9" creationId="{46E51E64-FCC6-6C76-58B7-DC5934601E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0" creationId="{D61567A1-8F08-61BA-4471-F83246B8A09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1" creationId="{9E4DAF4B-8C9F-0792-3313-6A9486E2502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2" creationId="{CF2A5D97-F29C-9439-DD8A-1E98E8DAB32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3" creationId="{73ADD69F-6BD6-E746-1D2A-A8C9E5AE4D59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4" creationId="{C3868EE2-0F90-D572-6C21-C3E8D0139871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5" creationId="{76155606-1B82-7373-664C-EC62BBF8A17C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6" creationId="{37281A74-6457-6825-7D4B-6ADF406ED5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7" creationId="{8C8D8C71-A433-4E50-255A-CB0417C66EA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8" creationId="{8EA089D8-7A40-DF38-AD61-C9DD91C6766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9" creationId="{96E5F7CB-3863-9EE8-97B4-3486206C0BE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0" creationId="{4217DC6D-0264-6691-A67B-6B59E41CBC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1" creationId="{CDC80CD5-FD1C-63F5-254E-9ACDB95AC2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2" creationId="{E277E420-D3FD-DCFB-C135-A3F6C8E6856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3" creationId="{08587EE5-5F49-C939-16B2-47577B7F92D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4" creationId="{787F5408-22F8-3C3C-BCB4-CF64A4199E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5" creationId="{BA4D32D1-F460-1256-6BC4-D5640528047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6" creationId="{E087DFF1-F3FA-2A83-BC12-9440A20853A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7" creationId="{7A5608B6-8CED-1F1F-351C-CF5EC55D9AD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8" creationId="{F8F4958F-685F-81D3-0B65-1C79A5CD604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9" creationId="{623D8536-B9BB-CD5F-66A1-533BAB7FC90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0" creationId="{AA486A7C-BE75-EF31-A54D-092FB77E978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1" creationId="{9E6005B7-4DD0-EC6A-C6C9-0DB3865DA7A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2" creationId="{13344960-0470-5695-E6B7-EA82B3A0A5E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3" creationId="{D09713A0-2460-9B62-AE8C-248865FFA0A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4" creationId="{A5BAD318-1D90-8B08-F912-90F67504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5" creationId="{B9563D0E-A566-AA65-D19B-A2EE0B81EF3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6" creationId="{B2609266-19AF-E19C-A521-C07521E32758}"/>
          </ac:spMkLst>
        </pc:spChg>
        <pc:spChg chg="add del mod">
          <ac:chgData name="Chia-jung Yeh" userId="f328d6f4-0757-42dc-943f-c4685e047ee8" providerId="ADAL" clId="{E564DA1F-E2FD-475F-919F-BD2F09682F78}" dt="2024-01-31T23:28:02.043" v="2676" actId="1076"/>
          <ac:spMkLst>
            <pc:docMk/>
            <pc:sldMk cId="2581557065" sldId="265"/>
            <ac:spMk id="287" creationId="{1E558F6A-12AC-73BA-5B1F-70E3D697B5FC}"/>
          </ac:spMkLst>
        </pc:spChg>
        <pc:spChg chg="add mod">
          <ac:chgData name="Chia-jung Yeh" userId="f328d6f4-0757-42dc-943f-c4685e047ee8" providerId="ADAL" clId="{E564DA1F-E2FD-475F-919F-BD2F09682F78}" dt="2024-01-31T23:28:06.126" v="2679" actId="20577"/>
          <ac:spMkLst>
            <pc:docMk/>
            <pc:sldMk cId="2581557065" sldId="265"/>
            <ac:spMk id="288" creationId="{661FDC70-2B04-4E3E-42EB-114E7D5EC093}"/>
          </ac:spMkLst>
        </pc:spChg>
        <pc:spChg chg="add mod">
          <ac:chgData name="Chia-jung Yeh" userId="f328d6f4-0757-42dc-943f-c4685e047ee8" providerId="ADAL" clId="{E564DA1F-E2FD-475F-919F-BD2F09682F78}" dt="2024-01-31T23:31:21.240" v="2774" actId="14100"/>
          <ac:spMkLst>
            <pc:docMk/>
            <pc:sldMk cId="2581557065" sldId="265"/>
            <ac:spMk id="289" creationId="{2490F922-1BE7-6D56-CBFE-1B6ACE867E2F}"/>
          </ac:spMkLst>
        </pc:spChg>
        <pc:spChg chg="add del mod">
          <ac:chgData name="Chia-jung Yeh" userId="f328d6f4-0757-42dc-943f-c4685e047ee8" providerId="ADAL" clId="{E564DA1F-E2FD-475F-919F-BD2F09682F78}" dt="2024-01-31T23:30:49.429" v="2755" actId="478"/>
          <ac:spMkLst>
            <pc:docMk/>
            <pc:sldMk cId="2581557065" sldId="265"/>
            <ac:spMk id="290" creationId="{B3D1D542-02D3-1861-27B2-A4A05700BE92}"/>
          </ac:spMkLst>
        </pc:spChg>
        <pc:spChg chg="add del mod">
          <ac:chgData name="Chia-jung Yeh" userId="f328d6f4-0757-42dc-943f-c4685e047ee8" providerId="ADAL" clId="{E564DA1F-E2FD-475F-919F-BD2F09682F78}" dt="2024-01-31T23:30:49.898" v="2756" actId="478"/>
          <ac:spMkLst>
            <pc:docMk/>
            <pc:sldMk cId="2581557065" sldId="265"/>
            <ac:spMk id="291" creationId="{F320D4EB-EA6E-F247-A536-9FFF41245BB3}"/>
          </ac:spMkLst>
        </pc:spChg>
        <pc:spChg chg="add del mod">
          <ac:chgData name="Chia-jung Yeh" userId="f328d6f4-0757-42dc-943f-c4685e047ee8" providerId="ADAL" clId="{E564DA1F-E2FD-475F-919F-BD2F09682F78}" dt="2024-01-31T23:30:34.690" v="2748" actId="478"/>
          <ac:spMkLst>
            <pc:docMk/>
            <pc:sldMk cId="2581557065" sldId="265"/>
            <ac:spMk id="292" creationId="{C1E8C84F-98E7-0A1B-6185-D56E200375A5}"/>
          </ac:spMkLst>
        </pc:spChg>
        <pc:spChg chg="add del mod">
          <ac:chgData name="Chia-jung Yeh" userId="f328d6f4-0757-42dc-943f-c4685e047ee8" providerId="ADAL" clId="{E564DA1F-E2FD-475F-919F-BD2F09682F78}" dt="2024-01-31T23:31:39.160" v="2785" actId="478"/>
          <ac:spMkLst>
            <pc:docMk/>
            <pc:sldMk cId="2581557065" sldId="265"/>
            <ac:spMk id="293" creationId="{6AB91AC6-C57F-DBF6-CA90-CC5D257A0DF2}"/>
          </ac:spMkLst>
        </pc:spChg>
        <pc:spChg chg="add mod">
          <ac:chgData name="Chia-jung Yeh" userId="f328d6f4-0757-42dc-943f-c4685e047ee8" providerId="ADAL" clId="{E564DA1F-E2FD-475F-919F-BD2F09682F78}" dt="2024-01-31T23:31:18.117" v="2773" actId="1076"/>
          <ac:spMkLst>
            <pc:docMk/>
            <pc:sldMk cId="2581557065" sldId="265"/>
            <ac:spMk id="294" creationId="{07A1896F-AFA6-CE35-7811-343D5581AC0B}"/>
          </ac:spMkLst>
        </pc:spChg>
        <pc:spChg chg="add mod">
          <ac:chgData name="Chia-jung Yeh" userId="f328d6f4-0757-42dc-943f-c4685e047ee8" providerId="ADAL" clId="{E564DA1F-E2FD-475F-919F-BD2F09682F78}" dt="2024-01-31T23:31:43.837" v="2796" actId="20577"/>
          <ac:spMkLst>
            <pc:docMk/>
            <pc:sldMk cId="2581557065" sldId="265"/>
            <ac:spMk id="295" creationId="{0E4817A8-0B1B-EE14-34F0-68501B8683A4}"/>
          </ac:spMkLst>
        </pc:spChg>
        <pc:spChg chg="add mod ord">
          <ac:chgData name="Chia-jung Yeh" userId="f328d6f4-0757-42dc-943f-c4685e047ee8" providerId="ADAL" clId="{E564DA1F-E2FD-475F-919F-BD2F09682F78}" dt="2024-01-31T23:32:20.845" v="2803" actId="14100"/>
          <ac:spMkLst>
            <pc:docMk/>
            <pc:sldMk cId="2581557065" sldId="265"/>
            <ac:spMk id="296" creationId="{D1D1B421-28AC-515D-2BA2-AA3ACEA0B8F2}"/>
          </ac:spMkLst>
        </pc:spChg>
        <pc:spChg chg="add mod">
          <ac:chgData name="Chia-jung Yeh" userId="f328d6f4-0757-42dc-943f-c4685e047ee8" providerId="ADAL" clId="{E564DA1F-E2FD-475F-919F-BD2F09682F78}" dt="2024-01-31T23:57:45.739" v="2831" actId="1076"/>
          <ac:spMkLst>
            <pc:docMk/>
            <pc:sldMk cId="2581557065" sldId="265"/>
            <ac:spMk id="301" creationId="{7B3E46B8-F6D2-FF73-B85A-B4FC1A6701DD}"/>
          </ac:spMkLst>
        </pc:spChg>
        <pc:spChg chg="add mod">
          <ac:chgData name="Chia-jung Yeh" userId="f328d6f4-0757-42dc-943f-c4685e047ee8" providerId="ADAL" clId="{E564DA1F-E2FD-475F-919F-BD2F09682F78}" dt="2024-01-31T23:57:48.602" v="2832" actId="571"/>
          <ac:spMkLst>
            <pc:docMk/>
            <pc:sldMk cId="2581557065" sldId="265"/>
            <ac:spMk id="302" creationId="{391BD039-077F-978B-16CF-1398E81C8BC4}"/>
          </ac:spMkLst>
        </pc:spChg>
        <pc:picChg chg="add del">
          <ac:chgData name="Chia-jung Yeh" userId="f328d6f4-0757-42dc-943f-c4685e047ee8" providerId="ADAL" clId="{E564DA1F-E2FD-475F-919F-BD2F09682F78}" dt="2024-01-31T23:32:29.615" v="2805" actId="21"/>
          <ac:picMkLst>
            <pc:docMk/>
            <pc:sldMk cId="2581557065" sldId="265"/>
            <ac:picMk id="297" creationId="{C89B9F2C-1172-BDC1-C413-0A27DA6FFD8F}"/>
          </ac:picMkLst>
        </pc:picChg>
        <pc:cxnChg chg="add mod">
          <ac:chgData name="Chia-jung Yeh" userId="f328d6f4-0757-42dc-943f-c4685e047ee8" providerId="ADAL" clId="{E564DA1F-E2FD-475F-919F-BD2F09682F78}" dt="2024-01-31T23:57:28.876" v="2812" actId="1076"/>
          <ac:cxnSpMkLst>
            <pc:docMk/>
            <pc:sldMk cId="2581557065" sldId="265"/>
            <ac:cxnSpMk id="299" creationId="{F5BD681D-F53C-2F96-08B8-6291A4B72579}"/>
          </ac:cxnSpMkLst>
        </pc:cxnChg>
        <pc:cxnChg chg="add mod">
          <ac:chgData name="Chia-jung Yeh" userId="f328d6f4-0757-42dc-943f-c4685e047ee8" providerId="ADAL" clId="{E564DA1F-E2FD-475F-919F-BD2F09682F78}" dt="2024-01-31T23:57:31.038" v="2813" actId="571"/>
          <ac:cxnSpMkLst>
            <pc:docMk/>
            <pc:sldMk cId="2581557065" sldId="265"/>
            <ac:cxnSpMk id="300" creationId="{FD429E92-BA09-B40E-FE5F-B1B8E6B7A4F3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01T12:54:23.693" v="3641" actId="14100"/>
        <pc:sldMkLst>
          <pc:docMk/>
          <pc:sldMk cId="3727740433" sldId="266"/>
        </pc:sldMkLst>
        <pc:spChg chg="del">
          <ac:chgData name="Chia-jung Yeh" userId="f328d6f4-0757-42dc-943f-c4685e047ee8" providerId="ADAL" clId="{E564DA1F-E2FD-475F-919F-BD2F09682F78}" dt="2024-02-01T05:27:20.611" v="2877" actId="478"/>
          <ac:spMkLst>
            <pc:docMk/>
            <pc:sldMk cId="3727740433" sldId="266"/>
            <ac:spMk id="2" creationId="{21F4A39B-7740-58C7-548A-8DF13E7909C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3" creationId="{604D9C55-27BB-47C0-5F67-59D49AC8EECF}"/>
          </ac:spMkLst>
        </pc:spChg>
        <pc:spChg chg="del">
          <ac:chgData name="Chia-jung Yeh" userId="f328d6f4-0757-42dc-943f-c4685e047ee8" providerId="ADAL" clId="{E564DA1F-E2FD-475F-919F-BD2F09682F78}" dt="2024-02-01T05:27:20.611" v="2877" actId="478"/>
          <ac:spMkLst>
            <pc:docMk/>
            <pc:sldMk cId="3727740433" sldId="266"/>
            <ac:spMk id="3" creationId="{B60C3D54-4305-4812-76A6-D7714EAE9180}"/>
          </ac:spMkLst>
        </pc:spChg>
        <pc:spChg chg="add del mod ord">
          <ac:chgData name="Chia-jung Yeh" userId="f328d6f4-0757-42dc-943f-c4685e047ee8" providerId="ADAL" clId="{E564DA1F-E2FD-475F-919F-BD2F09682F78}" dt="2024-02-01T05:46:20.041" v="3216" actId="21"/>
          <ac:spMkLst>
            <pc:docMk/>
            <pc:sldMk cId="3727740433" sldId="266"/>
            <ac:spMk id="3" creationId="{DDD34EE2-D475-7232-3354-792F4D1C19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" creationId="{4AC5699D-C30B-5A53-CF77-12263B826F9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" creationId="{58E775CB-EEB1-EA8F-910B-AB9C57043CD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6" creationId="{6E7E1E62-83FB-89F6-79E6-570056F8451A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7" creationId="{5B2B679C-D1C2-CCB2-42E1-DB4D34A0C6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8" creationId="{0B924686-18F1-A873-671F-30DB5C1A6623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9" creationId="{0188E84D-7DBB-7F90-EB52-1A60CF72202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0" creationId="{C155E6E0-FFD7-E00E-8153-2072BAEBF29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1" creationId="{A7287FB1-6EE2-E5E4-1972-CE98A0BF8769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2" creationId="{2686FF46-BD90-86D4-68E6-CDD7AC60AA6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3" creationId="{26E214B6-A1D3-3814-1D2A-1069C154071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4" creationId="{E777B125-2047-EBA2-FA1B-62623D3F5F12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5" creationId="{5017890F-B2E2-2E21-CB6A-70511800B6EA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6" creationId="{5B15A8AA-18BE-CA20-53EE-E0E0C25ABD0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7" creationId="{DBD06765-2B93-DF95-C0DA-BB5F89673EB7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8" creationId="{A2232F5F-D6C7-3C84-FA3A-8B9E84EDEB9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9" creationId="{FFBB9512-4DAD-0D7D-B9D0-B0354168BA9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0" creationId="{48ED2F06-E075-4B54-7CAA-3A627334C69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1" creationId="{B1BB3A27-3EC4-E161-DF51-5F797B017F0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2" creationId="{55FEDE90-40A8-F1C4-E2F2-0F6B2A3BAFC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3" creationId="{DE565C2F-A342-696B-8CB7-68E5CF85774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4" creationId="{60808D94-6C41-9460-4321-99BD7D4C659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5" creationId="{5172369B-200D-3AE1-5D4C-D0A3D48DD01E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6" creationId="{69902E9E-F1EA-81BC-9BE6-E4A5B781143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7" creationId="{F756D5EA-B6F3-E199-8C27-AE2E12D3BAC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8" creationId="{553302C3-59E3-A9AF-9FFE-D8576079527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9" creationId="{E1AB514C-8C5D-6C74-072E-F92ECF2A342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0" creationId="{B6FBC1CF-0D80-E1FD-F7D0-1A75064452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1" creationId="{17EA145C-ECFC-E8CA-4FFB-74C78DDAE400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32" creationId="{08A6D7FA-23C6-1D40-5063-D69A1CA635F0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32" creationId="{3830314B-8AAF-189E-2877-98D10F039409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32" creationId="{5123F6B8-212D-A7A6-D7D0-797E6DCB8D42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3" creationId="{AD945BE6-1D65-7691-8845-EA84CC1DB81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4" creationId="{2C93277C-4425-2504-A444-DAF8C09078EC}"/>
          </ac:spMkLst>
        </pc:spChg>
        <pc:spChg chg="add mod">
          <ac:chgData name="Chia-jung Yeh" userId="f328d6f4-0757-42dc-943f-c4685e047ee8" providerId="ADAL" clId="{E564DA1F-E2FD-475F-919F-BD2F09682F78}" dt="2024-02-01T05:51:16.747" v="3345" actId="1036"/>
          <ac:spMkLst>
            <pc:docMk/>
            <pc:sldMk cId="3727740433" sldId="266"/>
            <ac:spMk id="35" creationId="{B280FA66-C5F1-6122-033E-6D658FA68109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6" creationId="{C748902F-AA80-2828-7A43-3EF345CE8BA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7" creationId="{B497AF5E-1A68-3258-B0BF-642201BBC7A8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38" creationId="{22429286-8C32-C792-9305-8C03DD6B1BFC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38" creationId="{5A1B9400-1D63-78BA-C5C8-C673F2BEB92B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38" creationId="{611D0359-BD2E-DBC0-F295-F8247FC670B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9" creationId="{836C6FA9-A590-B9C8-FE38-D17A569B7EE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0" creationId="{A93FF758-E06A-BF3E-F34A-453E16508F49}"/>
          </ac:spMkLst>
        </pc:spChg>
        <pc:spChg chg="add mod">
          <ac:chgData name="Chia-jung Yeh" userId="f328d6f4-0757-42dc-943f-c4685e047ee8" providerId="ADAL" clId="{E564DA1F-E2FD-475F-919F-BD2F09682F78}" dt="2024-02-01T05:51:19.725" v="3347" actId="1036"/>
          <ac:spMkLst>
            <pc:docMk/>
            <pc:sldMk cId="3727740433" sldId="266"/>
            <ac:spMk id="41" creationId="{70CC40FC-5750-44C3-3FC7-DDF0ACB4D7A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2" creationId="{C389C918-CA54-A5E2-7818-4B1BBD5FBD7D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43" creationId="{023CD1B1-C937-D694-954F-1D962B8767EB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43" creationId="{9E1638E8-7D30-7277-2F81-029D2F06E053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43" creationId="{9EDF1C9F-EE91-8574-F117-CD57AC6E726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4" creationId="{35A9C206-E5B5-CEDF-D790-2FDB60A55E6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5" creationId="{5479F2B0-C9EF-E930-1B57-14141FF8F11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6" creationId="{96493766-7BE4-7CAB-9313-990E79DD97B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7" creationId="{8C703ACD-1BF7-237F-EAE2-1121FCCF56AA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48" creationId="{0A8AF4AA-B903-137D-1FFB-931B75C8BBDD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48" creationId="{2EC12C47-E070-4B0F-06AF-37D29DFE1A47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48" creationId="{712DF3F4-F6E8-CE55-5F53-246A407649A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9" creationId="{056992AF-D885-7DF8-A070-7FDEF75BE312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50" creationId="{06054F6E-E239-37DC-14B3-3F0FC0171D8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0" creationId="{FE0D1A23-3E92-A43F-E160-A21EF05DF8CB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1" creationId="{C8D7AB24-403C-BF9C-6E2F-A180C9E7AB0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2" creationId="{6585F437-63C8-A497-E4C1-90A5C39945B7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3" creationId="{6F9DFAD1-4EC1-2FC8-6B1C-2AAA77FD125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4" creationId="{F56ABD98-4EC6-646C-F4EE-D3357E8E3B2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5" creationId="{208D1BC7-590C-7B7E-E03A-94BE6398241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6" creationId="{4CADD1A9-72D2-3ACF-3E57-4B7DEBDE39F5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57" creationId="{73DAD799-1A2B-F712-E80F-25CF535832B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7" creationId="{83722EDE-55B1-68C1-902B-2D2A370F7EF9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58" creationId="{157EBF01-2E4B-A5C3-09B3-B1EDB326900F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58" creationId="{973E8D5D-5504-EE67-5A59-9E87F8240BDF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59" creationId="{A1380718-2764-F964-A3CC-79F037C779B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9" creationId="{AF186EE5-E048-0F62-492E-C5B94D90C76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0" creationId="{B74038D3-9792-09C8-D05E-1A90203DD35E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60" creationId="{F16D5DF1-9AD0-5926-6990-8FBA98DDE5D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1" creationId="{4B7AB0E1-F025-F5B1-9C7B-61AD84344B90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61" creationId="{4E1DB8C3-3260-1B10-2AA9-947725EDD0F9}"/>
          </ac:spMkLst>
        </pc:spChg>
        <pc:spChg chg="add mod">
          <ac:chgData name="Chia-jung Yeh" userId="f328d6f4-0757-42dc-943f-c4685e047ee8" providerId="ADAL" clId="{E564DA1F-E2FD-475F-919F-BD2F09682F78}" dt="2024-02-01T05:40:05.975" v="2955" actId="207"/>
          <ac:spMkLst>
            <pc:docMk/>
            <pc:sldMk cId="3727740433" sldId="266"/>
            <ac:spMk id="62" creationId="{2DEB7CF7-E8EA-284F-976E-71C39B831BC0}"/>
          </ac:spMkLst>
        </pc:spChg>
        <pc:spChg chg="add mod">
          <ac:chgData name="Chia-jung Yeh" userId="f328d6f4-0757-42dc-943f-c4685e047ee8" providerId="ADAL" clId="{E564DA1F-E2FD-475F-919F-BD2F09682F78}" dt="2024-02-01T05:39:57.219" v="2953" actId="207"/>
          <ac:spMkLst>
            <pc:docMk/>
            <pc:sldMk cId="3727740433" sldId="266"/>
            <ac:spMk id="63" creationId="{E78A22E7-66C8-B1F7-7A89-33D3675E59F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4" creationId="{62197D12-930B-75AD-6A6D-5557C41667F3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5" creationId="{0BB41E37-DA72-FD89-8615-AAD54833E149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6" creationId="{6A79B1E8-BCFC-C969-3087-B05F6B3526D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7" creationId="{33CCF77A-FAFE-AEA0-33BF-FD9063BD920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8" creationId="{83D709C6-8531-AA89-B188-9AA159387F9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9" creationId="{D0571E50-2AE3-2871-8E0A-4D5C824F144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0" creationId="{96DDA701-43D2-2A80-A6CD-BE979CFEC08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1" creationId="{287EA750-2D30-1C85-9A24-483AC95F86B3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2" creationId="{24C67381-0E3A-5EC7-9650-551A0664C7C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3" creationId="{CE70E198-3354-ACB1-BA61-2265D934109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4" creationId="{2BF57346-B260-E11F-2678-32CEB7584719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5" creationId="{33DF7E17-669A-A65F-3B59-96B0263B99DD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6" creationId="{A95A458C-CB89-52FE-FE84-CBC8E0845F59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7" creationId="{5B726655-D63B-5932-C85C-B7816C455008}"/>
          </ac:spMkLst>
        </pc:spChg>
        <pc:spChg chg="add del mod or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78" creationId="{BCC0A6CD-AF55-8DFE-4CAE-3DBF6A3DCF79}"/>
          </ac:spMkLst>
        </pc:spChg>
        <pc:spChg chg="add del mo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79" creationId="{1AB03A4C-6439-0BA6-97EC-0B43967AEAC8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80" creationId="{83F523ED-CD2B-FC8E-E718-50D63C9E5466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81" creationId="{FAA568D5-E90B-3A71-F3FA-E7713AADB3C9}"/>
          </ac:spMkLst>
        </pc:spChg>
        <pc:spChg chg="add del mod ord">
          <ac:chgData name="Chia-jung Yeh" userId="f328d6f4-0757-42dc-943f-c4685e047ee8" providerId="ADAL" clId="{E564DA1F-E2FD-475F-919F-BD2F09682F78}" dt="2024-02-01T05:57:22.468" v="3434" actId="478"/>
          <ac:spMkLst>
            <pc:docMk/>
            <pc:sldMk cId="3727740433" sldId="266"/>
            <ac:spMk id="82" creationId="{8B21041C-849E-6C1C-2352-E55DEB1E5759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83" creationId="{803D866C-9A66-EFD3-1F18-D6FBB43CAB00}"/>
          </ac:spMkLst>
        </pc:spChg>
        <pc:spChg chg="add del mod ord">
          <ac:chgData name="Chia-jung Yeh" userId="f328d6f4-0757-42dc-943f-c4685e047ee8" providerId="ADAL" clId="{E564DA1F-E2FD-475F-919F-BD2F09682F78}" dt="2024-02-01T05:45:12.222" v="3172" actId="21"/>
          <ac:spMkLst>
            <pc:docMk/>
            <pc:sldMk cId="3727740433" sldId="266"/>
            <ac:spMk id="84" creationId="{5EF2D583-1DCF-8087-85AA-A20238DC70E1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85" creationId="{77A5D5E2-F7B2-69E2-DD2E-75FE28CBE415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86" creationId="{2F9C2029-D322-D08A-5F4C-DD15410A3E6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7" creationId="{606487A7-D94F-D76B-D7B4-FCC4361135B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8" creationId="{BE7429F2-0A63-4CF1-809B-5740D6B0E77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9" creationId="{DD271DE7-DD26-DCD8-40F3-39A5AB391E2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90" creationId="{640D72E5-C9C2-55FD-5C41-B9653B5C2332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91" creationId="{37895A27-9EDC-AF7B-93DC-32DCFF769F4D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92" creationId="{260AC2C3-CAD1-D8E5-D793-524544DEA05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3" creationId="{353B0B3B-8E05-29AF-13DD-4F792EB8BC3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4" creationId="{F4C9F7C7-6E5D-C385-FF43-7B9FF3FFABB5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5" creationId="{8826305D-53EB-8D30-C68E-592ACE92A45A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6" creationId="{947DF198-4939-1D85-D9D5-42392252CFF9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7" creationId="{6C65990F-8C50-DE75-FAF9-0788FD7AC72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8" creationId="{690A2B47-6AA9-828C-F7F8-118205DF0074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9" creationId="{962E5DEB-5832-0DCE-FA03-03469ED42948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100" creationId="{0C7533A6-4691-4E68-0CD1-B8DF2EE62E8D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101" creationId="{654922D9-66F6-0C68-2042-F8DE8049A252}"/>
          </ac:spMkLst>
        </pc:spChg>
        <pc:spChg chg="add mod">
          <ac:chgData name="Chia-jung Yeh" userId="f328d6f4-0757-42dc-943f-c4685e047ee8" providerId="ADAL" clId="{E564DA1F-E2FD-475F-919F-BD2F09682F78}" dt="2024-02-01T05:44:09.140" v="3151" actId="571"/>
          <ac:spMkLst>
            <pc:docMk/>
            <pc:sldMk cId="3727740433" sldId="266"/>
            <ac:spMk id="102" creationId="{16A30F70-6128-3BA4-FFC6-1BC6BAA9B069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103" creationId="{83CE07CC-05C6-86E6-7504-E965B86C6518}"/>
          </ac:spMkLst>
        </pc:spChg>
        <pc:spChg chg="add del mod">
          <ac:chgData name="Chia-jung Yeh" userId="f328d6f4-0757-42dc-943f-c4685e047ee8" providerId="ADAL" clId="{E564DA1F-E2FD-475F-919F-BD2F09682F78}" dt="2024-02-01T05:44:52.032" v="3168" actId="478"/>
          <ac:spMkLst>
            <pc:docMk/>
            <pc:sldMk cId="3727740433" sldId="266"/>
            <ac:spMk id="104" creationId="{FB794628-657C-06F4-79B3-C0543ECA34C3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5" creationId="{16C721E4-134E-B5CD-E4DE-83D9BC4631B0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6" creationId="{41DD3E45-5FC3-3822-A64D-CB121D2E9A5C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7" creationId="{D7BD399D-7270-03A7-F179-EFCB8F0551EA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108" creationId="{2616928F-EC83-AF41-8F95-FC7A43B69CF9}"/>
          </ac:spMkLst>
        </pc:spChg>
        <pc:spChg chg="add del mod">
          <ac:chgData name="Chia-jung Yeh" userId="f328d6f4-0757-42dc-943f-c4685e047ee8" providerId="ADAL" clId="{E564DA1F-E2FD-475F-919F-BD2F09682F78}" dt="2024-02-01T05:57:27.293" v="3437" actId="21"/>
          <ac:spMkLst>
            <pc:docMk/>
            <pc:sldMk cId="3727740433" sldId="266"/>
            <ac:spMk id="109" creationId="{1A13DB52-4F37-E310-26DE-9BD0E276552D}"/>
          </ac:spMkLst>
        </pc:spChg>
        <pc:spChg chg="add del mod">
          <ac:chgData name="Chia-jung Yeh" userId="f328d6f4-0757-42dc-943f-c4685e047ee8" providerId="ADAL" clId="{E564DA1F-E2FD-475F-919F-BD2F09682F78}" dt="2024-02-01T05:46:29.342" v="3221" actId="21"/>
          <ac:spMkLst>
            <pc:docMk/>
            <pc:sldMk cId="3727740433" sldId="266"/>
            <ac:spMk id="110" creationId="{012A796F-67BA-ADB9-838A-B4B022B4E96E}"/>
          </ac:spMkLst>
        </pc:spChg>
        <pc:spChg chg="add del mod">
          <ac:chgData name="Chia-jung Yeh" userId="f328d6f4-0757-42dc-943f-c4685e047ee8" providerId="ADAL" clId="{E564DA1F-E2FD-475F-919F-BD2F09682F78}" dt="2024-02-01T05:48:33.479" v="3286" actId="21"/>
          <ac:spMkLst>
            <pc:docMk/>
            <pc:sldMk cId="3727740433" sldId="266"/>
            <ac:spMk id="111" creationId="{75D8BE70-8E8D-E28E-82D8-FF95F170DA1A}"/>
          </ac:spMkLst>
        </pc:spChg>
        <pc:spChg chg="add del mod ord">
          <ac:chgData name="Chia-jung Yeh" userId="f328d6f4-0757-42dc-943f-c4685e047ee8" providerId="ADAL" clId="{E564DA1F-E2FD-475F-919F-BD2F09682F78}" dt="2024-02-01T05:48:28.044" v="3283" actId="571"/>
          <ac:spMkLst>
            <pc:docMk/>
            <pc:sldMk cId="3727740433" sldId="266"/>
            <ac:spMk id="112" creationId="{0606CDB5-4731-4ABE-28E0-FD4109C99F55}"/>
          </ac:spMkLst>
        </pc:spChg>
        <pc:spChg chg="add del mod">
          <ac:chgData name="Chia-jung Yeh" userId="f328d6f4-0757-42dc-943f-c4685e047ee8" providerId="ADAL" clId="{E564DA1F-E2FD-475F-919F-BD2F09682F78}" dt="2024-02-01T05:48:00.373" v="3257"/>
          <ac:spMkLst>
            <pc:docMk/>
            <pc:sldMk cId="3727740433" sldId="266"/>
            <ac:spMk id="113" creationId="{A3E365AA-85D7-0090-A760-034B90DF4AD0}"/>
          </ac:spMkLst>
        </pc:spChg>
        <pc:spChg chg="add mod">
          <ac:chgData name="Chia-jung Yeh" userId="f328d6f4-0757-42dc-943f-c4685e047ee8" providerId="ADAL" clId="{E564DA1F-E2FD-475F-919F-BD2F09682F78}" dt="2024-02-01T05:48:25.110" v="3265" actId="571"/>
          <ac:spMkLst>
            <pc:docMk/>
            <pc:sldMk cId="3727740433" sldId="266"/>
            <ac:spMk id="114" creationId="{8AABA128-6860-B20F-D742-A2309ECB86CF}"/>
          </ac:spMkLst>
        </pc:spChg>
        <pc:spChg chg="add del mod">
          <ac:chgData name="Chia-jung Yeh" userId="f328d6f4-0757-42dc-943f-c4685e047ee8" providerId="ADAL" clId="{E564DA1F-E2FD-475F-919F-BD2F09682F78}" dt="2024-02-01T05:50:22.041" v="3324" actId="21"/>
          <ac:spMkLst>
            <pc:docMk/>
            <pc:sldMk cId="3727740433" sldId="266"/>
            <ac:spMk id="115" creationId="{526055B8-24A5-B8F1-C7F6-FF7FB6F52CE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6" creationId="{214E3D18-8892-55AE-8A34-C5DF9012503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7" creationId="{53DC9B3D-1542-267C-EC57-2C0816C45FC1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8" creationId="{5C7E177A-A8AF-7EC7-85FC-CF2E87CC714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9" creationId="{383ADE09-631E-CBF2-71DC-D81BB117181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0" creationId="{CECEE413-D69F-AC15-4C1E-1A034376B13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1" creationId="{C08426EC-965A-0473-D418-69FA57829D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2" creationId="{EDC98489-D9EB-DBA9-8412-EE260B514E6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3" creationId="{8EAA5CD8-0B12-302F-94D5-552AA12F945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4" creationId="{562A3C5C-2BE4-E5EA-3766-FEC01A1FDBD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5" creationId="{25D8DCC1-BC3B-22FA-1405-88003C379EA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6" creationId="{8BA6A9DE-4CF1-3501-F526-F9261848BBED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7" creationId="{6F9C3C17-598A-004A-828B-7FC4240AD279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8" creationId="{9AB2F51C-D564-B954-B32B-4DBE1B7D2B9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9" creationId="{D6164299-1D31-8BE6-1757-C1A0DF5AA75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0" creationId="{54F40C51-D830-6696-EAD4-4BDFFFA5322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1" creationId="{A744C9B2-E428-F89E-EF45-44D564DDDB0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2" creationId="{BB5B0151-0786-FFA8-0EEA-54948435F3E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3" creationId="{2599E3AD-39A8-6C52-CFC8-4BE72CE05CC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4" creationId="{3A5081B3-67D2-738C-5F20-2451B494AD3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5" creationId="{2DE374D5-1704-3650-5962-D0E18DCBF03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6" creationId="{0AD6FCA0-3D52-AA67-6E68-506A6507C7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7" creationId="{1D339ACC-85D1-945E-2055-A7EB3EDE6A5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8" creationId="{E46E1180-DFB3-BC08-C344-B9ADFAB0C7E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9" creationId="{2964F03C-B179-654F-FDE6-4023A426D0C0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0" creationId="{E44D83FC-5C4B-C2B6-C24E-84BF9B6A984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1" creationId="{19381FEF-F064-AF84-FE7C-BBBE5933D4CF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2" creationId="{4B2A2B8E-3538-4022-03DD-F0A4ACC612C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3" creationId="{19ABF32A-C4A2-36FF-BE6B-83DE22C7E35A}"/>
          </ac:spMkLst>
        </pc:spChg>
        <pc:spChg chg="add del mod">
          <ac:chgData name="Chia-jung Yeh" userId="f328d6f4-0757-42dc-943f-c4685e047ee8" providerId="ADAL" clId="{E564DA1F-E2FD-475F-919F-BD2F09682F78}" dt="2024-02-01T05:58:16.968" v="3456" actId="21"/>
          <ac:spMkLst>
            <pc:docMk/>
            <pc:sldMk cId="3727740433" sldId="266"/>
            <ac:spMk id="144" creationId="{CEE3E577-4FE6-76CD-BD3F-AAA78C7F16CC}"/>
          </ac:spMkLst>
        </pc:spChg>
        <pc:spChg chg="add mod">
          <ac:chgData name="Chia-jung Yeh" userId="f328d6f4-0757-42dc-943f-c4685e047ee8" providerId="ADAL" clId="{E564DA1F-E2FD-475F-919F-BD2F09682F78}" dt="2024-02-01T05:50:12.778" v="3315" actId="571"/>
          <ac:spMkLst>
            <pc:docMk/>
            <pc:sldMk cId="3727740433" sldId="266"/>
            <ac:spMk id="145" creationId="{19A91BA5-B228-4C84-59AC-EC04885B9F12}"/>
          </ac:spMkLst>
        </pc:spChg>
        <pc:spChg chg="add mod">
          <ac:chgData name="Chia-jung Yeh" userId="f328d6f4-0757-42dc-943f-c4685e047ee8" providerId="ADAL" clId="{E564DA1F-E2FD-475F-919F-BD2F09682F78}" dt="2024-02-01T05:50:15.071" v="3317" actId="571"/>
          <ac:spMkLst>
            <pc:docMk/>
            <pc:sldMk cId="3727740433" sldId="266"/>
            <ac:spMk id="146" creationId="{6D5F8368-4927-4290-4A22-AEF6AE173D30}"/>
          </ac:spMkLst>
        </pc:spChg>
        <pc:spChg chg="add mod">
          <ac:chgData name="Chia-jung Yeh" userId="f328d6f4-0757-42dc-943f-c4685e047ee8" providerId="ADAL" clId="{E564DA1F-E2FD-475F-919F-BD2F09682F78}" dt="2024-02-01T05:50:18.626" v="3322" actId="571"/>
          <ac:spMkLst>
            <pc:docMk/>
            <pc:sldMk cId="3727740433" sldId="266"/>
            <ac:spMk id="147" creationId="{FE9AFDC0-E83D-8BD7-9183-7C763E238A52}"/>
          </ac:spMkLst>
        </pc:spChg>
        <pc:spChg chg="add del mod">
          <ac:chgData name="Chia-jung Yeh" userId="f328d6f4-0757-42dc-943f-c4685e047ee8" providerId="ADAL" clId="{E564DA1F-E2FD-475F-919F-BD2F09682F78}" dt="2024-02-01T05:50:18.109" v="3321"/>
          <ac:spMkLst>
            <pc:docMk/>
            <pc:sldMk cId="3727740433" sldId="266"/>
            <ac:spMk id="148" creationId="{F8143AD1-9AB7-E15D-336A-EA62FC565FD0}"/>
          </ac:spMkLst>
        </pc:spChg>
        <pc:spChg chg="add del mod ord">
          <ac:chgData name="Chia-jung Yeh" userId="f328d6f4-0757-42dc-943f-c4685e047ee8" providerId="ADAL" clId="{E564DA1F-E2FD-475F-919F-BD2F09682F78}" dt="2024-02-01T05:58:17.784" v="3457" actId="478"/>
          <ac:spMkLst>
            <pc:docMk/>
            <pc:sldMk cId="3727740433" sldId="266"/>
            <ac:spMk id="149" creationId="{363E83C1-C150-163E-0CA2-5FE5AD36D8BA}"/>
          </ac:spMkLst>
        </pc:spChg>
        <pc:spChg chg="add del mod">
          <ac:chgData name="Chia-jung Yeh" userId="f328d6f4-0757-42dc-943f-c4685e047ee8" providerId="ADAL" clId="{E564DA1F-E2FD-475F-919F-BD2F09682F78}" dt="2024-02-01T05:57:21.646" v="3433" actId="21"/>
          <ac:spMkLst>
            <pc:docMk/>
            <pc:sldMk cId="3727740433" sldId="266"/>
            <ac:spMk id="150" creationId="{FE381533-3A20-4FA0-1A45-F656E8E4A85D}"/>
          </ac:spMkLst>
        </pc:spChg>
        <pc:spChg chg="add del mod">
          <ac:chgData name="Chia-jung Yeh" userId="f328d6f4-0757-42dc-943f-c4685e047ee8" providerId="ADAL" clId="{E564DA1F-E2FD-475F-919F-BD2F09682F78}" dt="2024-02-01T05:59:29.218" v="3491" actId="478"/>
          <ac:spMkLst>
            <pc:docMk/>
            <pc:sldMk cId="3727740433" sldId="266"/>
            <ac:spMk id="151" creationId="{51BEC0A3-1300-6518-1989-E09330A206AE}"/>
          </ac:spMkLst>
        </pc:spChg>
        <pc:spChg chg="add del mod">
          <ac:chgData name="Chia-jung Yeh" userId="f328d6f4-0757-42dc-943f-c4685e047ee8" providerId="ADAL" clId="{E564DA1F-E2FD-475F-919F-BD2F09682F78}" dt="2024-02-01T05:50:48.245" v="3332" actId="21"/>
          <ac:spMkLst>
            <pc:docMk/>
            <pc:sldMk cId="3727740433" sldId="266"/>
            <ac:spMk id="152" creationId="{F8545BF4-3141-AC42-99E5-E4F3C78CEADC}"/>
          </ac:spMkLst>
        </pc:spChg>
        <pc:spChg chg="add del mod">
          <ac:chgData name="Chia-jung Yeh" userId="f328d6f4-0757-42dc-943f-c4685e047ee8" providerId="ADAL" clId="{E564DA1F-E2FD-475F-919F-BD2F09682F78}" dt="2024-02-01T05:59:27.814" v="3490" actId="21"/>
          <ac:spMkLst>
            <pc:docMk/>
            <pc:sldMk cId="3727740433" sldId="266"/>
            <ac:spMk id="153" creationId="{4651F782-F480-6A8B-BE64-3C8A95E3B74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4" creationId="{8EC561A4-E816-717C-8939-44EF9440FDE2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5" creationId="{3A85096F-7186-C566-C5B6-07872D4F7EC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6" creationId="{F7E46139-F3C9-F03C-8866-BF576513ADE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7" creationId="{7F71012B-529E-287D-A79A-2B9464C97250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58" creationId="{24A0B526-7CD3-0C2D-8246-61857BC65934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59" creationId="{3C6606B2-A5D6-D26D-6F42-BC58147DF28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0" creationId="{E7B6AC70-268F-E00C-19D0-0762A0D97C4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1" creationId="{A614A293-58EC-F222-1143-BBC5AF0C437A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2" creationId="{99064F89-3389-F4D3-BEA5-94C4300ECB94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3" creationId="{A35704AE-24D6-67CB-D0E0-49A7CE02343A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4" creationId="{D6F5DCA6-3B5B-1E4B-2718-456576639418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65" creationId="{5125C09F-379B-1D40-2941-73B65A1E2B18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66" creationId="{EF02577F-2A2D-8664-3EC2-B02582389B80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7" creationId="{EBDD9CB3-7BB6-48F5-FA1C-E4C59EDCEFDC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8" creationId="{5BA1EE37-1DC4-D091-0B34-74DA8C4BCCBC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9" creationId="{BBA05799-09D4-03C0-7DA0-D3B25EE3C427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0" creationId="{1B87D5CB-6DE5-AAEC-7328-2ABA79BF9BE7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1" creationId="{B5790D6F-CB9F-9F4A-C643-E22FA00CE5D3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2" creationId="{14542B7B-8B72-9A7C-8224-B2103A47F3D1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3" creationId="{15AA9261-7702-4599-D0ED-62843AC2EF0E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4" creationId="{31A1CBC5-8BE5-353C-56F5-F598AF7D332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5" creationId="{EFC2AD4B-D056-08F6-8E0A-B7F1B26B637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6" creationId="{9093E8E1-FC56-C8E8-6D13-0CA180168E9C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7" creationId="{69A1E921-BD3F-15D9-C659-AA192DD99323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78" creationId="{4154193F-F365-2D5E-6199-F3B2319AEA87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79" creationId="{DD41A6B7-92A5-C70A-CD44-EBAAA22E4720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0" creationId="{894053B6-EC2F-7CB4-37C6-19D04F31AA98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1" creationId="{B087A60D-3D4A-8899-9609-6BC8B5F9A7C4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2" creationId="{AFCB7775-367E-1B73-88CD-8DBDF4332D6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3" creationId="{E46F5921-8753-F558-563D-48A7481C488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4" creationId="{8B441987-29B1-F92F-E623-180D679280A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5" creationId="{B8A4EEFF-1650-0354-C647-48F350002DE9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6" creationId="{6122515F-C67C-1739-DF6D-A59FD4D30C4C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7" creationId="{C08231EF-12D2-1A05-DF9B-78FE7B175C6A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8" creationId="{F3598BE7-80DF-E0DA-813A-E759C8C5C896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9" creationId="{3C3CACA3-FBDE-0810-28C9-EF4FE8EBA2B0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0" creationId="{66F133DF-BD30-5A60-77E8-166703D4E1C8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1" creationId="{6ABB4BE9-5390-4084-9A79-6EDCEFFFAC4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2" creationId="{40E51409-3EB5-D48B-8BF2-F998F67D4245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3" creationId="{9EBD1A3B-F46F-369A-E4BF-21F56989B5D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4" creationId="{A73861E2-5BEF-6D6A-8BAE-4F69EC1D61D8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5" creationId="{A9B7D1DC-63C2-AD69-1041-65FBDCAADED5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6" creationId="{B5AEF8D8-B74E-6353-5B46-87E48909147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7" creationId="{A3DFBB3D-CC23-F649-7560-5612874E6BDC}"/>
          </ac:spMkLst>
        </pc:spChg>
        <pc:spChg chg="add del mod">
          <ac:chgData name="Chia-jung Yeh" userId="f328d6f4-0757-42dc-943f-c4685e047ee8" providerId="ADAL" clId="{E564DA1F-E2FD-475F-919F-BD2F09682F78}" dt="2024-02-01T06:00:27.644" v="3524" actId="478"/>
          <ac:spMkLst>
            <pc:docMk/>
            <pc:sldMk cId="3727740433" sldId="266"/>
            <ac:spMk id="198" creationId="{1A2CBE05-1B36-22A0-C352-2A38AB55498F}"/>
          </ac:spMkLst>
        </pc:spChg>
        <pc:spChg chg="add del mod">
          <ac:chgData name="Chia-jung Yeh" userId="f328d6f4-0757-42dc-943f-c4685e047ee8" providerId="ADAL" clId="{E564DA1F-E2FD-475F-919F-BD2F09682F78}" dt="2024-02-01T06:00:26.326" v="3523" actId="21"/>
          <ac:spMkLst>
            <pc:docMk/>
            <pc:sldMk cId="3727740433" sldId="266"/>
            <ac:spMk id="199" creationId="{85016F59-F600-8324-020C-C999F044A62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0" creationId="{1F4BD417-4339-0495-329D-4EC9EC41167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1" creationId="{03312D18-E7C7-6F42-E6EF-A49506C0CF5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2" creationId="{C02FB845-3A6B-2AF6-8348-E3E5D8EAA2A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3" creationId="{68B9A755-37FF-6419-C5C1-0BEAE384D2E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4" creationId="{A44577E2-A38B-C33A-A08A-34E5704665F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5" creationId="{294D08FD-622C-B7F1-B4D0-BA00C2EB58C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6" creationId="{9F98BE0E-ED1A-F89E-9B2F-9A7ACECC11A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7" creationId="{197C3791-0C6C-0C69-2062-61E033BD0352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8" creationId="{AD1C3E35-2279-82F6-9F29-004C6D2A92A4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9" creationId="{FAF21D54-8FA2-B9ED-C799-BFF39C4112B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0" creationId="{3B86C80A-B303-0AED-B289-6F73A223F10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1" creationId="{7197DB2A-B5D3-EC12-873C-6476E6552AF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2" creationId="{8EDFEC71-3849-958E-1BCA-3ED66F5534E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3" creationId="{B33437E9-F263-1085-E7CA-2F2030E5612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4" creationId="{1A580321-905B-EB3E-23CF-8AE31CD1F0F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5" creationId="{62156C6C-FAD7-856A-1A24-FDCC05EB59E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6" creationId="{1BA5DF49-E68E-9CFE-125A-1FDF84444F6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7" creationId="{7FD8A457-30D7-37A2-56DC-A3EC2D80982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8" creationId="{24BD7540-9BEE-B090-098B-D5BC2048370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9" creationId="{508A3C08-FCE2-23C5-83FF-216C15FC5B99}"/>
          </ac:spMkLst>
        </pc:spChg>
        <pc:spChg chg="add del mod">
          <ac:chgData name="Chia-jung Yeh" userId="f328d6f4-0757-42dc-943f-c4685e047ee8" providerId="ADAL" clId="{E564DA1F-E2FD-475F-919F-BD2F09682F78}" dt="2024-02-01T05:56:52.549" v="3424" actId="478"/>
          <ac:spMkLst>
            <pc:docMk/>
            <pc:sldMk cId="3727740433" sldId="266"/>
            <ac:spMk id="220" creationId="{70A4B950-66BE-C7A0-274F-BCBD8195D07B}"/>
          </ac:spMkLst>
        </pc:spChg>
        <pc:spChg chg="add del mod">
          <ac:chgData name="Chia-jung Yeh" userId="f328d6f4-0757-42dc-943f-c4685e047ee8" providerId="ADAL" clId="{E564DA1F-E2FD-475F-919F-BD2F09682F78}" dt="2024-02-01T05:56:57.412" v="3426" actId="478"/>
          <ac:spMkLst>
            <pc:docMk/>
            <pc:sldMk cId="3727740433" sldId="266"/>
            <ac:spMk id="221" creationId="{1AA1D1E8-4999-8F98-E14F-48D5DB2C36FD}"/>
          </ac:spMkLst>
        </pc:spChg>
        <pc:spChg chg="add del mod">
          <ac:chgData name="Chia-jung Yeh" userId="f328d6f4-0757-42dc-943f-c4685e047ee8" providerId="ADAL" clId="{E564DA1F-E2FD-475F-919F-BD2F09682F78}" dt="2024-02-01T05:56:53.965" v="3425" actId="478"/>
          <ac:spMkLst>
            <pc:docMk/>
            <pc:sldMk cId="3727740433" sldId="266"/>
            <ac:spMk id="222" creationId="{FC9CC9E3-3999-F45F-9F06-1B369ACDA53D}"/>
          </ac:spMkLst>
        </pc:spChg>
        <pc:spChg chg="add del mod">
          <ac:chgData name="Chia-jung Yeh" userId="f328d6f4-0757-42dc-943f-c4685e047ee8" providerId="ADAL" clId="{E564DA1F-E2FD-475F-919F-BD2F09682F78}" dt="2024-02-01T05:56:49.529" v="3422" actId="478"/>
          <ac:spMkLst>
            <pc:docMk/>
            <pc:sldMk cId="3727740433" sldId="266"/>
            <ac:spMk id="223" creationId="{CA3F3232-2EE2-BA56-16DF-14D2101A5EFE}"/>
          </ac:spMkLst>
        </pc:spChg>
        <pc:spChg chg="mod">
          <ac:chgData name="Chia-jung Yeh" userId="f328d6f4-0757-42dc-943f-c4685e047ee8" providerId="ADAL" clId="{E564DA1F-E2FD-475F-919F-BD2F09682F78}" dt="2024-02-01T05:54:32.565" v="3374"/>
          <ac:spMkLst>
            <pc:docMk/>
            <pc:sldMk cId="3727740433" sldId="266"/>
            <ac:spMk id="224" creationId="{FEB9B3E0-6E7A-604B-A30F-0BB05213A44D}"/>
          </ac:spMkLst>
        </pc:spChg>
        <pc:spChg chg="mo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225" creationId="{5E243483-1BA1-6E73-48AC-1A11A7A24679}"/>
          </ac:spMkLst>
        </pc:spChg>
        <pc:spChg chg="add mod">
          <ac:chgData name="Chia-jung Yeh" userId="f328d6f4-0757-42dc-943f-c4685e047ee8" providerId="ADAL" clId="{E564DA1F-E2FD-475F-919F-BD2F09682F78}" dt="2024-02-01T05:56:46.423" v="3416" actId="1582"/>
          <ac:spMkLst>
            <pc:docMk/>
            <pc:sldMk cId="3727740433" sldId="266"/>
            <ac:spMk id="226" creationId="{758001B1-B1B0-C414-E376-C2DE2BF4318B}"/>
          </ac:spMkLst>
        </pc:spChg>
        <pc:spChg chg="add del mod">
          <ac:chgData name="Chia-jung Yeh" userId="f328d6f4-0757-42dc-943f-c4685e047ee8" providerId="ADAL" clId="{E564DA1F-E2FD-475F-919F-BD2F09682F78}" dt="2024-02-01T05:57:12.499" v="3428"/>
          <ac:spMkLst>
            <pc:docMk/>
            <pc:sldMk cId="3727740433" sldId="266"/>
            <ac:spMk id="234" creationId="{B586C2B8-8D5B-0464-D72E-D737D9618742}"/>
          </ac:spMkLst>
        </pc:spChg>
        <pc:spChg chg="add del mod">
          <ac:chgData name="Chia-jung Yeh" userId="f328d6f4-0757-42dc-943f-c4685e047ee8" providerId="ADAL" clId="{E564DA1F-E2FD-475F-919F-BD2F09682F78}" dt="2024-02-01T05:57:12.499" v="3428"/>
          <ac:spMkLst>
            <pc:docMk/>
            <pc:sldMk cId="3727740433" sldId="266"/>
            <ac:spMk id="235" creationId="{7671F61D-DC23-17C4-AB4B-A0CE94D84C2E}"/>
          </ac:spMkLst>
        </pc:spChg>
        <pc:spChg chg="mod or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6" creationId="{1DCB411F-C403-F2C6-BC68-18EA62CF907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7" creationId="{6C0829F0-BB81-DD0D-4021-74D4E1523E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8" creationId="{EA20C005-60BF-CAA1-5A08-641F0023EE63}"/>
          </ac:spMkLst>
        </pc:spChg>
        <pc:spChg chg="add del mod">
          <ac:chgData name="Chia-jung Yeh" userId="f328d6f4-0757-42dc-943f-c4685e047ee8" providerId="ADAL" clId="{E564DA1F-E2FD-475F-919F-BD2F09682F78}" dt="2024-02-01T05:58:13.005" v="3454"/>
          <ac:spMkLst>
            <pc:docMk/>
            <pc:sldMk cId="3727740433" sldId="266"/>
            <ac:spMk id="240" creationId="{CDDE96C3-59D9-3EBC-9A5B-F48D1E1411C8}"/>
          </ac:spMkLst>
        </pc:spChg>
        <pc:spChg chg="add del mod">
          <ac:chgData name="Chia-jung Yeh" userId="f328d6f4-0757-42dc-943f-c4685e047ee8" providerId="ADAL" clId="{E564DA1F-E2FD-475F-919F-BD2F09682F78}" dt="2024-02-01T05:58:13.005" v="3454"/>
          <ac:spMkLst>
            <pc:docMk/>
            <pc:sldMk cId="3727740433" sldId="266"/>
            <ac:spMk id="241" creationId="{879E428D-5791-BD35-7EB9-1FF88F8FDA60}"/>
          </ac:spMkLst>
        </pc:spChg>
        <pc:spChg chg="del mod">
          <ac:chgData name="Chia-jung Yeh" userId="f328d6f4-0757-42dc-943f-c4685e047ee8" providerId="ADAL" clId="{E564DA1F-E2FD-475F-919F-BD2F09682F78}" dt="2024-02-01T05:59:57.854" v="3505" actId="478"/>
          <ac:spMkLst>
            <pc:docMk/>
            <pc:sldMk cId="3727740433" sldId="266"/>
            <ac:spMk id="242" creationId="{292AE7FA-47B3-6DC0-EE47-B0F7DCA91C78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3" creationId="{3DF311B4-41D2-4D5B-570F-4AE54B9DF1DB}"/>
          </ac:spMkLst>
        </pc:spChg>
        <pc:spChg chg="add del mod">
          <ac:chgData name="Chia-jung Yeh" userId="f328d6f4-0757-42dc-943f-c4685e047ee8" providerId="ADAL" clId="{E564DA1F-E2FD-475F-919F-BD2F09682F78}" dt="2024-02-01T05:59:22.655" v="3485"/>
          <ac:spMkLst>
            <pc:docMk/>
            <pc:sldMk cId="3727740433" sldId="266"/>
            <ac:spMk id="244" creationId="{4161E94E-8C1B-1559-7F5D-7CD87016C3D7}"/>
          </ac:spMkLst>
        </pc:spChg>
        <pc:spChg chg="add del mod ord">
          <ac:chgData name="Chia-jung Yeh" userId="f328d6f4-0757-42dc-943f-c4685e047ee8" providerId="ADAL" clId="{E564DA1F-E2FD-475F-919F-BD2F09682F78}" dt="2024-02-01T05:59:22.655" v="3485"/>
          <ac:spMkLst>
            <pc:docMk/>
            <pc:sldMk cId="3727740433" sldId="266"/>
            <ac:spMk id="245" creationId="{454CD65E-0ADB-9C88-B997-5F53173180B0}"/>
          </ac:spMkLst>
        </pc:spChg>
        <pc:spChg chg="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6" creationId="{417C8D62-07EC-ED9B-FBB3-FB2550F6341F}"/>
          </ac:spMkLst>
        </pc:spChg>
        <pc:spChg chg="add del mod">
          <ac:chgData name="Chia-jung Yeh" userId="f328d6f4-0757-42dc-943f-c4685e047ee8" providerId="ADAL" clId="{E564DA1F-E2FD-475F-919F-BD2F09682F78}" dt="2024-02-01T05:59:35.198" v="3494" actId="21"/>
          <ac:spMkLst>
            <pc:docMk/>
            <pc:sldMk cId="3727740433" sldId="266"/>
            <ac:spMk id="247" creationId="{4CAFCFCE-1096-C2B5-59C3-7C986149E6D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8" creationId="{215BAA4F-CBFE-AC1C-4748-1F8650201CA3}"/>
          </ac:spMkLst>
        </pc:spChg>
        <pc:spChg chg="add mod">
          <ac:chgData name="Chia-jung Yeh" userId="f328d6f4-0757-42dc-943f-c4685e047ee8" providerId="ADAL" clId="{E564DA1F-E2FD-475F-919F-BD2F09682F78}" dt="2024-02-01T05:59:49.151" v="3501" actId="571"/>
          <ac:spMkLst>
            <pc:docMk/>
            <pc:sldMk cId="3727740433" sldId="266"/>
            <ac:spMk id="249" creationId="{A8CD08E2-6626-4EFD-39DB-102A0D5A1588}"/>
          </ac:spMkLst>
        </pc:spChg>
        <pc:spChg chg="add del mod">
          <ac:chgData name="Chia-jung Yeh" userId="f328d6f4-0757-42dc-943f-c4685e047ee8" providerId="ADAL" clId="{E564DA1F-E2FD-475F-919F-BD2F09682F78}" dt="2024-02-01T06:00:04.473" v="3507"/>
          <ac:spMkLst>
            <pc:docMk/>
            <pc:sldMk cId="3727740433" sldId="266"/>
            <ac:spMk id="250" creationId="{4ED1A0C2-2F6A-DA07-7AF3-6810B6470AAC}"/>
          </ac:spMkLst>
        </pc:spChg>
        <pc:spChg chg="add del mod">
          <ac:chgData name="Chia-jung Yeh" userId="f328d6f4-0757-42dc-943f-c4685e047ee8" providerId="ADAL" clId="{E564DA1F-E2FD-475F-919F-BD2F09682F78}" dt="2024-02-01T06:00:04.473" v="3507"/>
          <ac:spMkLst>
            <pc:docMk/>
            <pc:sldMk cId="3727740433" sldId="266"/>
            <ac:spMk id="251" creationId="{14C67761-C3E1-2FF7-E44E-D20C95850A7D}"/>
          </ac:spMkLst>
        </pc:spChg>
        <pc:spChg chg="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2" creationId="{3DD77E55-3578-1458-7B3B-26E1AA4CE94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3" creationId="{6C25A4C9-EC39-0476-087E-98EAE784BA06}"/>
          </ac:spMkLst>
        </pc:spChg>
        <pc:spChg chg="add del mod">
          <ac:chgData name="Chia-jung Yeh" userId="f328d6f4-0757-42dc-943f-c4685e047ee8" providerId="ADAL" clId="{E564DA1F-E2FD-475F-919F-BD2F09682F78}" dt="2024-02-01T06:00:47.726" v="3533" actId="571"/>
          <ac:spMkLst>
            <pc:docMk/>
            <pc:sldMk cId="3727740433" sldId="266"/>
            <ac:spMk id="254" creationId="{0195FF78-B748-2EA2-32DC-AB7495FDE705}"/>
          </ac:spMkLst>
        </pc:spChg>
        <pc:spChg chg="add del mod">
          <ac:chgData name="Chia-jung Yeh" userId="f328d6f4-0757-42dc-943f-c4685e047ee8" providerId="ADAL" clId="{E564DA1F-E2FD-475F-919F-BD2F09682F78}" dt="2024-02-01T06:00:47.726" v="3533" actId="571"/>
          <ac:spMkLst>
            <pc:docMk/>
            <pc:sldMk cId="3727740433" sldId="266"/>
            <ac:spMk id="255" creationId="{932CC0DA-C07C-602D-C4B8-F733194E298E}"/>
          </ac:spMkLst>
        </pc:spChg>
        <pc:spChg chg="mod">
          <ac:chgData name="Chia-jung Yeh" userId="f328d6f4-0757-42dc-943f-c4685e047ee8" providerId="ADAL" clId="{E564DA1F-E2FD-475F-919F-BD2F09682F78}" dt="2024-02-01T06:00:47.006" v="3532"/>
          <ac:spMkLst>
            <pc:docMk/>
            <pc:sldMk cId="3727740433" sldId="266"/>
            <ac:spMk id="256" creationId="{840B4293-C1EF-0CFB-FE9D-BBB4321C0094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7" creationId="{96171038-FC5D-8E4F-6AB2-822912F67972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8" creationId="{D082468E-2CE0-5E61-2BB9-E3A84B739003}"/>
          </ac:spMkLst>
        </pc:spChg>
        <pc:spChg chg="add mod">
          <ac:chgData name="Chia-jung Yeh" userId="f328d6f4-0757-42dc-943f-c4685e047ee8" providerId="ADAL" clId="{E564DA1F-E2FD-475F-919F-BD2F09682F78}" dt="2024-02-01T06:01:18.079" v="3541" actId="571"/>
          <ac:spMkLst>
            <pc:docMk/>
            <pc:sldMk cId="3727740433" sldId="266"/>
            <ac:spMk id="259" creationId="{A687471C-B89A-4198-11DA-94B9FC199643}"/>
          </ac:spMkLst>
        </pc:spChg>
        <pc:spChg chg="add mod ord">
          <ac:chgData name="Chia-jung Yeh" userId="f328d6f4-0757-42dc-943f-c4685e047ee8" providerId="ADAL" clId="{E564DA1F-E2FD-475F-919F-BD2F09682F78}" dt="2024-02-01T12:54:23.693" v="3641" actId="14100"/>
          <ac:spMkLst>
            <pc:docMk/>
            <pc:sldMk cId="3727740433" sldId="266"/>
            <ac:spMk id="260" creationId="{00923EBA-9048-844F-6B64-FFF55A890E21}"/>
          </ac:spMkLst>
        </pc:spChg>
        <pc:picChg chg="add mod ord">
          <ac:chgData name="Chia-jung Yeh" userId="f328d6f4-0757-42dc-943f-c4685e047ee8" providerId="ADAL" clId="{E564DA1F-E2FD-475F-919F-BD2F09682F78}" dt="2024-02-01T12:54:10.647" v="3636" actId="1036"/>
          <ac:picMkLst>
            <pc:docMk/>
            <pc:sldMk cId="3727740433" sldId="266"/>
            <ac:picMk id="239" creationId="{B1557371-1E54-F8F6-710F-31645BE797B8}"/>
          </ac:picMkLst>
        </pc:picChg>
        <pc:cxnChg chg="add del mod">
          <ac:chgData name="Chia-jung Yeh" userId="f328d6f4-0757-42dc-943f-c4685e047ee8" providerId="ADAL" clId="{E564DA1F-E2FD-475F-919F-BD2F09682F78}" dt="2024-02-01T05:56:49.529" v="3422" actId="478"/>
          <ac:cxnSpMkLst>
            <pc:docMk/>
            <pc:sldMk cId="3727740433" sldId="266"/>
            <ac:cxnSpMk id="228" creationId="{13CE24D0-80E3-BA23-17D4-82FBBD472DDA}"/>
          </ac:cxnSpMkLst>
        </pc:cxnChg>
        <pc:cxnChg chg="add del mod">
          <ac:chgData name="Chia-jung Yeh" userId="f328d6f4-0757-42dc-943f-c4685e047ee8" providerId="ADAL" clId="{E564DA1F-E2FD-475F-919F-BD2F09682F78}" dt="2024-02-01T05:56:49.529" v="3422" actId="478"/>
          <ac:cxnSpMkLst>
            <pc:docMk/>
            <pc:sldMk cId="3727740433" sldId="266"/>
            <ac:cxnSpMk id="230" creationId="{CA288908-34C4-0F6D-3919-B4E1AB7E4A8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02T06:18:35.698" v="4325" actId="5736"/>
        <pc:sldMkLst>
          <pc:docMk/>
          <pc:sldMk cId="685584737" sldId="267"/>
        </pc:sldMkLst>
        <pc:spChg chg="del">
          <ac:chgData name="Chia-jung Yeh" userId="f328d6f4-0757-42dc-943f-c4685e047ee8" providerId="ADAL" clId="{E564DA1F-E2FD-475F-919F-BD2F09682F78}" dt="2024-02-01T22:36:02.947" v="3643" actId="478"/>
          <ac:spMkLst>
            <pc:docMk/>
            <pc:sldMk cId="685584737" sldId="267"/>
            <ac:spMk id="2" creationId="{5BAD3998-DA43-6209-5BCD-17529D7AA6E0}"/>
          </ac:spMkLst>
        </pc:spChg>
        <pc:spChg chg="del">
          <ac:chgData name="Chia-jung Yeh" userId="f328d6f4-0757-42dc-943f-c4685e047ee8" providerId="ADAL" clId="{E564DA1F-E2FD-475F-919F-BD2F09682F78}" dt="2024-02-01T22:36:02.947" v="3643" actId="478"/>
          <ac:spMkLst>
            <pc:docMk/>
            <pc:sldMk cId="685584737" sldId="267"/>
            <ac:spMk id="3" creationId="{72155580-3AA0-166F-F7C0-9E18EF60EA44}"/>
          </ac:spMkLst>
        </pc:spChg>
        <pc:spChg chg="add del mod">
          <ac:chgData name="Chia-jung Yeh" userId="f328d6f4-0757-42dc-943f-c4685e047ee8" providerId="ADAL" clId="{E564DA1F-E2FD-475F-919F-BD2F09682F78}" dt="2024-02-01T22:36:12.830" v="3645" actId="478"/>
          <ac:spMkLst>
            <pc:docMk/>
            <pc:sldMk cId="685584737" sldId="267"/>
            <ac:spMk id="4" creationId="{26497FBB-788C-B515-89DF-1F79711CE65E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5" creationId="{B35C1C3D-B193-5EDB-524B-7F72E07576F0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6" creationId="{82C9FD0F-8B10-EE3C-00A4-BDE3380A6C1F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7" creationId="{0F353BB4-4E55-D4F7-BB1E-58678E950A55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8" creationId="{6F7AF4AD-D1EA-EB9A-855E-8D1CCA649C93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9" creationId="{80FD4BC3-5363-5089-F527-E7F353242FC1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1" creationId="{AB6771B4-2B6D-82A3-BB23-6D82C3A3CF79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2" creationId="{C06D55F2-3A26-CAD4-30A1-4B79C4EDB86E}"/>
          </ac:spMkLst>
        </pc:spChg>
        <pc:spChg chg="add del mod">
          <ac:chgData name="Chia-jung Yeh" userId="f328d6f4-0757-42dc-943f-c4685e047ee8" providerId="ADAL" clId="{E564DA1F-E2FD-475F-919F-BD2F09682F78}" dt="2024-02-01T22:42:03.053" v="3782" actId="478"/>
          <ac:spMkLst>
            <pc:docMk/>
            <pc:sldMk cId="685584737" sldId="267"/>
            <ac:spMk id="13" creationId="{18D9B985-1B49-4CFD-2C69-0D79BBA6E67F}"/>
          </ac:spMkLst>
        </pc:spChg>
        <pc:spChg chg="add del mod">
          <ac:chgData name="Chia-jung Yeh" userId="f328d6f4-0757-42dc-943f-c4685e047ee8" providerId="ADAL" clId="{E564DA1F-E2FD-475F-919F-BD2F09682F78}" dt="2024-02-01T22:42:03.053" v="3782" actId="478"/>
          <ac:spMkLst>
            <pc:docMk/>
            <pc:sldMk cId="685584737" sldId="267"/>
            <ac:spMk id="14" creationId="{502ACD51-19D3-7868-DDE1-F2BD6E9CA030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15" creationId="{6C9880E3-51B2-F24C-155E-F13A21644D20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6" creationId="{5AF0A8E5-5F5F-FEBF-3D94-DE41A5969E4B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7" creationId="{A32EDD6E-8A25-43B5-CE30-C365DAB4C4ED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8" creationId="{D37D6383-5FE2-531D-1242-CAD1E703F58F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9" creationId="{77F8D87A-7CAC-2807-1A37-D8CB1CA4828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0" creationId="{C8B5F666-A29E-8394-0D9E-571F8889724D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1" creationId="{D718C4C1-1498-3748-750F-9E108762BBBD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3" creationId="{1133BA55-10C8-3A39-E11B-B49F2FEEA1D0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4" creationId="{26B200C3-88A1-3EFF-314C-A34568AF6B9B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5" creationId="{99F12345-BB78-DF3D-FCBF-DF2CA4F15104}"/>
          </ac:spMkLst>
        </pc:spChg>
        <pc:spChg chg="add mod">
          <ac:chgData name="Chia-jung Yeh" userId="f328d6f4-0757-42dc-943f-c4685e047ee8" providerId="ADAL" clId="{E564DA1F-E2FD-475F-919F-BD2F09682F78}" dt="2024-02-01T22:44:15.985" v="3848" actId="571"/>
          <ac:spMkLst>
            <pc:docMk/>
            <pc:sldMk cId="685584737" sldId="267"/>
            <ac:spMk id="31" creationId="{82EEE38C-3EF4-1517-9952-373C205FB70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2" creationId="{4EB53A6E-92BF-DA90-B352-524DF6CA3DE8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3" creationId="{487A4802-3669-5720-179B-630B50094F01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4" creationId="{9FFD6201-FD12-CB27-EB42-DE928034B6E3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5" creationId="{C7950204-C01D-4DA3-9BB2-8C27C51292B7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6" creationId="{6DD70620-A2B8-9DE4-0200-3C5DF5E4E96E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7" creationId="{55670296-4575-7130-9360-4805C35EBFE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8" creationId="{F8C0BABC-7BE3-7F32-EAFF-44BB3217C5B0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9" creationId="{E3CB0B67-FB35-0079-80FB-A9BE54AA0507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0" creationId="{23E95722-94B7-7AB3-98DC-CBA9BFE78792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1" creationId="{53A825BE-5B2D-F77B-D5FB-27DC9E2B21E6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2" creationId="{EB821DCF-F942-B4AB-1762-F8774868B91E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5" creationId="{8014382C-89E3-80AF-F047-FB05E023EFAC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6" creationId="{41898134-3D69-5583-27C0-581E0B5FC0BA}"/>
          </ac:spMkLst>
        </pc:spChg>
        <pc:graphicFrameChg chg="add del mod ord modGraphic">
          <ac:chgData name="Chia-jung Yeh" userId="f328d6f4-0757-42dc-943f-c4685e047ee8" providerId="ADAL" clId="{E564DA1F-E2FD-475F-919F-BD2F09682F78}" dt="2024-02-01T22:43:15.511" v="3825" actId="21"/>
          <ac:graphicFrameMkLst>
            <pc:docMk/>
            <pc:sldMk cId="685584737" sldId="267"/>
            <ac:graphicFrameMk id="10" creationId="{3AD161FE-E602-941F-8FCC-022F2D89A8E3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2:03.181" v="3783" actId="478"/>
          <ac:graphicFrameMkLst>
            <pc:docMk/>
            <pc:sldMk cId="685584737" sldId="267"/>
            <ac:graphicFrameMk id="22" creationId="{6491CCE7-A511-6E71-FF25-187AF9B8FE2D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2-01T22:43:30.070" v="3831" actId="21"/>
          <ac:graphicFrameMkLst>
            <pc:docMk/>
            <pc:sldMk cId="685584737" sldId="267"/>
            <ac:graphicFrameMk id="26" creationId="{CCA61C95-756D-BBFA-58EA-6D6F38D38D9C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2-01T22:52:42.852" v="4106" actId="21"/>
          <ac:graphicFrameMkLst>
            <pc:docMk/>
            <pc:sldMk cId="685584737" sldId="267"/>
            <ac:graphicFrameMk id="27" creationId="{C0EBDB8F-35C3-EEC4-2314-55C6FA44841C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3:35.848" v="3835"/>
          <ac:graphicFrameMkLst>
            <pc:docMk/>
            <pc:sldMk cId="685584737" sldId="267"/>
            <ac:graphicFrameMk id="28" creationId="{44C030F3-B7CE-B1DE-DD6B-0F490670C91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3:41.936" v="3838"/>
          <ac:graphicFrameMkLst>
            <pc:docMk/>
            <pc:sldMk cId="685584737" sldId="267"/>
            <ac:graphicFrameMk id="29" creationId="{DEEC52C4-2FC9-E60B-C7C8-88B8E6972924}"/>
          </ac:graphicFrameMkLst>
        </pc:graphicFrameChg>
        <pc:graphicFrameChg chg="add mod ord modGraphic">
          <ac:chgData name="Chia-jung Yeh" userId="f328d6f4-0757-42dc-943f-c4685e047ee8" providerId="ADAL" clId="{E564DA1F-E2FD-475F-919F-BD2F09682F78}" dt="2024-02-02T06:18:35.698" v="4325" actId="5736"/>
          <ac:graphicFrameMkLst>
            <pc:docMk/>
            <pc:sldMk cId="685584737" sldId="267"/>
            <ac:graphicFrameMk id="30" creationId="{AC7FA211-B7E1-C148-B1A7-3E7CE30B0444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53:49.492" v="4125" actId="21"/>
          <ac:graphicFrameMkLst>
            <pc:docMk/>
            <pc:sldMk cId="685584737" sldId="267"/>
            <ac:graphicFrameMk id="43" creationId="{BA058AE7-FD5F-7E9C-F6A9-435779BDB339}"/>
          </ac:graphicFrameMkLst>
        </pc:graphicFrameChg>
        <pc:graphicFrameChg chg="add mod">
          <ac:chgData name="Chia-jung Yeh" userId="f328d6f4-0757-42dc-943f-c4685e047ee8" providerId="ADAL" clId="{E564DA1F-E2FD-475F-919F-BD2F09682F78}" dt="2024-02-02T06:18:35.698" v="4325" actId="5736"/>
          <ac:graphicFrameMkLst>
            <pc:docMk/>
            <pc:sldMk cId="685584737" sldId="267"/>
            <ac:graphicFrameMk id="44" creationId="{621FB72C-70E5-3105-5889-16316B73D01B}"/>
          </ac:graphicFrameMkLst>
        </pc:graphicFrameChg>
        <pc:picChg chg="add del mod">
          <ac:chgData name="Chia-jung Yeh" userId="f328d6f4-0757-42dc-943f-c4685e047ee8" providerId="ADAL" clId="{E564DA1F-E2FD-475F-919F-BD2F09682F78}" dt="2024-02-02T02:38:25.266" v="4168" actId="478"/>
          <ac:picMkLst>
            <pc:docMk/>
            <pc:sldMk cId="685584737" sldId="267"/>
            <ac:picMk id="48" creationId="{89509AB3-7AF5-9D26-C6D2-54399631AAC6}"/>
          </ac:picMkLst>
        </pc:picChg>
        <pc:picChg chg="add del mod">
          <ac:chgData name="Chia-jung Yeh" userId="f328d6f4-0757-42dc-943f-c4685e047ee8" providerId="ADAL" clId="{E564DA1F-E2FD-475F-919F-BD2F09682F78}" dt="2024-02-02T02:38:38.056" v="4172" actId="22"/>
          <ac:picMkLst>
            <pc:docMk/>
            <pc:sldMk cId="685584737" sldId="267"/>
            <ac:picMk id="50" creationId="{DB932B3C-507D-EDBE-CA63-60224E364196}"/>
          </ac:picMkLst>
        </pc:picChg>
      </pc:sldChg>
      <pc:sldChg chg="modSp add mod">
        <pc:chgData name="Chia-jung Yeh" userId="f328d6f4-0757-42dc-943f-c4685e047ee8" providerId="ADAL" clId="{E564DA1F-E2FD-475F-919F-BD2F09682F78}" dt="2024-02-02T06:15:33.637" v="4287" actId="1076"/>
        <pc:sldMkLst>
          <pc:docMk/>
          <pc:sldMk cId="1668876110" sldId="268"/>
        </pc:sldMkLst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5" creationId="{B35C1C3D-B193-5EDB-524B-7F72E07576F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6" creationId="{82C9FD0F-8B10-EE3C-00A4-BDE3380A6C1F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7" creationId="{0F353BB4-4E55-D4F7-BB1E-58678E950A55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8" creationId="{6F7AF4AD-D1EA-EB9A-855E-8D1CCA649C93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9" creationId="{80FD4BC3-5363-5089-F527-E7F353242FC1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15" creationId="{6C9880E3-51B2-F24C-155E-F13A21644D2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0" creationId="{C8B5F666-A29E-8394-0D9E-571F8889724D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1" creationId="{D718C4C1-1498-3748-750F-9E108762BBBD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3" creationId="{1133BA55-10C8-3A39-E11B-B49F2FEEA1D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4" creationId="{26B200C3-88A1-3EFF-314C-A34568AF6B9B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5" creationId="{99F12345-BB78-DF3D-FCBF-DF2CA4F15104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2" creationId="{4EB53A6E-92BF-DA90-B352-524DF6CA3DE8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3" creationId="{487A4802-3669-5720-179B-630B50094F01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4" creationId="{9FFD6201-FD12-CB27-EB42-DE928034B6E3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5" creationId="{C7950204-C01D-4DA3-9BB2-8C27C51292B7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6" creationId="{6DD70620-A2B8-9DE4-0200-3C5DF5E4E96E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7" creationId="{55670296-4575-7130-9360-4805C35EBFE9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8" creationId="{F8C0BABC-7BE3-7F32-EAFF-44BB3217C5B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9" creationId="{E3CB0B67-FB35-0079-80FB-A9BE54AA0507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0" creationId="{23E95722-94B7-7AB3-98DC-CBA9BFE78792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1" creationId="{53A825BE-5B2D-F77B-D5FB-27DC9E2B21E6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2" creationId="{EB821DCF-F942-B4AB-1762-F8774868B91E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5" creationId="{8014382C-89E3-80AF-F047-FB05E023EFAC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6" creationId="{41898134-3D69-5583-27C0-581E0B5FC0BA}"/>
          </ac:spMkLst>
        </pc:spChg>
        <pc:graphicFrameChg chg="mod">
          <ac:chgData name="Chia-jung Yeh" userId="f328d6f4-0757-42dc-943f-c4685e047ee8" providerId="ADAL" clId="{E564DA1F-E2FD-475F-919F-BD2F09682F78}" dt="2024-02-02T06:15:33.637" v="4287" actId="1076"/>
          <ac:graphicFrameMkLst>
            <pc:docMk/>
            <pc:sldMk cId="1668876110" sldId="268"/>
            <ac:graphicFrameMk id="30" creationId="{AC7FA211-B7E1-C148-B1A7-3E7CE30B0444}"/>
          </ac:graphicFrameMkLst>
        </pc:graphicFrameChg>
        <pc:graphicFrameChg chg="mod">
          <ac:chgData name="Chia-jung Yeh" userId="f328d6f4-0757-42dc-943f-c4685e047ee8" providerId="ADAL" clId="{E564DA1F-E2FD-475F-919F-BD2F09682F78}" dt="2024-02-02T06:15:33.637" v="4287" actId="1076"/>
          <ac:graphicFrameMkLst>
            <pc:docMk/>
            <pc:sldMk cId="1668876110" sldId="268"/>
            <ac:graphicFrameMk id="44" creationId="{621FB72C-70E5-3105-5889-16316B73D01B}"/>
          </ac:graphicFrameMkLst>
        </pc:graphicFrameChg>
      </pc:sldChg>
      <pc:sldChg chg="modSp add del mod">
        <pc:chgData name="Chia-jung Yeh" userId="f328d6f4-0757-42dc-943f-c4685e047ee8" providerId="ADAL" clId="{E564DA1F-E2FD-475F-919F-BD2F09682F78}" dt="2024-02-02T06:11:27.773" v="4180"/>
        <pc:sldMkLst>
          <pc:docMk/>
          <pc:sldMk cId="3214102998" sldId="268"/>
        </pc:sldMkLst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8" creationId="{6F7AF4AD-D1EA-EB9A-855E-8D1CCA649C93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9" creationId="{80FD4BC3-5363-5089-F527-E7F353242FC1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1" creationId="{D718C4C1-1498-3748-750F-9E108762BBBD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3" creationId="{1133BA55-10C8-3A39-E11B-B49F2FEEA1D0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4" creationId="{26B200C3-88A1-3EFF-314C-A34568AF6B9B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32" creationId="{4EB53A6E-92BF-DA90-B352-524DF6CA3DE8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33" creationId="{487A4802-3669-5720-179B-630B50094F01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45" creationId="{8014382C-89E3-80AF-F047-FB05E023EFAC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46" creationId="{41898134-3D69-5583-27C0-581E0B5FC0BA}"/>
          </ac:spMkLst>
        </pc:spChg>
        <pc:graphicFrameChg chg="mod">
          <ac:chgData name="Chia-jung Yeh" userId="f328d6f4-0757-42dc-943f-c4685e047ee8" providerId="ADAL" clId="{E564DA1F-E2FD-475F-919F-BD2F09682F78}" dt="2024-02-02T06:11:27.593" v="4179" actId="1076"/>
          <ac:graphicFrameMkLst>
            <pc:docMk/>
            <pc:sldMk cId="3214102998" sldId="268"/>
            <ac:graphicFrameMk id="30" creationId="{AC7FA211-B7E1-C148-B1A7-3E7CE30B0444}"/>
          </ac:graphicFrameMkLst>
        </pc:graphicFrameChg>
      </pc:sldChg>
      <pc:sldChg chg="addSp delSp modSp new mod setBg">
        <pc:chgData name="Chia-jung Yeh" userId="f328d6f4-0757-42dc-943f-c4685e047ee8" providerId="ADAL" clId="{E564DA1F-E2FD-475F-919F-BD2F09682F78}" dt="2024-02-13T13:57:13.910" v="4716" actId="167"/>
        <pc:sldMkLst>
          <pc:docMk/>
          <pc:sldMk cId="4007420583" sldId="269"/>
        </pc:sldMkLst>
        <pc:spChg chg="del">
          <ac:chgData name="Chia-jung Yeh" userId="f328d6f4-0757-42dc-943f-c4685e047ee8" providerId="ADAL" clId="{E564DA1F-E2FD-475F-919F-BD2F09682F78}" dt="2024-02-04T01:36:54.951" v="4327" actId="478"/>
          <ac:spMkLst>
            <pc:docMk/>
            <pc:sldMk cId="4007420583" sldId="269"/>
            <ac:spMk id="2" creationId="{412CBE78-DCE1-AD15-8F5F-C9817A627244}"/>
          </ac:spMkLst>
        </pc:spChg>
        <pc:spChg chg="del">
          <ac:chgData name="Chia-jung Yeh" userId="f328d6f4-0757-42dc-943f-c4685e047ee8" providerId="ADAL" clId="{E564DA1F-E2FD-475F-919F-BD2F09682F78}" dt="2024-02-04T01:36:54.951" v="4327" actId="478"/>
          <ac:spMkLst>
            <pc:docMk/>
            <pc:sldMk cId="4007420583" sldId="269"/>
            <ac:spMk id="3" creationId="{626E1ECD-BB73-5AF4-DD47-4A4AFD95AC5D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4" creationId="{B71FF31D-5969-3C2E-5FEC-355D72F2B446}"/>
          </ac:spMkLst>
        </pc:spChg>
        <pc:spChg chg="add del mod">
          <ac:chgData name="Chia-jung Yeh" userId="f328d6f4-0757-42dc-943f-c4685e047ee8" providerId="ADAL" clId="{E564DA1F-E2FD-475F-919F-BD2F09682F78}" dt="2024-02-04T01:37:11.888" v="4333"/>
          <ac:spMkLst>
            <pc:docMk/>
            <pc:sldMk cId="4007420583" sldId="269"/>
            <ac:spMk id="4" creationId="{E941819E-ED88-3A76-31F7-64687D033611}"/>
          </ac:spMkLst>
        </pc:spChg>
        <pc:spChg chg="add mod or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5" creationId="{B10280B3-B6C3-0007-770B-0720A8A0F725}"/>
          </ac:spMkLst>
        </pc:spChg>
        <pc:spChg chg="add del">
          <ac:chgData name="Chia-jung Yeh" userId="f328d6f4-0757-42dc-943f-c4685e047ee8" providerId="ADAL" clId="{E564DA1F-E2FD-475F-919F-BD2F09682F78}" dt="2024-02-04T06:10:05.642" v="4447"/>
          <ac:spMkLst>
            <pc:docMk/>
            <pc:sldMk cId="4007420583" sldId="269"/>
            <ac:spMk id="6" creationId="{E165752C-ED87-33B9-ACB0-D8750E9C4261}"/>
          </ac:spMkLst>
        </pc:spChg>
        <pc:spChg chg="add del mod">
          <ac:chgData name="Chia-jung Yeh" userId="f328d6f4-0757-42dc-943f-c4685e047ee8" providerId="ADAL" clId="{E564DA1F-E2FD-475F-919F-BD2F09682F78}" dt="2024-02-13T13:42:56.175" v="4665"/>
          <ac:spMkLst>
            <pc:docMk/>
            <pc:sldMk cId="4007420583" sldId="269"/>
            <ac:spMk id="7" creationId="{9077B890-1364-C9C6-D04D-21A419522351}"/>
          </ac:spMkLst>
        </pc:spChg>
        <pc:spChg chg="add del mod">
          <ac:chgData name="Chia-jung Yeh" userId="f328d6f4-0757-42dc-943f-c4685e047ee8" providerId="ADAL" clId="{E564DA1F-E2FD-475F-919F-BD2F09682F78}" dt="2024-02-13T13:43:10.254" v="4681"/>
          <ac:spMkLst>
            <pc:docMk/>
            <pc:sldMk cId="4007420583" sldId="269"/>
            <ac:spMk id="9" creationId="{927E2C3A-BD50-0086-66C7-6BEB383EBD8E}"/>
          </ac:spMkLst>
        </pc:spChg>
        <pc:spChg chg="add del">
          <ac:chgData name="Chia-jung Yeh" userId="f328d6f4-0757-42dc-943f-c4685e047ee8" providerId="ADAL" clId="{E564DA1F-E2FD-475F-919F-BD2F09682F78}" dt="2024-02-04T07:29:18.901" v="4501"/>
          <ac:spMkLst>
            <pc:docMk/>
            <pc:sldMk cId="4007420583" sldId="269"/>
            <ac:spMk id="9" creationId="{B9D0912B-E21D-D0D5-5998-3C5A7FDD7A21}"/>
          </ac:spMkLst>
        </pc:spChg>
        <pc:spChg chg="add del">
          <ac:chgData name="Chia-jung Yeh" userId="f328d6f4-0757-42dc-943f-c4685e047ee8" providerId="ADAL" clId="{E564DA1F-E2FD-475F-919F-BD2F09682F78}" dt="2024-02-04T07:19:45.616" v="4496" actId="26606"/>
          <ac:spMkLst>
            <pc:docMk/>
            <pc:sldMk cId="4007420583" sldId="269"/>
            <ac:spMk id="10" creationId="{2B97F24A-32CE-4C1C-A50D-3016B394DCFB}"/>
          </ac:spMkLst>
        </pc:spChg>
        <pc:spChg chg="add del mod">
          <ac:chgData name="Chia-jung Yeh" userId="f328d6f4-0757-42dc-943f-c4685e047ee8" providerId="ADAL" clId="{E564DA1F-E2FD-475F-919F-BD2F09682F78}" dt="2024-02-13T13:43:11.100" v="4682" actId="478"/>
          <ac:spMkLst>
            <pc:docMk/>
            <pc:sldMk cId="4007420583" sldId="269"/>
            <ac:spMk id="11" creationId="{B3AE6BEB-6562-C450-9404-F30083C33743}"/>
          </ac:spMkLst>
        </pc:spChg>
        <pc:spChg chg="add del">
          <ac:chgData name="Chia-jung Yeh" userId="f328d6f4-0757-42dc-943f-c4685e047ee8" providerId="ADAL" clId="{E564DA1F-E2FD-475F-919F-BD2F09682F78}" dt="2024-02-04T07:19:45.616" v="4496" actId="26606"/>
          <ac:spMkLst>
            <pc:docMk/>
            <pc:sldMk cId="4007420583" sldId="269"/>
            <ac:spMk id="11" creationId="{CD8B4F24-440B-49E9-B85D-733523DC064B}"/>
          </ac:spMkLst>
        </pc:spChg>
        <pc:spChg chg="add del">
          <ac:chgData name="Chia-jung Yeh" userId="f328d6f4-0757-42dc-943f-c4685e047ee8" providerId="ADAL" clId="{E564DA1F-E2FD-475F-919F-BD2F09682F78}" dt="2024-02-04T07:19:39.879" v="4494" actId="26606"/>
          <ac:spMkLst>
            <pc:docMk/>
            <pc:sldMk cId="4007420583" sldId="269"/>
            <ac:spMk id="13" creationId="{04812C46-200A-4DEB-A05E-3ED6C68C2387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3" creationId="{8A79EAD4-317F-90F1-4791-F5E0E80A5678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5" creationId="{755837E1-9A42-F0BD-1AC8-CA290A15BA6B}"/>
          </ac:spMkLst>
        </pc:spChg>
        <pc:spChg chg="add del">
          <ac:chgData name="Chia-jung Yeh" userId="f328d6f4-0757-42dc-943f-c4685e047ee8" providerId="ADAL" clId="{E564DA1F-E2FD-475F-919F-BD2F09682F78}" dt="2024-02-04T07:19:39.879" v="4494" actId="26606"/>
          <ac:spMkLst>
            <pc:docMk/>
            <pc:sldMk cId="4007420583" sldId="269"/>
            <ac:spMk id="15" creationId="{D1EA859B-E555-4109-94F3-6700E046E008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6" creationId="{9EA38F76-6B5C-88AF-AFEF-858D6F59A6CE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7" creationId="{672C1DF9-AB95-48E0-BB26-0A3DE4BCF800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8" creationId="{2F879265-048F-CB33-7B08-F2B47980CD53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9" creationId="{EE234B2C-C71A-FA1D-D189-25844849FCD6}"/>
          </ac:spMkLst>
        </pc:spChg>
        <pc:spChg chg="add mod ord">
          <ac:chgData name="Chia-jung Yeh" userId="f328d6f4-0757-42dc-943f-c4685e047ee8" providerId="ADAL" clId="{E564DA1F-E2FD-475F-919F-BD2F09682F78}" dt="2024-02-13T13:57:13.910" v="4716" actId="167"/>
          <ac:spMkLst>
            <pc:docMk/>
            <pc:sldMk cId="4007420583" sldId="269"/>
            <ac:spMk id="20" creationId="{EEF11429-7544-DD6F-0E7A-2F3EE48CDE61}"/>
          </ac:spMkLst>
        </pc:spChg>
        <pc:picChg chg="add del mod">
          <ac:chgData name="Chia-jung Yeh" userId="f328d6f4-0757-42dc-943f-c4685e047ee8" providerId="ADAL" clId="{E564DA1F-E2FD-475F-919F-BD2F09682F78}" dt="2024-02-04T07:17:04.904" v="4488" actId="478"/>
          <ac:picMkLst>
            <pc:docMk/>
            <pc:sldMk cId="4007420583" sldId="269"/>
            <ac:picMk id="7" creationId="{4097C3F4-38A8-E8D5-B992-F91256A68FA7}"/>
          </ac:picMkLst>
        </pc:picChg>
        <pc:picChg chg="add del mod">
          <ac:chgData name="Chia-jung Yeh" userId="f328d6f4-0757-42dc-943f-c4685e047ee8" providerId="ADAL" clId="{E564DA1F-E2FD-475F-919F-BD2F09682F78}" dt="2024-02-04T07:29:17.507" v="4499" actId="478"/>
          <ac:picMkLst>
            <pc:docMk/>
            <pc:sldMk cId="4007420583" sldId="269"/>
            <ac:picMk id="8" creationId="{B623DBB1-E517-EDB9-1F68-592CA665928A}"/>
          </ac:picMkLst>
        </pc:picChg>
        <pc:picChg chg="add del mod">
          <ac:chgData name="Chia-jung Yeh" userId="f328d6f4-0757-42dc-943f-c4685e047ee8" providerId="ADAL" clId="{E564DA1F-E2FD-475F-919F-BD2F09682F78}" dt="2024-02-13T13:50:02.925" v="4711" actId="478"/>
          <ac:picMkLst>
            <pc:docMk/>
            <pc:sldMk cId="4007420583" sldId="269"/>
            <ac:picMk id="12" creationId="{BDCB90B7-8D1B-4337-ED47-2E8E01B392A3}"/>
          </ac:picMkLst>
        </pc:picChg>
        <pc:picChg chg="add mod">
          <ac:chgData name="Chia-jung Yeh" userId="f328d6f4-0757-42dc-943f-c4685e047ee8" providerId="ADAL" clId="{E564DA1F-E2FD-475F-919F-BD2F09682F78}" dt="2024-02-13T13:41:29.133" v="4625" actId="571"/>
          <ac:picMkLst>
            <pc:docMk/>
            <pc:sldMk cId="4007420583" sldId="269"/>
            <ac:picMk id="14" creationId="{21607E78-BDD3-4BCC-78E0-B4F1A416F220}"/>
          </ac:picMkLst>
        </pc:pic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3" creationId="{A07E4254-5FBA-923E-011E-36E55C54F6C2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6" creationId="{8ED709C7-8EE1-9963-91EF-7649D965CFA1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8" creationId="{10BEC827-5CAD-BFBF-FAC3-8BD045DFF130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10" creationId="{3B40F4D0-A849-426C-5DE0-C90601D55D0C}"/>
          </ac:cxnSpMkLst>
        </pc:cxnChg>
        <pc:cxnChg chg="add del mod">
          <ac:chgData name="Chia-jung Yeh" userId="f328d6f4-0757-42dc-943f-c4685e047ee8" providerId="ADAL" clId="{E564DA1F-E2FD-475F-919F-BD2F09682F78}" dt="2024-02-04T07:32:15.349" v="4548" actId="478"/>
          <ac:cxnSpMkLst>
            <pc:docMk/>
            <pc:sldMk cId="4007420583" sldId="269"/>
            <ac:cxnSpMk id="16" creationId="{DA8C5898-C8B1-050C-A1B4-3F1804484970}"/>
          </ac:cxnSpMkLst>
        </pc:cxnChg>
        <pc:cxnChg chg="add del mod">
          <ac:chgData name="Chia-jung Yeh" userId="f328d6f4-0757-42dc-943f-c4685e047ee8" providerId="ADAL" clId="{E564DA1F-E2FD-475F-919F-BD2F09682F78}" dt="2024-02-04T07:32:15.019" v="4547" actId="478"/>
          <ac:cxnSpMkLst>
            <pc:docMk/>
            <pc:sldMk cId="4007420583" sldId="269"/>
            <ac:cxnSpMk id="21" creationId="{B00B217D-D542-3A82-A0EF-CE60F3CAD036}"/>
          </ac:cxnSpMkLst>
        </pc:cxnChg>
        <pc:cxnChg chg="add del mod">
          <ac:chgData name="Chia-jung Yeh" userId="f328d6f4-0757-42dc-943f-c4685e047ee8" providerId="ADAL" clId="{E564DA1F-E2FD-475F-919F-BD2F09682F78}" dt="2024-02-04T07:32:14.361" v="4546" actId="478"/>
          <ac:cxnSpMkLst>
            <pc:docMk/>
            <pc:sldMk cId="4007420583" sldId="269"/>
            <ac:cxnSpMk id="26" creationId="{593E3411-4FEB-3FEB-AEEA-75479CB7A151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15T06:45:51.406" v="6226" actId="478"/>
        <pc:sldMkLst>
          <pc:docMk/>
          <pc:sldMk cId="1050252214" sldId="270"/>
        </pc:sldMkLst>
        <pc:spChg chg="del">
          <ac:chgData name="Chia-jung Yeh" userId="f328d6f4-0757-42dc-943f-c4685e047ee8" providerId="ADAL" clId="{E564DA1F-E2FD-475F-919F-BD2F09682F78}" dt="2024-02-15T03:15:58.888" v="4723" actId="478"/>
          <ac:spMkLst>
            <pc:docMk/>
            <pc:sldMk cId="1050252214" sldId="270"/>
            <ac:spMk id="2" creationId="{36DC8DC1-0772-2AE8-D3E4-CB1C39F715EC}"/>
          </ac:spMkLst>
        </pc:spChg>
        <pc:spChg chg="del">
          <ac:chgData name="Chia-jung Yeh" userId="f328d6f4-0757-42dc-943f-c4685e047ee8" providerId="ADAL" clId="{E564DA1F-E2FD-475F-919F-BD2F09682F78}" dt="2024-02-15T03:15:58.888" v="4723" actId="478"/>
          <ac:spMkLst>
            <pc:docMk/>
            <pc:sldMk cId="1050252214" sldId="270"/>
            <ac:spMk id="3" creationId="{C8BD5E8D-2E45-CE17-7F7C-AD3386AE397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0" creationId="{B4954C16-ABE6-C996-8B70-6A9A2F8B1A8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1" creationId="{5373308C-1C31-5119-5AF8-9048EF98F66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" creationId="{3EACBB76-F67E-B7DD-DC0E-F6568016442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3" creationId="{FEB9800F-E34E-F193-D50D-BBE97F83D8C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" creationId="{90C4C829-985D-AB87-D479-45A83D3FA58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5" creationId="{54FABFF6-469A-6851-E4BA-D192B8D49F7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" creationId="{B4FEB701-1BB6-6099-675B-7C57C40001C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7" creationId="{B6C46779-B0E6-A281-1502-3EA0C11A138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" creationId="{933290FD-CC8C-E147-3FD7-AFB5CE6BB61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" creationId="{14DBE1E0-4A44-0F4A-C810-A9873F86CE0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" creationId="{50F9E2FE-60E2-76A0-FA36-7B89D119EB2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" creationId="{AB02F9AC-4A90-144E-966B-01B28F4D422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" creationId="{F2AC4342-D734-2F7D-E62A-B9C53209269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3" creationId="{AB8BAA62-0035-57BA-5B85-AFDE2BEA05E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" creationId="{4D7C3B01-C09C-0FFC-54A7-E3ACA8D7467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" creationId="{B5F468E8-6A8C-89AB-9A2E-086728A33DE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" creationId="{411600AC-A5F9-C149-2A78-CA443EB7092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" creationId="{C109984F-276B-8FC0-85C4-7CFCD077405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2" creationId="{9D6268A3-13C5-D6C8-8AE8-F78819BA091B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3" creationId="{6567E41E-01D0-12A4-E360-DA9807D304C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4" creationId="{70F286CC-D50F-D234-807D-7B90F17D1EE8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5" creationId="{54F42724-5C91-9E6F-BFE3-3FD709E5D900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6" creationId="{FC2BB6C4-6745-A20C-4D4D-D202EA60F68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7" creationId="{FFEB9BC3-0B72-B810-8AB0-9FF976A180D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8" creationId="{A94BBBEB-1E99-CAAC-35DA-22CAFBC718FE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9" creationId="{E4917311-0227-7EC9-8457-3101C317D39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0" creationId="{B3D6F4DF-3D63-128F-E735-C473016CAF6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1" creationId="{0D7476E5-41B6-3143-EA7A-E771DF7872A4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2" creationId="{DAC8BFC1-E806-3D32-3638-BAE2E025D249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3" creationId="{2B1141AB-1930-83BF-E324-FCF51FD3782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4" creationId="{188CC57E-EA07-B04C-C587-FF499D64F1A5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5" creationId="{29502C2E-0007-5E25-C2EA-E7AED1539625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6" creationId="{14291BFC-4A0F-82D0-92B0-B5F6C975027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7" creationId="{1A073F81-BDB5-138C-FE3E-44768C23CA8D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8" creationId="{A05C63E2-4C68-A791-E268-294C40F51A5F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9" creationId="{A6460BBD-68F2-5171-1A36-A841FB100FB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3" creationId="{A2D02E67-D3C4-C1C9-4D7A-02C7C67DF244}"/>
          </ac:spMkLst>
        </pc:spChg>
        <pc:spChg chg="add del mod">
          <ac:chgData name="Chia-jung Yeh" userId="f328d6f4-0757-42dc-943f-c4685e047ee8" providerId="ADAL" clId="{E564DA1F-E2FD-475F-919F-BD2F09682F78}" dt="2024-02-15T03:18:45.118" v="4788" actId="478"/>
          <ac:spMkLst>
            <pc:docMk/>
            <pc:sldMk cId="1050252214" sldId="270"/>
            <ac:spMk id="66" creationId="{E5B84DCB-A7F7-0ABD-2820-E757411C35E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7" creationId="{E943572A-4AE3-A497-D124-C3DF3DC543C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8" creationId="{F47443A8-F336-46BE-8FFC-123A2C54FDC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9" creationId="{3C33A1D1-04EC-6E68-062A-5DACE78AE94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0" creationId="{141B103B-3B38-A6E9-353A-845499CCEBD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1" creationId="{C885B8D3-6085-1E7A-5B2D-1AAD873C82E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2" creationId="{3C3F8E81-ED0D-99B8-50FE-9D0EBB0E3CF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3" creationId="{16675BA8-030E-F2DB-46F4-A1DC131BB184}"/>
          </ac:spMkLst>
        </pc:spChg>
        <pc:spChg chg="add del mod">
          <ac:chgData name="Chia-jung Yeh" userId="f328d6f4-0757-42dc-943f-c4685e047ee8" providerId="ADAL" clId="{E564DA1F-E2FD-475F-919F-BD2F09682F78}" dt="2024-02-15T03:20:07.284" v="4830" actId="478"/>
          <ac:spMkLst>
            <pc:docMk/>
            <pc:sldMk cId="1050252214" sldId="270"/>
            <ac:spMk id="74" creationId="{316DA196-9238-A843-F23B-6909EDFEFDB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7" creationId="{9095B54B-B9C6-80E7-FF59-56FFA906AB1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8" creationId="{45CD88E0-C415-80A9-5E53-BEE869F2A84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9" creationId="{13EFEFEB-8FC5-85BB-F4CA-0416733834F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0" creationId="{87068E57-4009-E080-1A23-6B2F2E5B7A6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1" creationId="{3DD097A5-2D4F-629A-1232-78EBBA4C032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2" creationId="{9047CF3C-C2CE-2E2B-ED28-BA3269C2374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3" creationId="{B6F70734-E248-BE62-D01C-4EF31BEFF13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4" creationId="{0FD298D6-5D13-E3DA-D8A3-F4A67DF05B2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5" creationId="{4B721C4A-C0D6-5D99-104A-F7DD6EFD060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6" creationId="{F9CAE825-4184-EA22-8410-8C7D3922AA8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7" creationId="{0852C091-6600-35B3-BB30-92D77ACEEC8A}"/>
          </ac:spMkLst>
        </pc:spChg>
        <pc:spChg chg="add mod">
          <ac:chgData name="Chia-jung Yeh" userId="f328d6f4-0757-42dc-943f-c4685e047ee8" providerId="ADAL" clId="{E564DA1F-E2FD-475F-919F-BD2F09682F78}" dt="2024-02-15T03:21:35.471" v="4866" actId="571"/>
          <ac:spMkLst>
            <pc:docMk/>
            <pc:sldMk cId="1050252214" sldId="270"/>
            <ac:spMk id="88" creationId="{3A49C253-35F6-B560-53CB-321F8510B0E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9" creationId="{EC072806-E0BE-5E37-1F02-044AF7E10AC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90" creationId="{299BEBB6-C088-723A-3A8B-D32C69031DC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91" creationId="{656806D4-7B81-CC76-A5B5-D4EAF342A599}"/>
          </ac:spMkLst>
        </pc:spChg>
        <pc:spChg chg="add mod">
          <ac:chgData name="Chia-jung Yeh" userId="f328d6f4-0757-42dc-943f-c4685e047ee8" providerId="ADAL" clId="{E564DA1F-E2FD-475F-919F-BD2F09682F78}" dt="2024-02-15T03:22:47.410" v="4909" actId="571"/>
          <ac:spMkLst>
            <pc:docMk/>
            <pc:sldMk cId="1050252214" sldId="270"/>
            <ac:spMk id="96" creationId="{BF3A2E29-A41B-3080-6A7C-CBA1E61813D2}"/>
          </ac:spMkLst>
        </pc:spChg>
        <pc:spChg chg="add del mod">
          <ac:chgData name="Chia-jung Yeh" userId="f328d6f4-0757-42dc-943f-c4685e047ee8" providerId="ADAL" clId="{E564DA1F-E2FD-475F-919F-BD2F09682F78}" dt="2024-02-15T03:22:53.852" v="4912" actId="478"/>
          <ac:spMkLst>
            <pc:docMk/>
            <pc:sldMk cId="1050252214" sldId="270"/>
            <ac:spMk id="99" creationId="{7F887B5F-02CF-313F-1D38-734C2854778E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0" creationId="{A18FA02A-0600-F1F1-A878-9D71FB95B5A7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1" creationId="{E2B2D924-9739-12B1-2C94-53E168B59511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2" creationId="{DCCF2C8D-4AA9-56AF-B2A1-F85BB0515E11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3" creationId="{D2ED4F06-2AAA-A48C-3A15-5AEF81C0F605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4" creationId="{9BC18495-6683-244F-9A96-B703B538F45F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5" creationId="{05FBAD8E-B9B3-40F7-950B-C49DD48D74F6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6" creationId="{63A98617-AAC6-554C-57CE-DE05ACE3D901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7" creationId="{B7A7336C-D6DF-1989-2FB5-59E019BF1235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8" creationId="{8A1DBF8A-E0E9-C880-399A-ECCD0A9923B2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9" creationId="{06F92429-F841-01A1-1865-6FDF62E8560B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0" creationId="{AD3930DB-6D09-89C3-3664-895904429170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1" creationId="{E5E454BC-FA8C-F785-1C7D-B4F29469C51A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2" creationId="{0CCFA28F-0A9B-8900-47A6-1B35BD0CE4CD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3" creationId="{FD34D42C-A368-D399-E6E6-C18104199D3D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4" creationId="{B07E824C-7887-0D03-BF61-95EB79B03377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5" creationId="{418C912E-359B-4F3B-AC26-E20104D74936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6" creationId="{71974DB8-9013-E62F-1526-81BA05C0B9E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18" creationId="{B5571DFE-27BC-4955-42A6-5C7CB21189B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19" creationId="{15425DD8-74DA-E0E1-DC0B-743D3B8AD52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0" creationId="{B38C8048-1E5F-8174-242C-97363A33A04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1" creationId="{059E525B-BD36-0E35-994B-6FD1518B6A8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4" creationId="{AF2EF45E-1FB8-1926-C8B7-AD141240D87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36" creationId="{2F0F14D8-2F72-97CE-700D-85612504C7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1" creationId="{95AB4ECB-05B5-B640-6B9F-313E72E7A32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2" creationId="{ED889CBB-EA63-073B-BD04-EC5ED6FE838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3" creationId="{169770A1-68A3-D632-E91A-849840481907}"/>
          </ac:spMkLst>
        </pc:spChg>
        <pc:spChg chg="add mod">
          <ac:chgData name="Chia-jung Yeh" userId="f328d6f4-0757-42dc-943f-c4685e047ee8" providerId="ADAL" clId="{E564DA1F-E2FD-475F-919F-BD2F09682F78}" dt="2024-02-15T03:27:36.904" v="4995" actId="571"/>
          <ac:spMkLst>
            <pc:docMk/>
            <pc:sldMk cId="1050252214" sldId="270"/>
            <ac:spMk id="147" creationId="{2B481192-0014-EDE1-379B-F1D991EB3B1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54" creationId="{1498DD02-C19C-4DBC-D5AE-7C4869C9DF8B}"/>
          </ac:spMkLst>
        </pc:spChg>
        <pc:spChg chg="add mod">
          <ac:chgData name="Chia-jung Yeh" userId="f328d6f4-0757-42dc-943f-c4685e047ee8" providerId="ADAL" clId="{E564DA1F-E2FD-475F-919F-BD2F09682F78}" dt="2024-02-15T03:28:08.592" v="5010" actId="571"/>
          <ac:spMkLst>
            <pc:docMk/>
            <pc:sldMk cId="1050252214" sldId="270"/>
            <ac:spMk id="161" creationId="{B74DCFD3-0E54-A38E-C429-D13BCFA22D1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2" creationId="{04AA470A-EFC0-38AB-5FE7-8631C77BF93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8" creationId="{A500FEB4-D876-4BA0-B2DD-D27BBB5C6DD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9" creationId="{67E2C5E8-5DDC-4355-19A3-C124E8BAA0F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70" creationId="{3C0269AD-C99C-71DA-DB43-4463304F1BB2}"/>
          </ac:spMkLst>
        </pc:spChg>
        <pc:spChg chg="add del">
          <ac:chgData name="Chia-jung Yeh" userId="f328d6f4-0757-42dc-943f-c4685e047ee8" providerId="ADAL" clId="{E564DA1F-E2FD-475F-919F-BD2F09682F78}" dt="2024-02-15T03:31:43.393" v="5152" actId="11529"/>
          <ac:spMkLst>
            <pc:docMk/>
            <pc:sldMk cId="1050252214" sldId="270"/>
            <ac:spMk id="175" creationId="{85F5D21A-D651-7801-9B82-82EDB304C246}"/>
          </ac:spMkLst>
        </pc:spChg>
        <pc:spChg chg="add del">
          <ac:chgData name="Chia-jung Yeh" userId="f328d6f4-0757-42dc-943f-c4685e047ee8" providerId="ADAL" clId="{E564DA1F-E2FD-475F-919F-BD2F09682F78}" dt="2024-02-15T03:32:21.819" v="5157" actId="11529"/>
          <ac:spMkLst>
            <pc:docMk/>
            <pc:sldMk cId="1050252214" sldId="270"/>
            <ac:spMk id="176" creationId="{3894DCFB-2080-CA8E-DBB3-943C9204B2C5}"/>
          </ac:spMkLst>
        </pc:spChg>
        <pc:spChg chg="add del">
          <ac:chgData name="Chia-jung Yeh" userId="f328d6f4-0757-42dc-943f-c4685e047ee8" providerId="ADAL" clId="{E564DA1F-E2FD-475F-919F-BD2F09682F78}" dt="2024-02-15T03:32:35.050" v="5160" actId="478"/>
          <ac:spMkLst>
            <pc:docMk/>
            <pc:sldMk cId="1050252214" sldId="270"/>
            <ac:spMk id="177" creationId="{928A8018-E111-E3A0-9E0F-5B23B85C9ADF}"/>
          </ac:spMkLst>
        </pc:spChg>
        <pc:spChg chg="add del mod">
          <ac:chgData name="Chia-jung Yeh" userId="f328d6f4-0757-42dc-943f-c4685e047ee8" providerId="ADAL" clId="{E564DA1F-E2FD-475F-919F-BD2F09682F78}" dt="2024-02-15T03:33:24.670" v="5165" actId="21"/>
          <ac:spMkLst>
            <pc:docMk/>
            <pc:sldMk cId="1050252214" sldId="270"/>
            <ac:spMk id="178" creationId="{4133767F-BEE7-4A47-A471-FDE6DBAD696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79" creationId="{4133767F-BEE7-4A47-A471-FDE6DBAD696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0" creationId="{2B0C6731-55E6-FE66-7181-2EB366C50E3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1" creationId="{E6293642-8140-9938-3D11-874DE57441C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2" creationId="{A2536F77-FD89-E667-0E5A-45BF640401AF}"/>
          </ac:spMkLst>
        </pc:spChg>
        <pc:spChg chg="add del mod">
          <ac:chgData name="Chia-jung Yeh" userId="f328d6f4-0757-42dc-943f-c4685e047ee8" providerId="ADAL" clId="{E564DA1F-E2FD-475F-919F-BD2F09682F78}" dt="2024-02-15T03:36:47.394" v="5534" actId="478"/>
          <ac:spMkLst>
            <pc:docMk/>
            <pc:sldMk cId="1050252214" sldId="270"/>
            <ac:spMk id="185" creationId="{E1168BC7-0FCF-2D3F-30FE-89A0E7DB9C1F}"/>
          </ac:spMkLst>
        </pc:spChg>
        <pc:spChg chg="add del mod">
          <ac:chgData name="Chia-jung Yeh" userId="f328d6f4-0757-42dc-943f-c4685e047ee8" providerId="ADAL" clId="{E564DA1F-E2FD-475F-919F-BD2F09682F78}" dt="2024-02-15T03:36:42.217" v="5531" actId="478"/>
          <ac:spMkLst>
            <pc:docMk/>
            <pc:sldMk cId="1050252214" sldId="270"/>
            <ac:spMk id="186" creationId="{AFC71056-07A3-8382-E412-3509004D2979}"/>
          </ac:spMkLst>
        </pc:spChg>
        <pc:spChg chg="add del mod">
          <ac:chgData name="Chia-jung Yeh" userId="f328d6f4-0757-42dc-943f-c4685e047ee8" providerId="ADAL" clId="{E564DA1F-E2FD-475F-919F-BD2F09682F78}" dt="2024-02-15T03:36:40.221" v="5529" actId="478"/>
          <ac:spMkLst>
            <pc:docMk/>
            <pc:sldMk cId="1050252214" sldId="270"/>
            <ac:spMk id="187" creationId="{F3EC57F9-017A-10E4-230F-5B80D3EEE40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8" creationId="{BC1B0F8A-811F-8EA9-E687-96F29A9B9C82}"/>
          </ac:spMkLst>
        </pc:spChg>
        <pc:spChg chg="add del mod">
          <ac:chgData name="Chia-jung Yeh" userId="f328d6f4-0757-42dc-943f-c4685e047ee8" providerId="ADAL" clId="{E564DA1F-E2FD-475F-919F-BD2F09682F78}" dt="2024-02-15T03:36:48.054" v="5535" actId="478"/>
          <ac:spMkLst>
            <pc:docMk/>
            <pc:sldMk cId="1050252214" sldId="270"/>
            <ac:spMk id="189" creationId="{D2F3C982-C905-6365-3946-F07351A6CDC2}"/>
          </ac:spMkLst>
        </pc:spChg>
        <pc:spChg chg="add del mod">
          <ac:chgData name="Chia-jung Yeh" userId="f328d6f4-0757-42dc-943f-c4685e047ee8" providerId="ADAL" clId="{E564DA1F-E2FD-475F-919F-BD2F09682F78}" dt="2024-02-15T03:36:48.894" v="5536" actId="478"/>
          <ac:spMkLst>
            <pc:docMk/>
            <pc:sldMk cId="1050252214" sldId="270"/>
            <ac:spMk id="190" creationId="{2B059340-1272-3060-5EB0-BCA10EB83BB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1" creationId="{1F8B6F73-FBE6-69F3-3B86-33FF0478825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2" creationId="{D4EB043E-05E5-E94A-AFFC-CADF6937065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3" creationId="{5E2DA9A3-BB84-A01D-DA82-81A62C2FCBB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4" creationId="{45978A37-58A9-E128-211C-20107D9BA838}"/>
          </ac:spMkLst>
        </pc:spChg>
        <pc:spChg chg="add del mod">
          <ac:chgData name="Chia-jung Yeh" userId="f328d6f4-0757-42dc-943f-c4685e047ee8" providerId="ADAL" clId="{E564DA1F-E2FD-475F-919F-BD2F09682F78}" dt="2024-02-15T03:36:57.027" v="5544" actId="478"/>
          <ac:spMkLst>
            <pc:docMk/>
            <pc:sldMk cId="1050252214" sldId="270"/>
            <ac:spMk id="195" creationId="{0CA5B973-8BA7-3ACF-D4D6-BD29658D4B5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6" creationId="{E3699F93-80BB-C620-D060-C7D57AB0F0F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7" creationId="{BC364646-ADE6-D994-BAAC-739A60B9C3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8" creationId="{BA19E78D-012E-7627-310E-875A5A2EB574}"/>
          </ac:spMkLst>
        </pc:spChg>
        <pc:spChg chg="add del mod">
          <ac:chgData name="Chia-jung Yeh" userId="f328d6f4-0757-42dc-943f-c4685e047ee8" providerId="ADAL" clId="{E564DA1F-E2FD-475F-919F-BD2F09682F78}" dt="2024-02-15T03:37:00.740" v="5546" actId="478"/>
          <ac:spMkLst>
            <pc:docMk/>
            <pc:sldMk cId="1050252214" sldId="270"/>
            <ac:spMk id="199" creationId="{482704A6-9912-F6CF-C805-DE687B6BE949}"/>
          </ac:spMkLst>
        </pc:spChg>
        <pc:spChg chg="add del mod">
          <ac:chgData name="Chia-jung Yeh" userId="f328d6f4-0757-42dc-943f-c4685e047ee8" providerId="ADAL" clId="{E564DA1F-E2FD-475F-919F-BD2F09682F78}" dt="2024-02-15T03:36:56.396" v="5543" actId="478"/>
          <ac:spMkLst>
            <pc:docMk/>
            <pc:sldMk cId="1050252214" sldId="270"/>
            <ac:spMk id="200" creationId="{67355B27-C211-2AD7-3334-A73D6DDE820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1" creationId="{BB1806A5-3308-6792-38FF-D10A7A7110A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2" creationId="{38A43E08-7A4C-C34E-6393-952C8EBDF2A0}"/>
          </ac:spMkLst>
        </pc:spChg>
        <pc:spChg chg="add del mod">
          <ac:chgData name="Chia-jung Yeh" userId="f328d6f4-0757-42dc-943f-c4685e047ee8" providerId="ADAL" clId="{E564DA1F-E2FD-475F-919F-BD2F09682F78}" dt="2024-02-15T03:36:31.589" v="5510" actId="478"/>
          <ac:spMkLst>
            <pc:docMk/>
            <pc:sldMk cId="1050252214" sldId="270"/>
            <ac:spMk id="203" creationId="{CB50CF5C-5C20-CE08-88A0-AACDBBE714FC}"/>
          </ac:spMkLst>
        </pc:spChg>
        <pc:spChg chg="add mod">
          <ac:chgData name="Chia-jung Yeh" userId="f328d6f4-0757-42dc-943f-c4685e047ee8" providerId="ADAL" clId="{E564DA1F-E2FD-475F-919F-BD2F09682F78}" dt="2024-02-15T03:36:24.379" v="5488" actId="571"/>
          <ac:spMkLst>
            <pc:docMk/>
            <pc:sldMk cId="1050252214" sldId="270"/>
            <ac:spMk id="204" creationId="{84CC97A7-F9B5-9230-9222-7071180F769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5" creationId="{49457739-740D-65EC-A601-EB2454DC518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6" creationId="{72437557-4E8E-CDCB-10E7-4E0E9073A50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7" creationId="{5FBAE7F5-3332-0090-CAA8-DB4A221F7E9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8" creationId="{6FCE6C75-5308-16AF-BA05-3A2C29C0080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9" creationId="{FE12E42B-8716-2DB8-935A-A2EBFB665CF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0" creationId="{AA8AE1D5-2A74-09A3-D57E-F1257D84105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1" creationId="{7CB4FFE4-EBC6-8486-EAC3-ED26C1F5DA9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2" creationId="{F8F56CCE-A920-6814-872F-D396DAFB672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3" creationId="{17940089-F969-2839-AC9C-868FA85905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4" creationId="{B23C8104-14D0-1DA8-4972-A9856B85177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5" creationId="{07639DA3-1E2A-DF2C-4A70-4921FB17579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6" creationId="{3DE2A1C7-3689-8B14-26B8-5A57634E1EBC}"/>
          </ac:spMkLst>
        </pc:spChg>
        <pc:spChg chg="add mod">
          <ac:chgData name="Chia-jung Yeh" userId="f328d6f4-0757-42dc-943f-c4685e047ee8" providerId="ADAL" clId="{E564DA1F-E2FD-475F-919F-BD2F09682F78}" dt="2024-02-15T03:36:55.459" v="5542" actId="571"/>
          <ac:spMkLst>
            <pc:docMk/>
            <pc:sldMk cId="1050252214" sldId="270"/>
            <ac:spMk id="217" creationId="{0686A4C9-FC64-43BC-0DFE-4655FFFD6A3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8" creationId="{A176A42F-4ED7-0E10-4A53-42277B2920E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9" creationId="{846561A9-D58B-B30D-3E28-ABE700DC9C0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3" creationId="{9E63B248-2D6A-56F2-46B6-71496B287DC2}"/>
          </ac:spMkLst>
        </pc:spChg>
        <pc:spChg chg="add del mod">
          <ac:chgData name="Chia-jung Yeh" userId="f328d6f4-0757-42dc-943f-c4685e047ee8" providerId="ADAL" clId="{E564DA1F-E2FD-475F-919F-BD2F09682F78}" dt="2024-02-15T03:38:02.908" v="5596" actId="478"/>
          <ac:spMkLst>
            <pc:docMk/>
            <pc:sldMk cId="1050252214" sldId="270"/>
            <ac:spMk id="225" creationId="{E863BA7C-57AE-B823-D2D3-0362C36F5DF1}"/>
          </ac:spMkLst>
        </pc:spChg>
        <pc:spChg chg="add del mod">
          <ac:chgData name="Chia-jung Yeh" userId="f328d6f4-0757-42dc-943f-c4685e047ee8" providerId="ADAL" clId="{E564DA1F-E2FD-475F-919F-BD2F09682F78}" dt="2024-02-15T03:38:33.848" v="5606" actId="478"/>
          <ac:spMkLst>
            <pc:docMk/>
            <pc:sldMk cId="1050252214" sldId="270"/>
            <ac:spMk id="226" creationId="{6A5AA561-8048-D33A-88B6-EBAC59534FBC}"/>
          </ac:spMkLst>
        </pc:spChg>
        <pc:spChg chg="add del mod">
          <ac:chgData name="Chia-jung Yeh" userId="f328d6f4-0757-42dc-943f-c4685e047ee8" providerId="ADAL" clId="{E564DA1F-E2FD-475F-919F-BD2F09682F78}" dt="2024-02-15T03:38:31.022" v="5604" actId="767"/>
          <ac:spMkLst>
            <pc:docMk/>
            <pc:sldMk cId="1050252214" sldId="270"/>
            <ac:spMk id="227" creationId="{8760F51E-DB07-064F-FEB4-ED1917E68CC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8" creationId="{E523A74D-8D6A-4280-41E9-E626BAA266F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9" creationId="{19DFADA8-7C62-1426-722E-8A28EB800C3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30" creationId="{A89A295B-3480-B4DD-99F2-D743D9E9CAFF}"/>
          </ac:spMkLst>
        </pc:spChg>
        <pc:spChg chg="add mod">
          <ac:chgData name="Chia-jung Yeh" userId="f328d6f4-0757-42dc-943f-c4685e047ee8" providerId="ADAL" clId="{E564DA1F-E2FD-475F-919F-BD2F09682F78}" dt="2024-02-15T03:40:11.904" v="5630" actId="571"/>
          <ac:spMkLst>
            <pc:docMk/>
            <pc:sldMk cId="1050252214" sldId="270"/>
            <ac:spMk id="231" creationId="{1DE92E43-3202-D675-3361-9C82D7EA534A}"/>
          </ac:spMkLst>
        </pc:spChg>
        <pc:spChg chg="add mod">
          <ac:chgData name="Chia-jung Yeh" userId="f328d6f4-0757-42dc-943f-c4685e047ee8" providerId="ADAL" clId="{E564DA1F-E2FD-475F-919F-BD2F09682F78}" dt="2024-02-15T03:40:11.440" v="5629" actId="571"/>
          <ac:spMkLst>
            <pc:docMk/>
            <pc:sldMk cId="1050252214" sldId="270"/>
            <ac:spMk id="232" creationId="{57D442B4-D078-C3AF-ECD2-1863A991C74B}"/>
          </ac:spMkLst>
        </pc:spChg>
        <pc:spChg chg="add mod">
          <ac:chgData name="Chia-jung Yeh" userId="f328d6f4-0757-42dc-943f-c4685e047ee8" providerId="ADAL" clId="{E564DA1F-E2FD-475F-919F-BD2F09682F78}" dt="2024-02-15T03:40:11.021" v="5628" actId="571"/>
          <ac:spMkLst>
            <pc:docMk/>
            <pc:sldMk cId="1050252214" sldId="270"/>
            <ac:spMk id="233" creationId="{01F29320-E1DB-11B2-6670-DBDFB6ADD381}"/>
          </ac:spMkLst>
        </pc:spChg>
        <pc:spChg chg="add mod">
          <ac:chgData name="Chia-jung Yeh" userId="f328d6f4-0757-42dc-943f-c4685e047ee8" providerId="ADAL" clId="{E564DA1F-E2FD-475F-919F-BD2F09682F78}" dt="2024-02-15T03:39:58.442" v="5623" actId="571"/>
          <ac:spMkLst>
            <pc:docMk/>
            <pc:sldMk cId="1050252214" sldId="270"/>
            <ac:spMk id="234" creationId="{716E8BF1-BD13-74AB-04DC-0AC58C24E279}"/>
          </ac:spMkLst>
        </pc:spChg>
        <pc:spChg chg="add mod">
          <ac:chgData name="Chia-jung Yeh" userId="f328d6f4-0757-42dc-943f-c4685e047ee8" providerId="ADAL" clId="{E564DA1F-E2FD-475F-919F-BD2F09682F78}" dt="2024-02-15T03:39:58.186" v="5622" actId="571"/>
          <ac:spMkLst>
            <pc:docMk/>
            <pc:sldMk cId="1050252214" sldId="270"/>
            <ac:spMk id="235" creationId="{673168D0-4BCB-E78E-A0E8-BB46A9D58904}"/>
          </ac:spMkLst>
        </pc:spChg>
        <pc:spChg chg="add mod">
          <ac:chgData name="Chia-jung Yeh" userId="f328d6f4-0757-42dc-943f-c4685e047ee8" providerId="ADAL" clId="{E564DA1F-E2FD-475F-919F-BD2F09682F78}" dt="2024-02-15T03:40:10.826" v="5627" actId="571"/>
          <ac:spMkLst>
            <pc:docMk/>
            <pc:sldMk cId="1050252214" sldId="270"/>
            <ac:spMk id="236" creationId="{115D91F5-5CBE-C2F1-C48F-2C1F2BAA2781}"/>
          </ac:spMkLst>
        </pc:spChg>
        <pc:spChg chg="add mod">
          <ac:chgData name="Chia-jung Yeh" userId="f328d6f4-0757-42dc-943f-c4685e047ee8" providerId="ADAL" clId="{E564DA1F-E2FD-475F-919F-BD2F09682F78}" dt="2024-02-15T03:40:10.705" v="5626" actId="571"/>
          <ac:spMkLst>
            <pc:docMk/>
            <pc:sldMk cId="1050252214" sldId="270"/>
            <ac:spMk id="237" creationId="{B34CDD3A-6149-2DCC-AFA3-C219AF6A2E87}"/>
          </ac:spMkLst>
        </pc:spChg>
        <pc:spChg chg="add mod">
          <ac:chgData name="Chia-jung Yeh" userId="f328d6f4-0757-42dc-943f-c4685e047ee8" providerId="ADAL" clId="{E564DA1F-E2FD-475F-919F-BD2F09682F78}" dt="2024-02-15T03:40:10.705" v="5626" actId="571"/>
          <ac:spMkLst>
            <pc:docMk/>
            <pc:sldMk cId="1050252214" sldId="270"/>
            <ac:spMk id="238" creationId="{3303CA85-8AEC-8F12-8710-93AD97C647C9}"/>
          </ac:spMkLst>
        </pc:spChg>
        <pc:spChg chg="add mod">
          <ac:chgData name="Chia-jung Yeh" userId="f328d6f4-0757-42dc-943f-c4685e047ee8" providerId="ADAL" clId="{E564DA1F-E2FD-475F-919F-BD2F09682F78}" dt="2024-02-15T03:40:10.705" v="5626" actId="571"/>
          <ac:spMkLst>
            <pc:docMk/>
            <pc:sldMk cId="1050252214" sldId="270"/>
            <ac:spMk id="239" creationId="{C5558DE7-D9F9-930E-3741-BA8F48A35F1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0" creationId="{66A4497C-3C21-5ABE-BED4-DB00F582DE1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1" creationId="{968613EC-35B9-FDFF-752D-FCF07C63D54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2" creationId="{9AEA4BD0-B6BB-6796-4D7B-C406F381CC6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3" creationId="{9548A696-B0DC-F7F2-B706-E11E763F639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4" creationId="{741DF997-B1A6-8BC1-80FE-50E26BC1252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5" creationId="{C981636D-C9B9-A680-190F-5009F9A31A9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6" creationId="{41965F8B-26BF-30BA-939D-6DB18952D01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7" creationId="{817F280E-C6E3-FC2B-5B6E-8A0108B5310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8" creationId="{C23CD89F-7DB4-B52E-CE86-718DB9763E0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9" creationId="{D1126004-2049-9266-FB81-4905B453D80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0" creationId="{D2BF18E3-48E3-321F-0025-4DFF00A1E746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1" creationId="{80DD47B7-83B8-29D2-F643-16535EC06BA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2" creationId="{11400862-A927-9CC2-DA9C-48746289EF3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3" creationId="{B3DC289E-BA1C-D83C-E141-04A340E13A7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4" creationId="{A45E94F3-B998-10AB-84EF-F34A03AC951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5" creationId="{3D111E26-E7C3-E6E8-53AB-0F473B5D115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6" creationId="{28216EF0-DF2C-6BF8-8D03-912EBB4EF9F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7" creationId="{D8C3DD13-37D7-E060-A3B9-F5C3140C04A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8" creationId="{34811155-8666-C696-70DA-61CC3EC3BBB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9" creationId="{F9D1AED3-8603-34A7-A5BC-12016CE52D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0" creationId="{1860E354-7325-11A4-80B3-BCAFAF93514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1" creationId="{0DEFECC0-BE4F-6116-F716-88BD89BEDBC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2" creationId="{8E43EB57-824B-8051-8B58-5AC54920093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3" creationId="{680B9592-FBA4-AB99-1EBD-F512C4D0871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4" creationId="{476876CE-28F6-0053-697E-B1A770C5AD5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5" creationId="{8D644FE8-745F-4533-8831-AAD5F41DDE8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6" creationId="{0DB4D633-CC1F-7991-1513-EE42A2FB866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7" creationId="{3041A143-21BE-CBBC-945B-3E92A1E56EE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8" creationId="{8579CAEC-C252-771E-D839-9180083DAB2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9" creationId="{8AADEFFF-221A-B216-0E55-45F88F80211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0" creationId="{D9EE62B2-B8DE-00DE-9DA0-B44F7634EE3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1" creationId="{5DE4ED7F-4215-77D8-2893-F97DC267891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2" creationId="{B9DD52C0-ED11-8735-5AF6-4E3D98C3664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3" creationId="{84A22A84-996D-F077-8450-15AE4696C17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4" creationId="{23953076-52C2-2949-D757-66B3FF16607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5" creationId="{D162EB09-EC27-E596-A804-D03BE5D3CB7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6" creationId="{1F580970-A748-D5A7-2090-75545B93035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7" creationId="{35BDA022-60EB-486B-7F18-B8A87325D736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8" creationId="{778F4389-6E80-68DA-BF4D-624561AC3B2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9" creationId="{04BD9B4E-B288-662E-8B30-BDB6FF25DCA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0" creationId="{737BB430-4A79-4C3E-929D-F8213B5A860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1" creationId="{65D09745-619B-009A-AD8D-FDD8E02B953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2" creationId="{3DA3DCCA-0599-EB33-B749-921FFD160C3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3" creationId="{786DC8CD-43D0-88BB-EC99-393CE960764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4" creationId="{5C936FDF-A2CA-03C1-447A-D5F58233CFE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5" creationId="{65057E59-B4BF-D4D4-7767-2634992564D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6" creationId="{14A7E560-C902-4608-2CF3-DFB6B49E2464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89" creationId="{BEFFBBB6-A6B7-4FFD-02B3-59875A844AD8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0" creationId="{8F1B8089-F91D-1234-225A-852EAC895D60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1" creationId="{265623E3-34DA-993E-C8B8-6C9452E6EBDD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2" creationId="{A172A178-849E-19F1-A2D9-C06B263C3C86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3" creationId="{32CD91E5-BFD9-6BFA-F631-6DF5588E3E03}"/>
          </ac:spMkLst>
        </pc:spChg>
        <pc:spChg chg="add mod">
          <ac:chgData name="Chia-jung Yeh" userId="f328d6f4-0757-42dc-943f-c4685e047ee8" providerId="ADAL" clId="{E564DA1F-E2FD-475F-919F-BD2F09682F78}" dt="2024-02-15T03:44:36.802" v="5719" actId="571"/>
          <ac:spMkLst>
            <pc:docMk/>
            <pc:sldMk cId="1050252214" sldId="270"/>
            <ac:spMk id="294" creationId="{A82C7300-128C-A55B-C4A6-573651960B29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5" creationId="{B6DFDEDB-D6C9-3C1D-A278-DF2EBD23939C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6" creationId="{FC34D49C-A3C9-6E56-7CD5-390A3EFB87D9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7" creationId="{17AA48BE-FE55-C6E4-CBA1-FFF3F84B9F10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8" creationId="{57ADDFB2-AD72-B4B7-2025-EAF378CF2B07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9" creationId="{16DC5E0B-7559-828F-5C2A-8408395D0591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0" creationId="{4EA279B2-0C2F-3EC5-7799-AB50028AA4FF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3" creationId="{48ED0048-6996-957C-3DB7-270E30A3FF6D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4" creationId="{8DD6377F-7585-DECF-4F65-84A59EFE6D77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5" creationId="{0C62DDAF-EB51-D8A8-07BC-3A0239831FA5}"/>
          </ac:spMkLst>
        </pc:spChg>
        <pc:spChg chg="add del mod">
          <ac:chgData name="Chia-jung Yeh" userId="f328d6f4-0757-42dc-943f-c4685e047ee8" providerId="ADAL" clId="{E564DA1F-E2FD-475F-919F-BD2F09682F78}" dt="2024-02-15T04:00:35.311" v="5815" actId="478"/>
          <ac:spMkLst>
            <pc:docMk/>
            <pc:sldMk cId="1050252214" sldId="270"/>
            <ac:spMk id="313" creationId="{8C50690C-6E7B-1205-842D-E8171E0EB784}"/>
          </ac:spMkLst>
        </pc:spChg>
        <pc:spChg chg="add mod">
          <ac:chgData name="Chia-jung Yeh" userId="f328d6f4-0757-42dc-943f-c4685e047ee8" providerId="ADAL" clId="{E564DA1F-E2FD-475F-919F-BD2F09682F78}" dt="2024-02-15T04:02:23.851" v="5859" actId="1582"/>
          <ac:spMkLst>
            <pc:docMk/>
            <pc:sldMk cId="1050252214" sldId="270"/>
            <ac:spMk id="321" creationId="{6BFC50A4-8310-055B-5CD4-9CAE79642FF3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1" creationId="{01545399-6358-0523-A56A-9D086BAFF1F6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2" creationId="{7DA779D7-697E-E1B1-C561-60BF73BF2F8C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3" creationId="{08E5F47F-3B9F-AF05-BF16-56E9F4AEECF5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4" creationId="{1FAC4AF5-62FA-DA6A-3F8A-DA1E6B65BEB3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5" creationId="{84B8D8CE-A0A3-9B84-001A-0465B047F48F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6" creationId="{0C613BF2-98D2-916A-5FF1-14EFAE351A98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7" creationId="{D0974877-06AF-58CC-49C4-AA5F347D6DD9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8" creationId="{1CB4DB44-AE44-500F-A2D0-36DFF82753CE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9" creationId="{687766D0-F58E-EFFC-A130-3F306C6CF629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40" creationId="{1DA945A9-7509-A60B-B1FC-E6E94745E06B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41" creationId="{5597E105-4D61-2BDB-A38B-0F81436996C3}"/>
          </ac:spMkLst>
        </pc:spChg>
        <pc:spChg chg="add mod">
          <ac:chgData name="Chia-jung Yeh" userId="f328d6f4-0757-42dc-943f-c4685e047ee8" providerId="ADAL" clId="{E564DA1F-E2FD-475F-919F-BD2F09682F78}" dt="2024-02-15T04:05:41.904" v="5907" actId="571"/>
          <ac:spMkLst>
            <pc:docMk/>
            <pc:sldMk cId="1050252214" sldId="270"/>
            <ac:spMk id="342" creationId="{D427B6CC-4696-1481-39D1-8A4FE483FCD0}"/>
          </ac:spMkLst>
        </pc:spChg>
        <pc:spChg chg="add del mod ord">
          <ac:chgData name="Chia-jung Yeh" userId="f328d6f4-0757-42dc-943f-c4685e047ee8" providerId="ADAL" clId="{E564DA1F-E2FD-475F-919F-BD2F09682F78}" dt="2024-02-15T04:09:46.985" v="5985" actId="478"/>
          <ac:spMkLst>
            <pc:docMk/>
            <pc:sldMk cId="1050252214" sldId="270"/>
            <ac:spMk id="343" creationId="{BAC7F48C-67A9-5D1C-8056-A6B49D508B4A}"/>
          </ac:spMkLst>
        </pc:spChg>
        <pc:spChg chg="add mod">
          <ac:chgData name="Chia-jung Yeh" userId="f328d6f4-0757-42dc-943f-c4685e047ee8" providerId="ADAL" clId="{E564DA1F-E2FD-475F-919F-BD2F09682F78}" dt="2024-02-15T04:06:10.966" v="5913" actId="571"/>
          <ac:spMkLst>
            <pc:docMk/>
            <pc:sldMk cId="1050252214" sldId="270"/>
            <ac:spMk id="344" creationId="{7487FE05-9767-4485-1328-890E973B182F}"/>
          </ac:spMkLst>
        </pc:spChg>
        <pc:spChg chg="add del mod ord">
          <ac:chgData name="Chia-jung Yeh" userId="f328d6f4-0757-42dc-943f-c4685e047ee8" providerId="ADAL" clId="{E564DA1F-E2FD-475F-919F-BD2F09682F78}" dt="2024-02-15T04:09:47.573" v="5986" actId="478"/>
          <ac:spMkLst>
            <pc:docMk/>
            <pc:sldMk cId="1050252214" sldId="270"/>
            <ac:spMk id="345" creationId="{29C6E971-CE7E-A750-FD9F-F381BC005542}"/>
          </ac:spMkLst>
        </pc:spChg>
        <pc:spChg chg="add del mod ord">
          <ac:chgData name="Chia-jung Yeh" userId="f328d6f4-0757-42dc-943f-c4685e047ee8" providerId="ADAL" clId="{E564DA1F-E2FD-475F-919F-BD2F09682F78}" dt="2024-02-15T04:09:48.132" v="5988" actId="478"/>
          <ac:spMkLst>
            <pc:docMk/>
            <pc:sldMk cId="1050252214" sldId="270"/>
            <ac:spMk id="346" creationId="{40A9B58B-ED02-B297-5FF8-08F4D8B829E4}"/>
          </ac:spMkLst>
        </pc:spChg>
        <pc:spChg chg="add del mod ord">
          <ac:chgData name="Chia-jung Yeh" userId="f328d6f4-0757-42dc-943f-c4685e047ee8" providerId="ADAL" clId="{E564DA1F-E2FD-475F-919F-BD2F09682F78}" dt="2024-02-15T04:09:48.814" v="5989" actId="478"/>
          <ac:spMkLst>
            <pc:docMk/>
            <pc:sldMk cId="1050252214" sldId="270"/>
            <ac:spMk id="347" creationId="{4CD094D9-569E-04B1-E189-AA1CB96A71B1}"/>
          </ac:spMkLst>
        </pc:spChg>
        <pc:spChg chg="add del mod ord">
          <ac:chgData name="Chia-jung Yeh" userId="f328d6f4-0757-42dc-943f-c4685e047ee8" providerId="ADAL" clId="{E564DA1F-E2FD-475F-919F-BD2F09682F78}" dt="2024-02-15T04:09:49.865" v="5990" actId="478"/>
          <ac:spMkLst>
            <pc:docMk/>
            <pc:sldMk cId="1050252214" sldId="270"/>
            <ac:spMk id="348" creationId="{084251F6-AF34-7D07-1601-441F7BF7D7B4}"/>
          </ac:spMkLst>
        </pc:spChg>
        <pc:spChg chg="add del mod">
          <ac:chgData name="Chia-jung Yeh" userId="f328d6f4-0757-42dc-943f-c4685e047ee8" providerId="ADAL" clId="{E564DA1F-E2FD-475F-919F-BD2F09682F78}" dt="2024-02-15T04:06:39.550" v="5944" actId="478"/>
          <ac:spMkLst>
            <pc:docMk/>
            <pc:sldMk cId="1050252214" sldId="270"/>
            <ac:spMk id="349" creationId="{7EC6E839-1C16-7C37-CB7F-E1934D3D4596}"/>
          </ac:spMkLst>
        </pc:spChg>
        <pc:spChg chg="add del mod ord">
          <ac:chgData name="Chia-jung Yeh" userId="f328d6f4-0757-42dc-943f-c4685e047ee8" providerId="ADAL" clId="{E564DA1F-E2FD-475F-919F-BD2F09682F78}" dt="2024-02-15T04:09:50.601" v="5991" actId="478"/>
          <ac:spMkLst>
            <pc:docMk/>
            <pc:sldMk cId="1050252214" sldId="270"/>
            <ac:spMk id="350" creationId="{085057F7-7DAB-648C-A527-C45D875A2CC8}"/>
          </ac:spMkLst>
        </pc:spChg>
        <pc:spChg chg="add del mod ord">
          <ac:chgData name="Chia-jung Yeh" userId="f328d6f4-0757-42dc-943f-c4685e047ee8" providerId="ADAL" clId="{E564DA1F-E2FD-475F-919F-BD2F09682F78}" dt="2024-02-15T04:09:51.140" v="5992" actId="478"/>
          <ac:spMkLst>
            <pc:docMk/>
            <pc:sldMk cId="1050252214" sldId="270"/>
            <ac:spMk id="351" creationId="{E1443601-86D2-8395-139D-ABFD6056772C}"/>
          </ac:spMkLst>
        </pc:spChg>
        <pc:spChg chg="add del mod ord">
          <ac:chgData name="Chia-jung Yeh" userId="f328d6f4-0757-42dc-943f-c4685e047ee8" providerId="ADAL" clId="{E564DA1F-E2FD-475F-919F-BD2F09682F78}" dt="2024-02-15T04:09:51.575" v="5993" actId="478"/>
          <ac:spMkLst>
            <pc:docMk/>
            <pc:sldMk cId="1050252214" sldId="270"/>
            <ac:spMk id="352" creationId="{AC638738-6BAA-1A2C-E746-E7AC0423C134}"/>
          </ac:spMkLst>
        </pc:spChg>
        <pc:spChg chg="add del mod ord">
          <ac:chgData name="Chia-jung Yeh" userId="f328d6f4-0757-42dc-943f-c4685e047ee8" providerId="ADAL" clId="{E564DA1F-E2FD-475F-919F-BD2F09682F78}" dt="2024-02-15T04:09:52.536" v="5994" actId="478"/>
          <ac:spMkLst>
            <pc:docMk/>
            <pc:sldMk cId="1050252214" sldId="270"/>
            <ac:spMk id="353" creationId="{62C8A92D-995C-B158-0806-DFD8B177A923}"/>
          </ac:spMkLst>
        </pc:spChg>
        <pc:spChg chg="add del mod ord">
          <ac:chgData name="Chia-jung Yeh" userId="f328d6f4-0757-42dc-943f-c4685e047ee8" providerId="ADAL" clId="{E564DA1F-E2FD-475F-919F-BD2F09682F78}" dt="2024-02-15T04:09:53.182" v="5995" actId="478"/>
          <ac:spMkLst>
            <pc:docMk/>
            <pc:sldMk cId="1050252214" sldId="270"/>
            <ac:spMk id="354" creationId="{346C0AE3-F890-B9BF-AC71-E78BE999C92C}"/>
          </ac:spMkLst>
        </pc:spChg>
        <pc:spChg chg="add del mod ord">
          <ac:chgData name="Chia-jung Yeh" userId="f328d6f4-0757-42dc-943f-c4685e047ee8" providerId="ADAL" clId="{E564DA1F-E2FD-475F-919F-BD2F09682F78}" dt="2024-02-15T04:09:53.773" v="5996" actId="478"/>
          <ac:spMkLst>
            <pc:docMk/>
            <pc:sldMk cId="1050252214" sldId="270"/>
            <ac:spMk id="355" creationId="{C113CEF0-013E-723C-1B1F-2A90F86F5708}"/>
          </ac:spMkLst>
        </pc:spChg>
        <pc:spChg chg="add del mod ord">
          <ac:chgData name="Chia-jung Yeh" userId="f328d6f4-0757-42dc-943f-c4685e047ee8" providerId="ADAL" clId="{E564DA1F-E2FD-475F-919F-BD2F09682F78}" dt="2024-02-15T04:09:54.391" v="5997" actId="478"/>
          <ac:spMkLst>
            <pc:docMk/>
            <pc:sldMk cId="1050252214" sldId="270"/>
            <ac:spMk id="356" creationId="{D82DDE1E-5844-226E-9693-29C62A38B401}"/>
          </ac:spMkLst>
        </pc:spChg>
        <pc:spChg chg="add del mod ord">
          <ac:chgData name="Chia-jung Yeh" userId="f328d6f4-0757-42dc-943f-c4685e047ee8" providerId="ADAL" clId="{E564DA1F-E2FD-475F-919F-BD2F09682F78}" dt="2024-02-15T04:09:59.764" v="6002" actId="478"/>
          <ac:spMkLst>
            <pc:docMk/>
            <pc:sldMk cId="1050252214" sldId="270"/>
            <ac:spMk id="357" creationId="{13375F41-49A8-444C-7495-5B4008A9B303}"/>
          </ac:spMkLst>
        </pc:spChg>
        <pc:spChg chg="add del mod ord">
          <ac:chgData name="Chia-jung Yeh" userId="f328d6f4-0757-42dc-943f-c4685e047ee8" providerId="ADAL" clId="{E564DA1F-E2FD-475F-919F-BD2F09682F78}" dt="2024-02-15T04:09:55.255" v="5999" actId="478"/>
          <ac:spMkLst>
            <pc:docMk/>
            <pc:sldMk cId="1050252214" sldId="270"/>
            <ac:spMk id="358" creationId="{C1876039-F85F-0189-1C38-5B9B8EC70A44}"/>
          </ac:spMkLst>
        </pc:spChg>
        <pc:spChg chg="add del mod ord">
          <ac:chgData name="Chia-jung Yeh" userId="f328d6f4-0757-42dc-943f-c4685e047ee8" providerId="ADAL" clId="{E564DA1F-E2FD-475F-919F-BD2F09682F78}" dt="2024-02-15T04:09:54.812" v="5998" actId="478"/>
          <ac:spMkLst>
            <pc:docMk/>
            <pc:sldMk cId="1050252214" sldId="270"/>
            <ac:spMk id="359" creationId="{C9AFE03B-61DA-7600-FC04-9A81E868F852}"/>
          </ac:spMkLst>
        </pc:spChg>
        <pc:spChg chg="add mod ord">
          <ac:chgData name="Chia-jung Yeh" userId="f328d6f4-0757-42dc-943f-c4685e047ee8" providerId="ADAL" clId="{E564DA1F-E2FD-475F-919F-BD2F09682F78}" dt="2024-02-15T05:49:32.018" v="6193" actId="207"/>
          <ac:spMkLst>
            <pc:docMk/>
            <pc:sldMk cId="1050252214" sldId="270"/>
            <ac:spMk id="360" creationId="{113EBBB2-7274-6614-7FA7-36C499129D3D}"/>
          </ac:spMkLst>
        </pc:spChg>
        <pc:spChg chg="add mod">
          <ac:chgData name="Chia-jung Yeh" userId="f328d6f4-0757-42dc-943f-c4685e047ee8" providerId="ADAL" clId="{E564DA1F-E2FD-475F-919F-BD2F09682F78}" dt="2024-02-15T05:49:22.890" v="6181" actId="571"/>
          <ac:spMkLst>
            <pc:docMk/>
            <pc:sldMk cId="1050252214" sldId="270"/>
            <ac:spMk id="361" creationId="{B7900C7C-6624-5795-B04E-F0F4F68F1CAA}"/>
          </ac:spMkLst>
        </pc:spChg>
        <pc:spChg chg="add mod">
          <ac:chgData name="Chia-jung Yeh" userId="f328d6f4-0757-42dc-943f-c4685e047ee8" providerId="ADAL" clId="{E564DA1F-E2FD-475F-919F-BD2F09682F78}" dt="2024-02-15T05:51:13.248" v="6202" actId="1076"/>
          <ac:spMkLst>
            <pc:docMk/>
            <pc:sldMk cId="1050252214" sldId="270"/>
            <ac:spMk id="362" creationId="{9072A6C3-7B48-9A85-360F-5E83577EA418}"/>
          </ac:spMkLst>
        </pc:spChg>
        <pc:spChg chg="add mod">
          <ac:chgData name="Chia-jung Yeh" userId="f328d6f4-0757-42dc-943f-c4685e047ee8" providerId="ADAL" clId="{E564DA1F-E2FD-475F-919F-BD2F09682F78}" dt="2024-02-15T05:51:52.021" v="6203" actId="571"/>
          <ac:spMkLst>
            <pc:docMk/>
            <pc:sldMk cId="1050252214" sldId="270"/>
            <ac:spMk id="363" creationId="{1515EDAD-4D81-BFDB-38F3-438322366BA4}"/>
          </ac:spMkLst>
        </pc:spChg>
        <pc:spChg chg="add mod">
          <ac:chgData name="Chia-jung Yeh" userId="f328d6f4-0757-42dc-943f-c4685e047ee8" providerId="ADAL" clId="{E564DA1F-E2FD-475F-919F-BD2F09682F78}" dt="2024-02-15T05:52:53.756" v="6204" actId="571"/>
          <ac:spMkLst>
            <pc:docMk/>
            <pc:sldMk cId="1050252214" sldId="270"/>
            <ac:spMk id="364" creationId="{BC04CC04-C103-BE7A-8FDA-229FCC300A03}"/>
          </ac:spMkLst>
        </pc:spChg>
        <pc:spChg chg="add mod">
          <ac:chgData name="Chia-jung Yeh" userId="f328d6f4-0757-42dc-943f-c4685e047ee8" providerId="ADAL" clId="{E564DA1F-E2FD-475F-919F-BD2F09682F78}" dt="2024-02-15T05:53:05.451" v="6205" actId="571"/>
          <ac:spMkLst>
            <pc:docMk/>
            <pc:sldMk cId="1050252214" sldId="270"/>
            <ac:spMk id="365" creationId="{191FA6E6-CF55-9222-CDB1-A0E337F4CAC1}"/>
          </ac:spMkLst>
        </pc:spChg>
        <pc:spChg chg="add mod">
          <ac:chgData name="Chia-jung Yeh" userId="f328d6f4-0757-42dc-943f-c4685e047ee8" providerId="ADAL" clId="{E564DA1F-E2FD-475F-919F-BD2F09682F78}" dt="2024-02-15T05:53:22.452" v="6207" actId="1076"/>
          <ac:spMkLst>
            <pc:docMk/>
            <pc:sldMk cId="1050252214" sldId="270"/>
            <ac:spMk id="366" creationId="{E9182BCE-0F25-C37D-C915-5683C8E740EB}"/>
          </ac:spMkLst>
        </pc:spChg>
        <pc:spChg chg="add del mod">
          <ac:chgData name="Chia-jung Yeh" userId="f328d6f4-0757-42dc-943f-c4685e047ee8" providerId="ADAL" clId="{E564DA1F-E2FD-475F-919F-BD2F09682F78}" dt="2024-02-15T06:45:51.406" v="6226" actId="478"/>
          <ac:spMkLst>
            <pc:docMk/>
            <pc:sldMk cId="1050252214" sldId="270"/>
            <ac:spMk id="367" creationId="{CA982C1A-D8F7-5E77-4267-5CC958B226F6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68" creationId="{14DEF82B-83D2-31B3-8BD0-09276EFF7738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69" creationId="{3A2C2EF3-6D81-A9CD-E3CA-99BA71E73B37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70" creationId="{2BD7799F-3C8B-C08E-C927-3B542C3F3609}"/>
          </ac:spMkLst>
        </pc:spChg>
        <pc:spChg chg="add del mod">
          <ac:chgData name="Chia-jung Yeh" userId="f328d6f4-0757-42dc-943f-c4685e047ee8" providerId="ADAL" clId="{E564DA1F-E2FD-475F-919F-BD2F09682F78}" dt="2024-02-15T06:45:50.577" v="6225" actId="478"/>
          <ac:spMkLst>
            <pc:docMk/>
            <pc:sldMk cId="1050252214" sldId="270"/>
            <ac:spMk id="371" creationId="{31F75068-D688-C827-7370-BBEE5EAE6FD4}"/>
          </ac:spMkLst>
        </pc:spChg>
        <pc:picChg chg="add del mod modCrop">
          <ac:chgData name="Chia-jung Yeh" userId="f328d6f4-0757-42dc-943f-c4685e047ee8" providerId="ADAL" clId="{E564DA1F-E2FD-475F-919F-BD2F09682F78}" dt="2024-02-15T03:33:25.488" v="5166" actId="478"/>
          <ac:picMkLst>
            <pc:docMk/>
            <pc:sldMk cId="1050252214" sldId="270"/>
            <ac:picMk id="173" creationId="{FF26E482-8DE9-EBD7-46C5-A33B31CE3CE0}"/>
          </ac:picMkLst>
        </pc:picChg>
        <pc:picChg chg="add mod">
          <ac:chgData name="Chia-jung Yeh" userId="f328d6f4-0757-42dc-943f-c4685e047ee8" providerId="ADAL" clId="{E564DA1F-E2FD-475F-919F-BD2F09682F78}" dt="2024-02-15T03:31:02.691" v="5138" actId="571"/>
          <ac:picMkLst>
            <pc:docMk/>
            <pc:sldMk cId="1050252214" sldId="270"/>
            <ac:picMk id="174" creationId="{392FB9E1-3FDF-410D-B853-B38876988E38}"/>
          </ac:picMkLst>
        </pc:picChg>
        <pc:picChg chg="add del mod ord">
          <ac:chgData name="Chia-jung Yeh" userId="f328d6f4-0757-42dc-943f-c4685e047ee8" providerId="ADAL" clId="{E564DA1F-E2FD-475F-919F-BD2F09682F78}" dt="2024-02-15T04:11:24.103" v="6003" actId="167"/>
          <ac:picMkLst>
            <pc:docMk/>
            <pc:sldMk cId="1050252214" sldId="270"/>
            <ac:picMk id="307" creationId="{EDBAC1F0-E01E-1893-A6D5-82824312AEE5}"/>
          </ac:picMkLst>
        </pc:picChg>
        <pc:picChg chg="add del mod modCrop">
          <ac:chgData name="Chia-jung Yeh" userId="f328d6f4-0757-42dc-943f-c4685e047ee8" providerId="ADAL" clId="{E564DA1F-E2FD-475F-919F-BD2F09682F78}" dt="2024-02-15T04:01:16.824" v="5833" actId="478"/>
          <ac:picMkLst>
            <pc:docMk/>
            <pc:sldMk cId="1050252214" sldId="270"/>
            <ac:picMk id="317" creationId="{14FD667C-DACB-854B-5824-EE9E0EE750A3}"/>
          </ac:picMkLst>
        </pc:picChg>
        <pc:picChg chg="add mod modCrop">
          <ac:chgData name="Chia-jung Yeh" userId="f328d6f4-0757-42dc-943f-c4685e047ee8" providerId="ADAL" clId="{E564DA1F-E2FD-475F-919F-BD2F09682F78}" dt="2024-02-15T05:50:28.219" v="6199" actId="1076"/>
          <ac:picMkLst>
            <pc:docMk/>
            <pc:sldMk cId="1050252214" sldId="270"/>
            <ac:picMk id="318" creationId="{EBFF9E62-450B-C2B8-18E5-038330E9D2AA}"/>
          </ac:picMkLst>
        </pc:pic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5" creationId="{D44933EF-3650-9326-90EA-7BFE3136E403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7" creationId="{0A2DB49A-E513-18EB-2DE3-9695CA5ED5D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30" creationId="{67ED29FD-95EA-70E2-B9F2-CB29E0F63362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31" creationId="{6758972C-340F-073B-20D7-84F3EDA73B56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1" creationId="{B2846B66-472A-D3A1-93B9-726FE55A8EA9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2" creationId="{10F8E640-DC05-9481-015B-B1608F198040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6" creationId="{CE2E5F95-C998-D20F-3D84-24011D3AA31D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9" creationId="{8C7F600F-FEA8-73A1-8721-04F71D561B3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64" creationId="{2D52DE23-A5C5-D0F5-8B24-A494439CE93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65" creationId="{2A59F5BD-E391-0411-961B-6EE57FBFD8F9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75" creationId="{C93758E8-DE54-3981-8D07-C927305B47E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76" creationId="{8E93EF04-6E86-FD8E-2367-031AA8B03DBD}"/>
          </ac:cxnSpMkLst>
        </pc:cxnChg>
        <pc:cxnChg chg="add mod">
          <ac:chgData name="Chia-jung Yeh" userId="f328d6f4-0757-42dc-943f-c4685e047ee8" providerId="ADAL" clId="{E564DA1F-E2FD-475F-919F-BD2F09682F78}" dt="2024-02-15T03:22:47.410" v="4909" actId="571"/>
          <ac:cxnSpMkLst>
            <pc:docMk/>
            <pc:sldMk cId="1050252214" sldId="270"/>
            <ac:cxnSpMk id="94" creationId="{B4FC0855-DFA3-A328-86E0-B88B89650492}"/>
          </ac:cxnSpMkLst>
        </pc:cxnChg>
        <pc:cxnChg chg="add mod">
          <ac:chgData name="Chia-jung Yeh" userId="f328d6f4-0757-42dc-943f-c4685e047ee8" providerId="ADAL" clId="{E564DA1F-E2FD-475F-919F-BD2F09682F78}" dt="2024-02-15T03:22:47.410" v="4909" actId="571"/>
          <ac:cxnSpMkLst>
            <pc:docMk/>
            <pc:sldMk cId="1050252214" sldId="270"/>
            <ac:cxnSpMk id="95" creationId="{5DAE3566-3C80-FF5C-06E1-E33E38611DB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97" creationId="{7985BBC5-68C1-EF59-528A-02AB3F1E4F79}"/>
          </ac:cxnSpMkLst>
        </pc:cxnChg>
        <pc:cxnChg chg="add mod or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98" creationId="{00EFCB5D-F72A-A1AB-3D27-594AB948888E}"/>
          </ac:cxnSpMkLst>
        </pc:cxnChg>
        <pc:cxnChg chg="add del mod">
          <ac:chgData name="Chia-jung Yeh" userId="f328d6f4-0757-42dc-943f-c4685e047ee8" providerId="ADAL" clId="{E564DA1F-E2FD-475F-919F-BD2F09682F78}" dt="2024-02-15T03:22:52.900" v="4911" actId="478"/>
          <ac:cxnSpMkLst>
            <pc:docMk/>
            <pc:sldMk cId="1050252214" sldId="270"/>
            <ac:cxnSpMk id="117" creationId="{72EAE9BA-B965-31EF-1328-2D1BA391020D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22" creationId="{01301268-CFC6-F166-30AD-2999C3AAFF74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23" creationId="{0918DDA3-FC12-BBF3-CB50-AC59CF3376A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26" creationId="{B769CC93-6596-09FB-579D-090FEB059029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2" creationId="{BACD72D9-E7F6-746A-2314-6E14DB60936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5" creationId="{872A3C74-4061-67CC-654E-CD285198CF7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7" creationId="{63DBE122-651E-8C11-C651-F629C40C33FB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8" creationId="{2EADD40E-2F50-D419-7FC0-05E142B09014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9" creationId="{93AD8639-E808-3DDE-F1A4-2974FE54667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44" creationId="{474B26F2-E7B5-7B18-5D20-1259F06BD80D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45" creationId="{14C7AF36-FF2D-032A-D927-88CBCA98577A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46" creationId="{9134962F-32EB-464C-2345-F27F4CFBE93A}"/>
          </ac:cxnSpMkLst>
        </pc:cxnChg>
        <pc:cxnChg chg="add mod">
          <ac:chgData name="Chia-jung Yeh" userId="f328d6f4-0757-42dc-943f-c4685e047ee8" providerId="ADAL" clId="{E564DA1F-E2FD-475F-919F-BD2F09682F78}" dt="2024-02-15T03:27:36.904" v="4995" actId="571"/>
          <ac:cxnSpMkLst>
            <pc:docMk/>
            <pc:sldMk cId="1050252214" sldId="270"/>
            <ac:cxnSpMk id="148" creationId="{01C4F0C9-7947-67AB-2D84-FC2F48E6B15B}"/>
          </ac:cxnSpMkLst>
        </pc:cxnChg>
        <pc:cxnChg chg="add mod">
          <ac:chgData name="Chia-jung Yeh" userId="f328d6f4-0757-42dc-943f-c4685e047ee8" providerId="ADAL" clId="{E564DA1F-E2FD-475F-919F-BD2F09682F78}" dt="2024-02-15T03:27:36.904" v="4995" actId="571"/>
          <ac:cxnSpMkLst>
            <pc:docMk/>
            <pc:sldMk cId="1050252214" sldId="270"/>
            <ac:cxnSpMk id="149" creationId="{68081A9E-355F-9115-E408-B918B0349096}"/>
          </ac:cxnSpMkLst>
        </pc:cxnChg>
        <pc:cxnChg chg="add mod">
          <ac:chgData name="Chia-jung Yeh" userId="f328d6f4-0757-42dc-943f-c4685e047ee8" providerId="ADAL" clId="{E564DA1F-E2FD-475F-919F-BD2F09682F78}" dt="2024-02-15T03:27:36.904" v="4995" actId="571"/>
          <ac:cxnSpMkLst>
            <pc:docMk/>
            <pc:sldMk cId="1050252214" sldId="270"/>
            <ac:cxnSpMk id="150" creationId="{2F2600CC-BDF8-4A3E-7242-90730E72D19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55" creationId="{F2BBA475-0FC5-AAA6-F5D3-520A7366282F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56" creationId="{C15C82CD-7564-03C0-F29E-FD00EB6CD2A7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57" creationId="{B900A166-8BBA-53BE-3745-0506176BEA43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63" creationId="{29D02DCC-4663-46C1-06F6-0618D4823370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64" creationId="{5D4B29A0-D435-79D6-5F97-2A0F04350534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65" creationId="{BFA3717C-F0CC-E518-25C2-47541D9C780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71" creationId="{7FE75C10-0585-D23A-C0A9-6FF4C44DB487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72" creationId="{E4378D48-809F-DC1F-B6B2-68ADF98C469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83" creationId="{E3488142-18B3-78F3-103C-0571099FAD0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84" creationId="{2AF7FE70-70FD-B8BB-E0DC-299B923F9EB9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220" creationId="{F8FD4AEA-9C85-8733-F264-B8ECBCCBCC6D}"/>
          </ac:cxnSpMkLst>
        </pc:cxnChg>
        <pc:cxnChg chg="add mod or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221" creationId="{35271723-447C-6E77-8030-C6378362E241}"/>
          </ac:cxnSpMkLst>
        </pc:cxnChg>
        <pc:cxnChg chg="add del mod">
          <ac:chgData name="Chia-jung Yeh" userId="f328d6f4-0757-42dc-943f-c4685e047ee8" providerId="ADAL" clId="{E564DA1F-E2FD-475F-919F-BD2F09682F78}" dt="2024-02-15T05:53:55.598" v="6208" actId="478"/>
          <ac:cxnSpMkLst>
            <pc:docMk/>
            <pc:sldMk cId="1050252214" sldId="270"/>
            <ac:cxnSpMk id="222" creationId="{2042686A-840F-F3E2-D812-F5313F5A9DEA}"/>
          </ac:cxnSpMkLst>
        </pc:cxnChg>
        <pc:cxnChg chg="add del mod">
          <ac:chgData name="Chia-jung Yeh" userId="f328d6f4-0757-42dc-943f-c4685e047ee8" providerId="ADAL" clId="{E564DA1F-E2FD-475F-919F-BD2F09682F78}" dt="2024-02-15T05:53:55.937" v="6209" actId="478"/>
          <ac:cxnSpMkLst>
            <pc:docMk/>
            <pc:sldMk cId="1050252214" sldId="270"/>
            <ac:cxnSpMk id="224" creationId="{E86DB017-9A60-210C-923A-B64E1EFBA66B}"/>
          </ac:cxnSpMkLst>
        </pc:cxnChg>
        <pc:cxnChg chg="add del mod">
          <ac:chgData name="Chia-jung Yeh" userId="f328d6f4-0757-42dc-943f-c4685e047ee8" providerId="ADAL" clId="{E564DA1F-E2FD-475F-919F-BD2F09682F78}" dt="2024-02-15T03:44:03.937" v="5704" actId="478"/>
          <ac:cxnSpMkLst>
            <pc:docMk/>
            <pc:sldMk cId="1050252214" sldId="270"/>
            <ac:cxnSpMk id="287" creationId="{3DC19851-B23F-75DA-7FA6-6D67D86D318A}"/>
          </ac:cxnSpMkLst>
        </pc:cxnChg>
        <pc:cxnChg chg="add del mod">
          <ac:chgData name="Chia-jung Yeh" userId="f328d6f4-0757-42dc-943f-c4685e047ee8" providerId="ADAL" clId="{E564DA1F-E2FD-475F-919F-BD2F09682F78}" dt="2024-02-15T03:44:03.937" v="5704" actId="478"/>
          <ac:cxnSpMkLst>
            <pc:docMk/>
            <pc:sldMk cId="1050252214" sldId="270"/>
            <ac:cxnSpMk id="288" creationId="{2304F8C6-BAB4-2AC4-5422-087DED6E228A}"/>
          </ac:cxnSpMkLst>
        </pc:cxnChg>
        <pc:cxnChg chg="add mod">
          <ac:chgData name="Chia-jung Yeh" userId="f328d6f4-0757-42dc-943f-c4685e047ee8" providerId="ADAL" clId="{E564DA1F-E2FD-475F-919F-BD2F09682F78}" dt="2024-02-15T03:45:38.712" v="5746" actId="571"/>
          <ac:cxnSpMkLst>
            <pc:docMk/>
            <pc:sldMk cId="1050252214" sldId="270"/>
            <ac:cxnSpMk id="301" creationId="{04F32D5E-60F1-0F44-FBE0-A74F51CAED22}"/>
          </ac:cxnSpMkLst>
        </pc:cxnChg>
        <pc:cxnChg chg="add mod">
          <ac:chgData name="Chia-jung Yeh" userId="f328d6f4-0757-42dc-943f-c4685e047ee8" providerId="ADAL" clId="{E564DA1F-E2FD-475F-919F-BD2F09682F78}" dt="2024-02-15T03:45:38.712" v="5746" actId="571"/>
          <ac:cxnSpMkLst>
            <pc:docMk/>
            <pc:sldMk cId="1050252214" sldId="270"/>
            <ac:cxnSpMk id="302" creationId="{D3BECDFF-AC3F-0B6F-12C2-34EEB4354FC6}"/>
          </ac:cxnSpMkLst>
        </pc:cxnChg>
        <pc:cxnChg chg="add del mod">
          <ac:chgData name="Chia-jung Yeh" userId="f328d6f4-0757-42dc-943f-c4685e047ee8" providerId="ADAL" clId="{E564DA1F-E2FD-475F-919F-BD2F09682F78}" dt="2024-02-15T04:00:35.311" v="5815" actId="478"/>
          <ac:cxnSpMkLst>
            <pc:docMk/>
            <pc:sldMk cId="1050252214" sldId="270"/>
            <ac:cxnSpMk id="309" creationId="{0CCD01EB-C512-4C44-335C-50D44F179DCB}"/>
          </ac:cxnSpMkLst>
        </pc:cxnChg>
        <pc:cxnChg chg="add mod">
          <ac:chgData name="Chia-jung Yeh" userId="f328d6f4-0757-42dc-943f-c4685e047ee8" providerId="ADAL" clId="{E564DA1F-E2FD-475F-919F-BD2F09682F78}" dt="2024-02-15T03:51:13.511" v="5803" actId="571"/>
          <ac:cxnSpMkLst>
            <pc:docMk/>
            <pc:sldMk cId="1050252214" sldId="270"/>
            <ac:cxnSpMk id="311" creationId="{2BEA7599-4347-0063-B070-9E3ECBFA4B65}"/>
          </ac:cxnSpMkLst>
        </pc:cxnChg>
        <pc:cxnChg chg="add del mod">
          <ac:chgData name="Chia-jung Yeh" userId="f328d6f4-0757-42dc-943f-c4685e047ee8" providerId="ADAL" clId="{E564DA1F-E2FD-475F-919F-BD2F09682F78}" dt="2024-02-15T04:00:35.311" v="5815" actId="478"/>
          <ac:cxnSpMkLst>
            <pc:docMk/>
            <pc:sldMk cId="1050252214" sldId="270"/>
            <ac:cxnSpMk id="314" creationId="{67D96825-588E-9F73-AB6A-166BBAED15A3}"/>
          </ac:cxnSpMkLst>
        </pc:cxnChg>
        <pc:cxnChg chg="add del">
          <ac:chgData name="Chia-jung Yeh" userId="f328d6f4-0757-42dc-943f-c4685e047ee8" providerId="ADAL" clId="{E564DA1F-E2FD-475F-919F-BD2F09682F78}" dt="2024-02-15T04:02:03.842" v="5851" actId="11529"/>
          <ac:cxnSpMkLst>
            <pc:docMk/>
            <pc:sldMk cId="1050252214" sldId="270"/>
            <ac:cxnSpMk id="320" creationId="{B9BF8352-D66F-E867-BDB4-C168776E5503}"/>
          </ac:cxnSpMkLst>
        </pc:cxnChg>
        <pc:cxnChg chg="add del mod">
          <ac:chgData name="Chia-jung Yeh" userId="f328d6f4-0757-42dc-943f-c4685e047ee8" providerId="ADAL" clId="{E564DA1F-E2FD-475F-919F-BD2F09682F78}" dt="2024-02-15T04:05:12.122" v="5883" actId="478"/>
          <ac:cxnSpMkLst>
            <pc:docMk/>
            <pc:sldMk cId="1050252214" sldId="270"/>
            <ac:cxnSpMk id="323" creationId="{2BD35984-F75D-B1A7-B216-86298A1AF609}"/>
          </ac:cxnSpMkLst>
        </pc:cxnChg>
        <pc:cxnChg chg="add mod">
          <ac:chgData name="Chia-jung Yeh" userId="f328d6f4-0757-42dc-943f-c4685e047ee8" providerId="ADAL" clId="{E564DA1F-E2FD-475F-919F-BD2F09682F78}" dt="2024-02-15T04:05:02.691" v="5879" actId="571"/>
          <ac:cxnSpMkLst>
            <pc:docMk/>
            <pc:sldMk cId="1050252214" sldId="270"/>
            <ac:cxnSpMk id="328" creationId="{2C9C3348-B74B-8E8E-E405-E1410C09E5C1}"/>
          </ac:cxnSpMkLst>
        </pc:cxnChg>
      </pc:sldChg>
      <pc:sldChg chg="addSp delSp modSp new del mod">
        <pc:chgData name="Chia-jung Yeh" userId="f328d6f4-0757-42dc-943f-c4685e047ee8" providerId="ADAL" clId="{E564DA1F-E2FD-475F-919F-BD2F09682F78}" dt="2024-02-13T23:09:40.897" v="4721" actId="47"/>
        <pc:sldMkLst>
          <pc:docMk/>
          <pc:sldMk cId="2612023341" sldId="270"/>
        </pc:sldMkLst>
        <pc:spChg chg="del">
          <ac:chgData name="Chia-jung Yeh" userId="f328d6f4-0757-42dc-943f-c4685e047ee8" providerId="ADAL" clId="{E564DA1F-E2FD-475F-919F-BD2F09682F78}" dt="2024-02-13T22:54:52.271" v="4718" actId="478"/>
          <ac:spMkLst>
            <pc:docMk/>
            <pc:sldMk cId="2612023341" sldId="270"/>
            <ac:spMk id="2" creationId="{98B4758F-A957-5B1B-4390-C1BA52F5E2AD}"/>
          </ac:spMkLst>
        </pc:spChg>
        <pc:spChg chg="del">
          <ac:chgData name="Chia-jung Yeh" userId="f328d6f4-0757-42dc-943f-c4685e047ee8" providerId="ADAL" clId="{E564DA1F-E2FD-475F-919F-BD2F09682F78}" dt="2024-02-13T22:54:52.271" v="4718" actId="478"/>
          <ac:spMkLst>
            <pc:docMk/>
            <pc:sldMk cId="2612023341" sldId="270"/>
            <ac:spMk id="3" creationId="{E119BD40-0CF1-F66E-15FF-27554993F88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" creationId="{D24116C1-9498-4B61-B321-7BC19E4BC49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" creationId="{548368CB-2BAC-472E-B673-AE7902DFA1FD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9" creationId="{AC166D09-79E9-4A3C-8ECD-741613BD737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0" creationId="{C67FC108-43C4-46D2-B5ED-1ED69532ED1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1" creationId="{2CE4268E-A6A8-4465-9652-97775B6C7CB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2" creationId="{44F8EA21-E972-4172-A9AD-9C320B2F251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3" creationId="{00B7424A-8743-4773-ACB3-7D23CF3D8AF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4" creationId="{0642159E-962C-4568-BB14-FB2F2017B595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5" creationId="{9C87E255-379D-4D49-95AD-745E13015228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6" creationId="{921BED69-6A22-499B-A811-0B14E6D80B1B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7" creationId="{5055840F-0314-4EF6-8444-A525476A140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8" creationId="{2E7EF4FB-CC61-4EEB-9AA1-2E7C9A7964B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9" creationId="{8F3BC039-86CB-47F9-93A6-90591CAF3E3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0" creationId="{E1435ECB-1F23-4329-B394-9F66CD20FC0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1" creationId="{7C82B171-AC4C-4423-B12E-758EF7B25817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2" creationId="{3EC56C86-ADEC-40CF-BBAB-65A5CB021CC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3" creationId="{9BDADC7C-0DD5-40E4-8BAD-4A913950DA0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4" creationId="{020CE5BA-DC32-484F-B80B-3D5D9FD9A222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5" creationId="{13C57213-C7C2-430F-AC7D-8DEA1A61808E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6" creationId="{6AB7403E-8C9E-4FE7-86F6-6343EE19A8C7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7" creationId="{6226BFC4-D090-4C1E-A904-6413B3E98450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8" creationId="{EC8EF776-6BAE-4205-8BF2-08347F5EB61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9" creationId="{0FE972D3-1953-4117-A8F9-D626E7F5054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0" creationId="{74DFB6C8-813A-48E1-82A6-9E56C51327C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1" creationId="{728A3F08-0322-4FA6-9541-F2E879D3C41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2" creationId="{5BB2A5AE-85E8-499F-9259-A21965279C8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3" creationId="{D571E4E1-3C8A-444A-BE6D-C86A546BBC3A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4" creationId="{A3B877B7-76EF-405B-950D-75257B3ED0C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5" creationId="{F479E7C4-5C4B-4BD1-89B7-A68481D45DE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6" creationId="{B1490DC4-B3C6-4834-9BCA-0F86D47775D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7" creationId="{EE6114A0-D54E-4CA4-B4F4-C90F0ABF73C2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8" creationId="{BE702A85-1C7D-4A17-9B81-5BD1C9F92C7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9" creationId="{492B7F1D-B475-4280-93B7-56E9BFCA5C23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0" creationId="{B9ABA9D3-918E-4E15-8265-D1748A28A9A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1" creationId="{978840F3-4EA6-4B82-94F0-FF85E074054E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3" creationId="{18DC3CDA-18E1-4454-AC51-8F308C92CD21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1" creationId="{FFFA9D51-9ED0-483F-B542-6F0FBF8A8AFA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2" creationId="{51BC239C-9351-4778-BED8-509F3B3B8DF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3" creationId="{8122E7C0-EE80-4ED8-BFFD-3FF4FBEC6FDA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4" creationId="{32915CA0-9B8D-4BAB-9C67-FED28EF58631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5" creationId="{36CDA08F-CAE5-4802-86E5-C0D675C046F1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6" creationId="{3D15210F-5146-420D-80D0-CBFB853DBE05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7" creationId="{E2C503F0-4F2B-49AA-9807-CE56CE28103E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8" creationId="{7F0F57DF-376E-4B14-9F98-E8BBDDC29072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9" creationId="{68A2EF6E-3D98-40E4-8286-C041C19C5215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60" creationId="{D153AF31-AAB5-44D3-A5CD-C0FEA6364FC3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61" creationId="{15C14379-41AF-4854-BB12-B04F44CAD5A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62" creationId="{2DD2FD8A-89A9-4196-A5E1-5E1B87EBBBF7}"/>
          </ac:spMkLst>
        </pc:sp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6" creationId="{CDE2D551-AC6D-4AF7-8AE1-D78F80F8F183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7" creationId="{EC76CBB6-D803-4883-8FE8-1944BC470499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8" creationId="{99F69377-64F5-401F-A688-0E234FA4A26D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2" creationId="{98A5B655-EFBD-4F9B-BA2B-0A856F0E412F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4" creationId="{5256553C-C4CF-4BA6-9B7A-4BBFF91267E2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5" creationId="{522F7890-EB89-46FE-929B-650B5AEB2C02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6" creationId="{2DB89867-686A-42E0-9A70-6DC9B3F7664B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7" creationId="{518F7044-4595-43B1-B810-DFF1E3A4292F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8" creationId="{1340FCE3-7EE0-44AA-8945-CE026EAA8A35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9" creationId="{F42B8835-3990-45DC-A03B-966D0433A227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50" creationId="{1D37ABBF-5126-4550-8D8D-7E28006DF60C}"/>
          </ac:picMkLst>
        </pc:picChg>
      </pc:sldChg>
      <pc:sldChg chg="new del">
        <pc:chgData name="Chia-jung Yeh" userId="f328d6f4-0757-42dc-943f-c4685e047ee8" providerId="ADAL" clId="{E564DA1F-E2FD-475F-919F-BD2F09682F78}" dt="2024-02-15T04:01:57.088" v="5849" actId="680"/>
        <pc:sldMkLst>
          <pc:docMk/>
          <pc:sldMk cId="1188077042" sldId="271"/>
        </pc:sldMkLst>
      </pc:sldChg>
      <pc:sldChg chg="addSp delSp modSp new mod">
        <pc:chgData name="Chia-jung Yeh" userId="f328d6f4-0757-42dc-943f-c4685e047ee8" providerId="ADAL" clId="{E564DA1F-E2FD-475F-919F-BD2F09682F78}" dt="2024-02-18T03:07:37.477" v="6604" actId="5736"/>
        <pc:sldMkLst>
          <pc:docMk/>
          <pc:sldMk cId="3297015979" sldId="271"/>
        </pc:sldMkLst>
        <pc:spChg chg="del">
          <ac:chgData name="Chia-jung Yeh" userId="f328d6f4-0757-42dc-943f-c4685e047ee8" providerId="ADAL" clId="{E564DA1F-E2FD-475F-919F-BD2F09682F78}" dt="2024-02-18T02:20:02.440" v="6234" actId="478"/>
          <ac:spMkLst>
            <pc:docMk/>
            <pc:sldMk cId="3297015979" sldId="271"/>
            <ac:spMk id="2" creationId="{BFEEF13A-8790-B9A8-D93A-1CDC3482F186}"/>
          </ac:spMkLst>
        </pc:spChg>
        <pc:spChg chg="del">
          <ac:chgData name="Chia-jung Yeh" userId="f328d6f4-0757-42dc-943f-c4685e047ee8" providerId="ADAL" clId="{E564DA1F-E2FD-475F-919F-BD2F09682F78}" dt="2024-02-18T02:20:02.440" v="6234" actId="478"/>
          <ac:spMkLst>
            <pc:docMk/>
            <pc:sldMk cId="3297015979" sldId="271"/>
            <ac:spMk id="3" creationId="{05F3BAAC-8277-0002-561D-E0529CC644D1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4" creationId="{5DDAFA63-3665-8562-C59C-BA21511D3C1C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5" creationId="{CBBADCC3-B9C1-D369-5E47-CCE40186FB32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6" creationId="{5C2742BD-E91F-2D8B-9037-D7C510346F00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7" creationId="{8C0C9E64-D6F5-2F91-3153-58097CC20483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0" creationId="{6C22A620-0299-E9A5-C0A1-10101AA80FB9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1" creationId="{5CAAB2C8-D63A-C04B-49E3-C790EFF27193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2" creationId="{C76847B9-D78A-03A5-E1F4-85306D866413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3" creationId="{557FEE90-00FA-ED36-8BDF-F331FAABF3C4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5" creationId="{F14AEFB2-EC40-BD69-B9BD-AFACAC63BC3F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6" creationId="{898E9569-DDCF-F7C2-ECA0-7244727E4CD8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7" creationId="{069CEE53-62C6-7475-DEAD-5C473D6B2C81}"/>
          </ac:spMkLst>
        </pc:spChg>
        <pc:spChg chg="add del mod">
          <ac:chgData name="Chia-jung Yeh" userId="f328d6f4-0757-42dc-943f-c4685e047ee8" providerId="ADAL" clId="{E564DA1F-E2FD-475F-919F-BD2F09682F78}" dt="2024-02-18T03:04:34.662" v="6547" actId="478"/>
          <ac:spMkLst>
            <pc:docMk/>
            <pc:sldMk cId="3297015979" sldId="271"/>
            <ac:spMk id="18" creationId="{DE9C51BD-03DD-57E9-948B-2CDAFF16A85A}"/>
          </ac:spMkLst>
        </pc:spChg>
        <pc:spChg chg="add del mod">
          <ac:chgData name="Chia-jung Yeh" userId="f328d6f4-0757-42dc-943f-c4685e047ee8" providerId="ADAL" clId="{E564DA1F-E2FD-475F-919F-BD2F09682F78}" dt="2024-02-18T03:04:35.693" v="6549" actId="478"/>
          <ac:spMkLst>
            <pc:docMk/>
            <pc:sldMk cId="3297015979" sldId="271"/>
            <ac:spMk id="19" creationId="{D47D6A8F-9C69-B44B-7642-E7AC2B3AE33E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20" creationId="{60614139-2FB6-DC68-2052-EA7A516C25A9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21" creationId="{99D22A37-A131-911B-D726-4E7E212FE35E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22" creationId="{13D78136-A3DB-A071-AB9F-F7292AB7D558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28" creationId="{BE4B2B39-9942-B1DC-17CA-8C8C06DD2594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30" creationId="{19CE22E9-0A28-3F1E-869D-39950993B6E2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32" creationId="{A38D8F55-4B54-3F21-F676-3D715FC9B30F}"/>
          </ac:spMkLst>
        </pc:spChg>
        <pc:spChg chg="add mod or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34" creationId="{8B525179-D13F-76BF-38D5-B6C4C4966DC4}"/>
          </ac:spMkLst>
        </pc:spChg>
        <pc:graphicFrameChg chg="add mod modGraphic">
          <ac:chgData name="Chia-jung Yeh" userId="f328d6f4-0757-42dc-943f-c4685e047ee8" providerId="ADAL" clId="{E564DA1F-E2FD-475F-919F-BD2F09682F78}" dt="2024-02-18T03:07:37.477" v="6604" actId="5736"/>
          <ac:graphicFrameMkLst>
            <pc:docMk/>
            <pc:sldMk cId="3297015979" sldId="271"/>
            <ac:graphicFrameMk id="8" creationId="{DB7F7931-2023-2EE3-C4F7-84B83C1381D8}"/>
          </ac:graphicFrameMkLst>
        </pc:graphicFrameChg>
        <pc:cxnChg chg="add mod">
          <ac:chgData name="Chia-jung Yeh" userId="f328d6f4-0757-42dc-943f-c4685e047ee8" providerId="ADAL" clId="{E564DA1F-E2FD-475F-919F-BD2F09682F78}" dt="2024-02-18T03:07:37.477" v="6604" actId="5736"/>
          <ac:cxnSpMkLst>
            <pc:docMk/>
            <pc:sldMk cId="3297015979" sldId="271"/>
            <ac:cxnSpMk id="24" creationId="{979764F5-CBE0-D849-700F-25DC7CE9983C}"/>
          </ac:cxnSpMkLst>
        </pc:cxnChg>
        <pc:cxnChg chg="add mod">
          <ac:chgData name="Chia-jung Yeh" userId="f328d6f4-0757-42dc-943f-c4685e047ee8" providerId="ADAL" clId="{E564DA1F-E2FD-475F-919F-BD2F09682F78}" dt="2024-02-18T03:05:31.747" v="6574" actId="571"/>
          <ac:cxnSpMkLst>
            <pc:docMk/>
            <pc:sldMk cId="3297015979" sldId="271"/>
            <ac:cxnSpMk id="26" creationId="{CA3D3377-BA24-DAF7-C0A7-D0EF74C6A10A}"/>
          </ac:cxnSpMkLst>
        </pc:cxnChg>
        <pc:cxnChg chg="add mod">
          <ac:chgData name="Chia-jung Yeh" userId="f328d6f4-0757-42dc-943f-c4685e047ee8" providerId="ADAL" clId="{E564DA1F-E2FD-475F-919F-BD2F09682F78}" dt="2024-02-18T03:07:37.477" v="6604" actId="5736"/>
          <ac:cxnSpMkLst>
            <pc:docMk/>
            <pc:sldMk cId="3297015979" sldId="271"/>
            <ac:cxnSpMk id="29" creationId="{60A331BE-464A-D6B2-682C-00D65E63F80C}"/>
          </ac:cxnSpMkLst>
        </pc:cxnChg>
        <pc:cxnChg chg="add mod">
          <ac:chgData name="Chia-jung Yeh" userId="f328d6f4-0757-42dc-943f-c4685e047ee8" providerId="ADAL" clId="{E564DA1F-E2FD-475F-919F-BD2F09682F78}" dt="2024-02-18T03:07:37.477" v="6604" actId="5736"/>
          <ac:cxnSpMkLst>
            <pc:docMk/>
            <pc:sldMk cId="3297015979" sldId="271"/>
            <ac:cxnSpMk id="31" creationId="{70F48490-7695-B221-0BA7-FA1F30B9B98C}"/>
          </ac:cxnSpMkLst>
        </pc:cxnChg>
        <pc:cxnChg chg="add mod">
          <ac:chgData name="Chia-jung Yeh" userId="f328d6f4-0757-42dc-943f-c4685e047ee8" providerId="ADAL" clId="{E564DA1F-E2FD-475F-919F-BD2F09682F78}" dt="2024-02-18T03:07:37.477" v="6604" actId="5736"/>
          <ac:cxnSpMkLst>
            <pc:docMk/>
            <pc:sldMk cId="3297015979" sldId="271"/>
            <ac:cxnSpMk id="33" creationId="{782479CE-9B48-5454-D473-97D942B71773}"/>
          </ac:cxnSpMkLst>
        </pc:cxnChg>
      </pc:sldChg>
      <pc:sldChg chg="addSp delSp modSp new del mod">
        <pc:chgData name="Chia-jung Yeh" userId="f328d6f4-0757-42dc-943f-c4685e047ee8" providerId="ADAL" clId="{E564DA1F-E2FD-475F-919F-BD2F09682F78}" dt="2024-02-18T01:46:05.615" v="6232" actId="47"/>
        <pc:sldMkLst>
          <pc:docMk/>
          <pc:sldMk cId="3705748239" sldId="271"/>
        </pc:sldMkLst>
        <pc:spChg chg="del">
          <ac:chgData name="Chia-jung Yeh" userId="f328d6f4-0757-42dc-943f-c4685e047ee8" providerId="ADAL" clId="{E564DA1F-E2FD-475F-919F-BD2F09682F78}" dt="2024-02-18T00:36:13.006" v="6228" actId="478"/>
          <ac:spMkLst>
            <pc:docMk/>
            <pc:sldMk cId="3705748239" sldId="271"/>
            <ac:spMk id="2" creationId="{97A8C91C-5D40-6CC8-4CA7-A4767130B2FE}"/>
          </ac:spMkLst>
        </pc:spChg>
        <pc:spChg chg="del">
          <ac:chgData name="Chia-jung Yeh" userId="f328d6f4-0757-42dc-943f-c4685e047ee8" providerId="ADAL" clId="{E564DA1F-E2FD-475F-919F-BD2F09682F78}" dt="2024-02-18T00:36:13.006" v="6228" actId="478"/>
          <ac:spMkLst>
            <pc:docMk/>
            <pc:sldMk cId="3705748239" sldId="271"/>
            <ac:spMk id="3" creationId="{97EE98EC-ADA2-41D7-B9D9-99AA1F20C245}"/>
          </ac:spMkLst>
        </pc:spChg>
        <pc:spChg chg="add mod">
          <ac:chgData name="Chia-jung Yeh" userId="f328d6f4-0757-42dc-943f-c4685e047ee8" providerId="ADAL" clId="{E564DA1F-E2FD-475F-919F-BD2F09682F78}" dt="2024-02-18T00:37:05.947" v="6231" actId="207"/>
          <ac:spMkLst>
            <pc:docMk/>
            <pc:sldMk cId="3705748239" sldId="271"/>
            <ac:spMk id="4" creationId="{1AB2BD23-A0E1-3620-D73D-4572D7E92E6C}"/>
          </ac:spMkLst>
        </pc:spChg>
      </pc:sldChg>
      <pc:sldChg chg="addSp delSp modSp add mod">
        <pc:chgData name="Chia-jung Yeh" userId="f328d6f4-0757-42dc-943f-c4685e047ee8" providerId="ADAL" clId="{E564DA1F-E2FD-475F-919F-BD2F09682F78}" dt="2024-02-18T09:02:15.279" v="6858" actId="167"/>
        <pc:sldMkLst>
          <pc:docMk/>
          <pc:sldMk cId="3749801919" sldId="272"/>
        </pc:sldMkLst>
        <pc:spChg chg="add mod">
          <ac:chgData name="Chia-jung Yeh" userId="f328d6f4-0757-42dc-943f-c4685e047ee8" providerId="ADAL" clId="{E564DA1F-E2FD-475F-919F-BD2F09682F78}" dt="2024-02-18T08:32:18.745" v="6615" actId="14100"/>
          <ac:spMkLst>
            <pc:docMk/>
            <pc:sldMk cId="3749801919" sldId="272"/>
            <ac:spMk id="2" creationId="{C6D5D18D-E467-8861-17B0-8525AB793EFB}"/>
          </ac:spMkLst>
        </pc:spChg>
        <pc:spChg chg="add del">
          <ac:chgData name="Chia-jung Yeh" userId="f328d6f4-0757-42dc-943f-c4685e047ee8" providerId="ADAL" clId="{E564DA1F-E2FD-475F-919F-BD2F09682F78}" dt="2024-02-18T08:32:23.989" v="6617" actId="11529"/>
          <ac:spMkLst>
            <pc:docMk/>
            <pc:sldMk cId="3749801919" sldId="272"/>
            <ac:spMk id="3" creationId="{C3CA0F87-0772-6DF9-87A4-8FE117CC5374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4" creationId="{5DDAFA63-3665-8562-C59C-BA21511D3C1C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5" creationId="{CBBADCC3-B9C1-D369-5E47-CCE40186FB32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6" creationId="{5C2742BD-E91F-2D8B-9037-D7C510346F00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7" creationId="{8C0C9E64-D6F5-2F91-3153-58097CC20483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0" creationId="{6C22A620-0299-E9A5-C0A1-10101AA80FB9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1" creationId="{5CAAB2C8-D63A-C04B-49E3-C790EFF27193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2" creationId="{C76847B9-D78A-03A5-E1F4-85306D866413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3" creationId="{557FEE90-00FA-ED36-8BDF-F331FAABF3C4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5" creationId="{F14AEFB2-EC40-BD69-B9BD-AFACAC63BC3F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6" creationId="{898E9569-DDCF-F7C2-ECA0-7244727E4CD8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7" creationId="{069CEE53-62C6-7475-DEAD-5C473D6B2C81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20" creationId="{60614139-2FB6-DC68-2052-EA7A516C25A9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21" creationId="{99D22A37-A131-911B-D726-4E7E212FE35E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22" creationId="{13D78136-A3DB-A071-AB9F-F7292AB7D558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28" creationId="{BE4B2B39-9942-B1DC-17CA-8C8C06DD2594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30" creationId="{19CE22E9-0A28-3F1E-869D-39950993B6E2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32" creationId="{A38D8F55-4B54-3F21-F676-3D715FC9B30F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34" creationId="{8B525179-D13F-76BF-38D5-B6C4C4966DC4}"/>
          </ac:spMkLst>
        </pc:spChg>
        <pc:spChg chg="add mod">
          <ac:chgData name="Chia-jung Yeh" userId="f328d6f4-0757-42dc-943f-c4685e047ee8" providerId="ADAL" clId="{E564DA1F-E2FD-475F-919F-BD2F09682F78}" dt="2024-02-18T08:56:07.749" v="6643" actId="207"/>
          <ac:spMkLst>
            <pc:docMk/>
            <pc:sldMk cId="3749801919" sldId="272"/>
            <ac:spMk id="35" creationId="{F4A9C4CA-A105-198A-4B6C-BF5025A785A8}"/>
          </ac:spMkLst>
        </pc:spChg>
        <pc:spChg chg="add mod">
          <ac:chgData name="Chia-jung Yeh" userId="f328d6f4-0757-42dc-943f-c4685e047ee8" providerId="ADAL" clId="{E564DA1F-E2FD-475F-919F-BD2F09682F78}" dt="2024-02-18T08:56:07.749" v="6643" actId="207"/>
          <ac:spMkLst>
            <pc:docMk/>
            <pc:sldMk cId="3749801919" sldId="272"/>
            <ac:spMk id="36" creationId="{3718CCB7-2850-7A9B-A334-807CD31BE7F4}"/>
          </ac:spMkLst>
        </pc:spChg>
        <pc:spChg chg="add mod">
          <ac:chgData name="Chia-jung Yeh" userId="f328d6f4-0757-42dc-943f-c4685e047ee8" providerId="ADAL" clId="{E564DA1F-E2FD-475F-919F-BD2F09682F78}" dt="2024-02-18T08:56:05.980" v="6642" actId="207"/>
          <ac:spMkLst>
            <pc:docMk/>
            <pc:sldMk cId="3749801919" sldId="272"/>
            <ac:spMk id="37" creationId="{9B9FDF64-534B-3A7E-BAAA-E67F05B3E57E}"/>
          </ac:spMkLst>
        </pc:spChg>
        <pc:spChg chg="add mod">
          <ac:chgData name="Chia-jung Yeh" userId="f328d6f4-0757-42dc-943f-c4685e047ee8" providerId="ADAL" clId="{E564DA1F-E2FD-475F-919F-BD2F09682F78}" dt="2024-02-18T08:56:05.980" v="6642" actId="207"/>
          <ac:spMkLst>
            <pc:docMk/>
            <pc:sldMk cId="3749801919" sldId="272"/>
            <ac:spMk id="38" creationId="{078F4D90-F270-BFB5-5A0A-A4911DE0C221}"/>
          </ac:spMkLst>
        </pc:spChg>
        <pc:spChg chg="add mod">
          <ac:chgData name="Chia-jung Yeh" userId="f328d6f4-0757-42dc-943f-c4685e047ee8" providerId="ADAL" clId="{E564DA1F-E2FD-475F-919F-BD2F09682F78}" dt="2024-02-18T08:56:05.980" v="6642" actId="207"/>
          <ac:spMkLst>
            <pc:docMk/>
            <pc:sldMk cId="3749801919" sldId="272"/>
            <ac:spMk id="39" creationId="{98F2A29E-A899-E1A6-8F71-A763A37ABB37}"/>
          </ac:spMkLst>
        </pc:spChg>
        <pc:spChg chg="add mod">
          <ac:chgData name="Chia-jung Yeh" userId="f328d6f4-0757-42dc-943f-c4685e047ee8" providerId="ADAL" clId="{E564DA1F-E2FD-475F-919F-BD2F09682F78}" dt="2024-02-18T08:58:32.620" v="6752" actId="1076"/>
          <ac:spMkLst>
            <pc:docMk/>
            <pc:sldMk cId="3749801919" sldId="272"/>
            <ac:spMk id="43" creationId="{22AABB79-1CC3-A990-188D-F355E9C7BA52}"/>
          </ac:spMkLst>
        </pc:spChg>
        <pc:spChg chg="add mod">
          <ac:chgData name="Chia-jung Yeh" userId="f328d6f4-0757-42dc-943f-c4685e047ee8" providerId="ADAL" clId="{E564DA1F-E2FD-475F-919F-BD2F09682F78}" dt="2024-02-18T08:58:27.040" v="6750" actId="20577"/>
          <ac:spMkLst>
            <pc:docMk/>
            <pc:sldMk cId="3749801919" sldId="272"/>
            <ac:spMk id="44" creationId="{AB9907D8-5A11-91B3-D2A5-31D6C67F2AFC}"/>
          </ac:spMkLst>
        </pc:spChg>
        <pc:spChg chg="add mod">
          <ac:chgData name="Chia-jung Yeh" userId="f328d6f4-0757-42dc-943f-c4685e047ee8" providerId="ADAL" clId="{E564DA1F-E2FD-475F-919F-BD2F09682F78}" dt="2024-02-18T08:58:29.484" v="6751" actId="207"/>
          <ac:spMkLst>
            <pc:docMk/>
            <pc:sldMk cId="3749801919" sldId="272"/>
            <ac:spMk id="45" creationId="{08FBAEA3-9AE7-23CE-ABFD-EB5F015FBFC0}"/>
          </ac:spMkLst>
        </pc:spChg>
        <pc:spChg chg="add mod">
          <ac:chgData name="Chia-jung Yeh" userId="f328d6f4-0757-42dc-943f-c4685e047ee8" providerId="ADAL" clId="{E564DA1F-E2FD-475F-919F-BD2F09682F78}" dt="2024-02-18T08:59:10.469" v="6763" actId="1076"/>
          <ac:spMkLst>
            <pc:docMk/>
            <pc:sldMk cId="3749801919" sldId="272"/>
            <ac:spMk id="46" creationId="{38FCCFCB-3C66-16BE-03C6-BEA5F852FF67}"/>
          </ac:spMkLst>
        </pc:spChg>
        <pc:spChg chg="add mod">
          <ac:chgData name="Chia-jung Yeh" userId="f328d6f4-0757-42dc-943f-c4685e047ee8" providerId="ADAL" clId="{E564DA1F-E2FD-475F-919F-BD2F09682F78}" dt="2024-02-18T08:59:43.378" v="6778" actId="1076"/>
          <ac:spMkLst>
            <pc:docMk/>
            <pc:sldMk cId="3749801919" sldId="272"/>
            <ac:spMk id="47" creationId="{4CB9FF78-8C73-C166-9752-D786D492C5A5}"/>
          </ac:spMkLst>
        </pc:spChg>
        <pc:spChg chg="add mod">
          <ac:chgData name="Chia-jung Yeh" userId="f328d6f4-0757-42dc-943f-c4685e047ee8" providerId="ADAL" clId="{E564DA1F-E2FD-475F-919F-BD2F09682F78}" dt="2024-02-18T09:00:35.258" v="6813" actId="1076"/>
          <ac:spMkLst>
            <pc:docMk/>
            <pc:sldMk cId="3749801919" sldId="272"/>
            <ac:spMk id="48" creationId="{FA911D9F-569E-22F8-2967-2FBFE45D6C71}"/>
          </ac:spMkLst>
        </pc:spChg>
        <pc:spChg chg="add mod">
          <ac:chgData name="Chia-jung Yeh" userId="f328d6f4-0757-42dc-943f-c4685e047ee8" providerId="ADAL" clId="{E564DA1F-E2FD-475F-919F-BD2F09682F78}" dt="2024-02-18T09:00:12.817" v="6788" actId="208"/>
          <ac:spMkLst>
            <pc:docMk/>
            <pc:sldMk cId="3749801919" sldId="272"/>
            <ac:spMk id="49" creationId="{CC841334-E2D3-5B07-BD1F-12D7A1D8F686}"/>
          </ac:spMkLst>
        </pc:spChg>
        <pc:spChg chg="add mod">
          <ac:chgData name="Chia-jung Yeh" userId="f328d6f4-0757-42dc-943f-c4685e047ee8" providerId="ADAL" clId="{E564DA1F-E2FD-475F-919F-BD2F09682F78}" dt="2024-02-18T09:00:17.342" v="6789" actId="571"/>
          <ac:spMkLst>
            <pc:docMk/>
            <pc:sldMk cId="3749801919" sldId="272"/>
            <ac:spMk id="50" creationId="{7F09B86A-CC30-718F-E90E-2EEC32D736D0}"/>
          </ac:spMkLst>
        </pc:spChg>
        <pc:spChg chg="add mod">
          <ac:chgData name="Chia-jung Yeh" userId="f328d6f4-0757-42dc-943f-c4685e047ee8" providerId="ADAL" clId="{E564DA1F-E2FD-475F-919F-BD2F09682F78}" dt="2024-02-18T09:00:37.032" v="6814" actId="571"/>
          <ac:spMkLst>
            <pc:docMk/>
            <pc:sldMk cId="3749801919" sldId="272"/>
            <ac:spMk id="51" creationId="{8CDC68A8-1E3D-2E77-D2A7-838ED2FCE772}"/>
          </ac:spMkLst>
        </pc:spChg>
        <pc:spChg chg="add mod">
          <ac:chgData name="Chia-jung Yeh" userId="f328d6f4-0757-42dc-943f-c4685e047ee8" providerId="ADAL" clId="{E564DA1F-E2FD-475F-919F-BD2F09682F78}" dt="2024-02-18T09:01:47.293" v="6850" actId="207"/>
          <ac:spMkLst>
            <pc:docMk/>
            <pc:sldMk cId="3749801919" sldId="272"/>
            <ac:spMk id="56" creationId="{07EB4B84-E1CF-6D1A-59FB-4C81C53EA72E}"/>
          </ac:spMkLst>
        </pc:spChg>
        <pc:spChg chg="add mod">
          <ac:chgData name="Chia-jung Yeh" userId="f328d6f4-0757-42dc-943f-c4685e047ee8" providerId="ADAL" clId="{E564DA1F-E2FD-475F-919F-BD2F09682F78}" dt="2024-02-18T09:01:45.038" v="6849" actId="20577"/>
          <ac:spMkLst>
            <pc:docMk/>
            <pc:sldMk cId="3749801919" sldId="272"/>
            <ac:spMk id="57" creationId="{89543A7C-B159-4E42-E39F-A6327687CF7F}"/>
          </ac:spMkLst>
        </pc:spChg>
        <pc:spChg chg="add mod ord">
          <ac:chgData name="Chia-jung Yeh" userId="f328d6f4-0757-42dc-943f-c4685e047ee8" providerId="ADAL" clId="{E564DA1F-E2FD-475F-919F-BD2F09682F78}" dt="2024-02-18T09:02:15.279" v="6858" actId="167"/>
          <ac:spMkLst>
            <pc:docMk/>
            <pc:sldMk cId="3749801919" sldId="272"/>
            <ac:spMk id="58" creationId="{97487CFA-02E6-4FEB-4819-ED3427748503}"/>
          </ac:spMkLst>
        </pc:spChg>
        <pc:graphicFrameChg chg="del">
          <ac:chgData name="Chia-jung Yeh" userId="f328d6f4-0757-42dc-943f-c4685e047ee8" providerId="ADAL" clId="{E564DA1F-E2FD-475F-919F-BD2F09682F78}" dt="2024-02-18T08:31:59.087" v="6606" actId="478"/>
          <ac:graphicFrameMkLst>
            <pc:docMk/>
            <pc:sldMk cId="3749801919" sldId="272"/>
            <ac:graphicFrameMk id="8" creationId="{DB7F7931-2023-2EE3-C4F7-84B83C1381D8}"/>
          </ac:graphicFrameMkLst>
        </pc:graphicFrameChg>
        <pc:cxnChg chg="add mod">
          <ac:chgData name="Chia-jung Yeh" userId="f328d6f4-0757-42dc-943f-c4685e047ee8" providerId="ADAL" clId="{E564DA1F-E2FD-475F-919F-BD2F09682F78}" dt="2024-02-18T08:58:16.571" v="6731" actId="1076"/>
          <ac:cxnSpMkLst>
            <pc:docMk/>
            <pc:sldMk cId="3749801919" sldId="272"/>
            <ac:cxnSpMk id="14" creationId="{D6E81677-A1FD-86B3-E084-22268466EE52}"/>
          </ac:cxnSpMkLst>
        </pc:cxnChg>
        <pc:cxnChg chg="add mod">
          <ac:chgData name="Chia-jung Yeh" userId="f328d6f4-0757-42dc-943f-c4685e047ee8" providerId="ADAL" clId="{E564DA1F-E2FD-475F-919F-BD2F09682F78}" dt="2024-02-18T08:32:39.978" v="6625" actId="1076"/>
          <ac:cxnSpMkLst>
            <pc:docMk/>
            <pc:sldMk cId="3749801919" sldId="272"/>
            <ac:cxnSpMk id="23" creationId="{E01AE504-A31D-4FCF-03DD-AD13AD69EB70}"/>
          </ac:cxnSpMkLst>
        </pc:cxnChg>
        <pc:cxnChg chg="del">
          <ac:chgData name="Chia-jung Yeh" userId="f328d6f4-0757-42dc-943f-c4685e047ee8" providerId="ADAL" clId="{E564DA1F-E2FD-475F-919F-BD2F09682F78}" dt="2024-02-18T08:31:59.087" v="6606" actId="478"/>
          <ac:cxnSpMkLst>
            <pc:docMk/>
            <pc:sldMk cId="3749801919" sldId="272"/>
            <ac:cxnSpMk id="24" creationId="{979764F5-CBE0-D849-700F-25DC7CE9983C}"/>
          </ac:cxnSpMkLst>
        </pc:cxnChg>
        <pc:cxnChg chg="add mod">
          <ac:chgData name="Chia-jung Yeh" userId="f328d6f4-0757-42dc-943f-c4685e047ee8" providerId="ADAL" clId="{E564DA1F-E2FD-475F-919F-BD2F09682F78}" dt="2024-02-18T08:32:41.808" v="6627" actId="14100"/>
          <ac:cxnSpMkLst>
            <pc:docMk/>
            <pc:sldMk cId="3749801919" sldId="272"/>
            <ac:cxnSpMk id="26" creationId="{2C465287-EDCC-086D-9587-7E74A1F9C450}"/>
          </ac:cxnSpMkLst>
        </pc:cxnChg>
        <pc:cxnChg chg="del">
          <ac:chgData name="Chia-jung Yeh" userId="f328d6f4-0757-42dc-943f-c4685e047ee8" providerId="ADAL" clId="{E564DA1F-E2FD-475F-919F-BD2F09682F78}" dt="2024-02-18T08:31:59.087" v="6606" actId="478"/>
          <ac:cxnSpMkLst>
            <pc:docMk/>
            <pc:sldMk cId="3749801919" sldId="272"/>
            <ac:cxnSpMk id="29" creationId="{60A331BE-464A-D6B2-682C-00D65E63F80C}"/>
          </ac:cxnSpMkLst>
        </pc:cxnChg>
        <pc:cxnChg chg="del">
          <ac:chgData name="Chia-jung Yeh" userId="f328d6f4-0757-42dc-943f-c4685e047ee8" providerId="ADAL" clId="{E564DA1F-E2FD-475F-919F-BD2F09682F78}" dt="2024-02-18T08:31:59.087" v="6606" actId="478"/>
          <ac:cxnSpMkLst>
            <pc:docMk/>
            <pc:sldMk cId="3749801919" sldId="272"/>
            <ac:cxnSpMk id="31" creationId="{70F48490-7695-B221-0BA7-FA1F30B9B98C}"/>
          </ac:cxnSpMkLst>
        </pc:cxnChg>
        <pc:cxnChg chg="del">
          <ac:chgData name="Chia-jung Yeh" userId="f328d6f4-0757-42dc-943f-c4685e047ee8" providerId="ADAL" clId="{E564DA1F-E2FD-475F-919F-BD2F09682F78}" dt="2024-02-18T08:31:59.087" v="6606" actId="478"/>
          <ac:cxnSpMkLst>
            <pc:docMk/>
            <pc:sldMk cId="3749801919" sldId="272"/>
            <ac:cxnSpMk id="33" creationId="{782479CE-9B48-5454-D473-97D942B71773}"/>
          </ac:cxnSpMkLst>
        </pc:cxnChg>
        <pc:cxnChg chg="add mod">
          <ac:chgData name="Chia-jung Yeh" userId="f328d6f4-0757-42dc-943f-c4685e047ee8" providerId="ADAL" clId="{E564DA1F-E2FD-475F-919F-BD2F09682F78}" dt="2024-02-18T08:56:45.254" v="6655" actId="208"/>
          <ac:cxnSpMkLst>
            <pc:docMk/>
            <pc:sldMk cId="3749801919" sldId="272"/>
            <ac:cxnSpMk id="40" creationId="{160C06E5-284D-9CD5-58C0-BBF7316ABF3E}"/>
          </ac:cxnSpMkLst>
        </pc:cxnChg>
        <pc:cxnChg chg="add mod">
          <ac:chgData name="Chia-jung Yeh" userId="f328d6f4-0757-42dc-943f-c4685e047ee8" providerId="ADAL" clId="{E564DA1F-E2FD-475F-919F-BD2F09682F78}" dt="2024-02-18T08:58:16.571" v="6731" actId="1076"/>
          <ac:cxnSpMkLst>
            <pc:docMk/>
            <pc:sldMk cId="3749801919" sldId="272"/>
            <ac:cxnSpMk id="41" creationId="{2C0336BD-D860-CED2-2449-C45ACFBF75E4}"/>
          </ac:cxnSpMkLst>
        </pc:cxnChg>
        <pc:cxnChg chg="add mod">
          <ac:chgData name="Chia-jung Yeh" userId="f328d6f4-0757-42dc-943f-c4685e047ee8" providerId="ADAL" clId="{E564DA1F-E2FD-475F-919F-BD2F09682F78}" dt="2024-02-18T08:56:39.624" v="6653" actId="208"/>
          <ac:cxnSpMkLst>
            <pc:docMk/>
            <pc:sldMk cId="3749801919" sldId="272"/>
            <ac:cxnSpMk id="42" creationId="{29923037-CE89-A5DF-F6DB-3D4ABE380547}"/>
          </ac:cxnSpMkLst>
        </pc:cxnChg>
        <pc:cxnChg chg="add mod">
          <ac:chgData name="Chia-jung Yeh" userId="f328d6f4-0757-42dc-943f-c4685e047ee8" providerId="ADAL" clId="{E564DA1F-E2FD-475F-919F-BD2F09682F78}" dt="2024-02-18T09:01:15.801" v="6823" actId="14100"/>
          <ac:cxnSpMkLst>
            <pc:docMk/>
            <pc:sldMk cId="3749801919" sldId="272"/>
            <ac:cxnSpMk id="53" creationId="{4492F89E-4270-DA32-4DA7-63C569D7F5DB}"/>
          </ac:cxnSpMkLst>
        </pc:cxnChg>
        <pc:cxnChg chg="add mod">
          <ac:chgData name="Chia-jung Yeh" userId="f328d6f4-0757-42dc-943f-c4685e047ee8" providerId="ADAL" clId="{E564DA1F-E2FD-475F-919F-BD2F09682F78}" dt="2024-02-18T09:01:18.032" v="6824" actId="571"/>
          <ac:cxnSpMkLst>
            <pc:docMk/>
            <pc:sldMk cId="3749801919" sldId="272"/>
            <ac:cxnSpMk id="55" creationId="{41B83F1D-4F38-C3CF-B408-6416CDC85B53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28T12:19:54.144" v="7044" actId="1076"/>
        <pc:sldMkLst>
          <pc:docMk/>
          <pc:sldMk cId="2106647664" sldId="273"/>
        </pc:sldMkLst>
        <pc:spChg chg="del">
          <ac:chgData name="Chia-jung Yeh" userId="f328d6f4-0757-42dc-943f-c4685e047ee8" providerId="ADAL" clId="{E564DA1F-E2FD-475F-919F-BD2F09682F78}" dt="2024-02-28T11:47:25.805" v="6860" actId="478"/>
          <ac:spMkLst>
            <pc:docMk/>
            <pc:sldMk cId="2106647664" sldId="273"/>
            <ac:spMk id="2" creationId="{F2EC1CDF-B30D-4D3D-2DD5-8786623FCF76}"/>
          </ac:spMkLst>
        </pc:spChg>
        <pc:spChg chg="del">
          <ac:chgData name="Chia-jung Yeh" userId="f328d6f4-0757-42dc-943f-c4685e047ee8" providerId="ADAL" clId="{E564DA1F-E2FD-475F-919F-BD2F09682F78}" dt="2024-02-28T11:47:25.805" v="6860" actId="478"/>
          <ac:spMkLst>
            <pc:docMk/>
            <pc:sldMk cId="2106647664" sldId="273"/>
            <ac:spMk id="3" creationId="{CAA37EE2-4897-EB1B-0C34-1D923E4C227D}"/>
          </ac:spMkLst>
        </pc:spChg>
        <pc:spChg chg="add del mod">
          <ac:chgData name="Chia-jung Yeh" userId="f328d6f4-0757-42dc-943f-c4685e047ee8" providerId="ADAL" clId="{E564DA1F-E2FD-475F-919F-BD2F09682F78}" dt="2024-02-28T11:51:01.865" v="6878" actId="478"/>
          <ac:spMkLst>
            <pc:docMk/>
            <pc:sldMk cId="2106647664" sldId="273"/>
            <ac:spMk id="4" creationId="{AE864074-FB5D-1A8E-9AE4-AA6606C85B12}"/>
          </ac:spMkLst>
        </pc:spChg>
        <pc:spChg chg="add del mod">
          <ac:chgData name="Chia-jung Yeh" userId="f328d6f4-0757-42dc-943f-c4685e047ee8" providerId="ADAL" clId="{E564DA1F-E2FD-475F-919F-BD2F09682F78}" dt="2024-02-28T11:51:01.865" v="6878" actId="478"/>
          <ac:spMkLst>
            <pc:docMk/>
            <pc:sldMk cId="2106647664" sldId="273"/>
            <ac:spMk id="5" creationId="{A72EBD87-A1E5-ECA3-083A-8052CF5FF681}"/>
          </ac:spMkLst>
        </pc:spChg>
        <pc:spChg chg="add del mod">
          <ac:chgData name="Chia-jung Yeh" userId="f328d6f4-0757-42dc-943f-c4685e047ee8" providerId="ADAL" clId="{E564DA1F-E2FD-475F-919F-BD2F09682F78}" dt="2024-02-28T11:51:01.865" v="6878" actId="478"/>
          <ac:spMkLst>
            <pc:docMk/>
            <pc:sldMk cId="2106647664" sldId="273"/>
            <ac:spMk id="6" creationId="{8225A6DD-A061-E21C-F8DD-DCAC3AEBBB6B}"/>
          </ac:spMkLst>
        </pc:spChg>
        <pc:spChg chg="add">
          <ac:chgData name="Chia-jung Yeh" userId="f328d6f4-0757-42dc-943f-c4685e047ee8" providerId="ADAL" clId="{E564DA1F-E2FD-475F-919F-BD2F09682F78}" dt="2024-02-28T11:51:02.460" v="6879"/>
          <ac:spMkLst>
            <pc:docMk/>
            <pc:sldMk cId="2106647664" sldId="273"/>
            <ac:spMk id="7" creationId="{48A8F8F8-D68A-EE7C-878D-6FA763076371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9" creationId="{22467A8C-DEF3-8164-D84E-94C103DBAAF2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0" creationId="{897760AA-6559-3027-CE03-43B8887EF754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1" creationId="{C5FDAF88-D3B6-159D-4E3B-407E64797701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2" creationId="{25A89333-5036-464C-87F0-4A4DC2B3DBBE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3" creationId="{2B266153-8BEC-5472-0674-76D3EB1F8A55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4" creationId="{212077A6-03FA-7E87-0348-769CC5667DFD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5" creationId="{B51DF1B3-EA79-5F58-5797-4A9FFEA31DF2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6" creationId="{48340FB0-955D-6433-3E52-6B5428381AC5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7" creationId="{D7FA8FC2-551F-85F0-BD7C-12DB38EBA898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9" creationId="{5F54D491-DA1D-F9A4-9A83-F9F914BB555D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20" creationId="{D230F2E4-A332-3E4A-FD4B-87E3B716252A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21" creationId="{EAA7CD32-9D2C-334C-2AB6-F738E6098FA1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22" creationId="{E498318F-2A15-5DAD-F375-7EE8E0E9FADC}"/>
          </ac:spMkLst>
        </pc:spChg>
        <pc:spChg chg="add mod or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23" creationId="{97480429-B897-9929-AF98-E66EB48A1ACE}"/>
          </ac:spMkLst>
        </pc:spChg>
        <pc:picChg chg="add mod">
          <ac:chgData name="Chia-jung Yeh" userId="f328d6f4-0757-42dc-943f-c4685e047ee8" providerId="ADAL" clId="{E564DA1F-E2FD-475F-919F-BD2F09682F78}" dt="2024-02-28T12:19:54.144" v="7044" actId="1076"/>
          <ac:picMkLst>
            <pc:docMk/>
            <pc:sldMk cId="2106647664" sldId="273"/>
            <ac:picMk id="8" creationId="{E725EDBB-F971-61BD-2BE0-2DF3F1FC0AB2}"/>
          </ac:picMkLst>
        </pc:picChg>
        <pc:picChg chg="add mod">
          <ac:chgData name="Chia-jung Yeh" userId="f328d6f4-0757-42dc-943f-c4685e047ee8" providerId="ADAL" clId="{E564DA1F-E2FD-475F-919F-BD2F09682F78}" dt="2024-02-28T11:52:39.759" v="6987" actId="571"/>
          <ac:picMkLst>
            <pc:docMk/>
            <pc:sldMk cId="2106647664" sldId="273"/>
            <ac:picMk id="18" creationId="{D9B59FDF-7937-A75C-6F04-CE932C326AD9}"/>
          </ac:picMkLst>
        </pc:picChg>
      </pc:sldChg>
      <pc:sldChg chg="addSp delSp modSp new mod">
        <pc:chgData name="Chia-jung Yeh" userId="f328d6f4-0757-42dc-943f-c4685e047ee8" providerId="ADAL" clId="{E564DA1F-E2FD-475F-919F-BD2F09682F78}" dt="2024-02-28T12:32:31.771" v="7667" actId="5736"/>
        <pc:sldMkLst>
          <pc:docMk/>
          <pc:sldMk cId="3340170953" sldId="274"/>
        </pc:sldMkLst>
        <pc:spChg chg="del">
          <ac:chgData name="Chia-jung Yeh" userId="f328d6f4-0757-42dc-943f-c4685e047ee8" providerId="ADAL" clId="{E564DA1F-E2FD-475F-919F-BD2F09682F78}" dt="2024-02-28T12:20:01.087" v="7046" actId="478"/>
          <ac:spMkLst>
            <pc:docMk/>
            <pc:sldMk cId="3340170953" sldId="274"/>
            <ac:spMk id="2" creationId="{FE6EA49C-F23C-3D0E-B760-236BD5307B77}"/>
          </ac:spMkLst>
        </pc:spChg>
        <pc:spChg chg="del">
          <ac:chgData name="Chia-jung Yeh" userId="f328d6f4-0757-42dc-943f-c4685e047ee8" providerId="ADAL" clId="{E564DA1F-E2FD-475F-919F-BD2F09682F78}" dt="2024-02-28T12:20:01.087" v="7046" actId="478"/>
          <ac:spMkLst>
            <pc:docMk/>
            <pc:sldMk cId="3340170953" sldId="274"/>
            <ac:spMk id="3" creationId="{95C88392-105A-0B9E-1D5C-BABEF32A24C2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4" creationId="{7F87FF75-992D-AF60-1651-F1F50B10BDFB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6" creationId="{CCAEA938-7B71-B01A-0A8A-4EFAF50693AD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7" creationId="{D19BBE71-3A26-BA8F-40BA-287AAFD38133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8" creationId="{734A238A-7593-6A79-6502-3F999258D72C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9" creationId="{20EC2DBB-B6E2-E274-C3A0-69F449308B55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0" creationId="{2CFC77F8-3BE2-7BAA-D1B0-0E241DF22009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1" creationId="{C0F32FFC-54A6-3C66-B05E-2498B3637C28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2" creationId="{46D0A661-B021-4773-FE3B-52D5C7DF2AA8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3" creationId="{60D9D479-7892-2185-D39E-A238C759DDC2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4" creationId="{956BD2B1-8F8F-E34A-AD74-DF10393A30A1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5" creationId="{BF478F95-EF94-6634-9CB6-48ABE4EE6ED8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6" creationId="{DCF3BEF7-BB4E-EB21-5C45-F0F6C7431E59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7" creationId="{009E4543-6DCE-7B34-3F18-154308475D65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8" creationId="{D75EC5CD-21CD-F890-A7E9-A62D9EC13757}"/>
          </ac:spMkLst>
        </pc:spChg>
        <pc:spChg chg="add del mod">
          <ac:chgData name="Chia-jung Yeh" userId="f328d6f4-0757-42dc-943f-c4685e047ee8" providerId="ADAL" clId="{E564DA1F-E2FD-475F-919F-BD2F09682F78}" dt="2024-02-28T12:28:08.323" v="7594" actId="478"/>
          <ac:spMkLst>
            <pc:docMk/>
            <pc:sldMk cId="3340170953" sldId="274"/>
            <ac:spMk id="20" creationId="{298EA07F-32DF-0956-72A8-D5573C44D262}"/>
          </ac:spMkLst>
        </pc:spChg>
        <pc:graphicFrameChg chg="add mod modGraphic">
          <ac:chgData name="Chia-jung Yeh" userId="f328d6f4-0757-42dc-943f-c4685e047ee8" providerId="ADAL" clId="{E564DA1F-E2FD-475F-919F-BD2F09682F78}" dt="2024-02-28T12:32:31.771" v="7667" actId="5736"/>
          <ac:graphicFrameMkLst>
            <pc:docMk/>
            <pc:sldMk cId="3340170953" sldId="274"/>
            <ac:graphicFrameMk id="19" creationId="{3D35F39F-053F-3BEE-49E0-F9463E2EED06}"/>
          </ac:graphicFrameMkLst>
        </pc:graphicFrameChg>
        <pc:picChg chg="add mod">
          <ac:chgData name="Chia-jung Yeh" userId="f328d6f4-0757-42dc-943f-c4685e047ee8" providerId="ADAL" clId="{E564DA1F-E2FD-475F-919F-BD2F09682F78}" dt="2024-02-28T12:32:31.771" v="7667" actId="5736"/>
          <ac:picMkLst>
            <pc:docMk/>
            <pc:sldMk cId="3340170953" sldId="274"/>
            <ac:picMk id="5" creationId="{27793A08-4872-9DD6-7D28-155AEE515A42}"/>
          </ac:picMkLst>
        </pc:pic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22" creationId="{F5636600-CDD9-EC3D-9405-CC613F0EEE9B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23" creationId="{64B957FF-137C-09D6-219D-36BA71BA917D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26" creationId="{97C39AE5-94FA-E29B-FDF5-655102175C99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28" creationId="{B0B9E51B-EB9B-364F-5624-EC7600008EE1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31" creationId="{F77136D8-6E8A-5B94-846C-5EA34B714D01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35" creationId="{D4DCFEB5-B5F3-8D04-1541-D5ED3D5B21E4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39" creationId="{FBE053EF-CEA7-3748-18CF-2E65CB8ABA21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41" creationId="{22C09A5F-2122-CC4A-88F6-782BBDD302E2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43" creationId="{73107E31-F07C-20EC-7910-EC7C3C6906FD}"/>
          </ac:cxnSpMkLst>
        </pc:cxnChg>
        <pc:cxnChg chg="add mod">
          <ac:chgData name="Chia-jung Yeh" userId="f328d6f4-0757-42dc-943f-c4685e047ee8" providerId="ADAL" clId="{E564DA1F-E2FD-475F-919F-BD2F09682F78}" dt="2024-02-28T12:31:17.800" v="7656" actId="571"/>
          <ac:cxnSpMkLst>
            <pc:docMk/>
            <pc:sldMk cId="3340170953" sldId="274"/>
            <ac:cxnSpMk id="49" creationId="{27BA3E34-AF64-D7BF-4BAB-5952E74E298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29T13:17:18.991" v="7972" actId="21"/>
        <pc:sldMkLst>
          <pc:docMk/>
          <pc:sldMk cId="137257214" sldId="275"/>
        </pc:sldMkLst>
        <pc:spChg chg="del">
          <ac:chgData name="Chia-jung Yeh" userId="f328d6f4-0757-42dc-943f-c4685e047ee8" providerId="ADAL" clId="{E564DA1F-E2FD-475F-919F-BD2F09682F78}" dt="2024-02-29T02:10:38.377" v="7669" actId="478"/>
          <ac:spMkLst>
            <pc:docMk/>
            <pc:sldMk cId="137257214" sldId="275"/>
            <ac:spMk id="2" creationId="{864DC8C5-9823-D454-8AD6-7BE38F86B9D3}"/>
          </ac:spMkLst>
        </pc:spChg>
        <pc:spChg chg="add">
          <ac:chgData name="Chia-jung Yeh" userId="f328d6f4-0757-42dc-943f-c4685e047ee8" providerId="ADAL" clId="{E564DA1F-E2FD-475F-919F-BD2F09682F78}" dt="2024-02-29T13:17:16" v="7970"/>
          <ac:spMkLst>
            <pc:docMk/>
            <pc:sldMk cId="137257214" sldId="275"/>
            <ac:spMk id="2" creationId="{BF1339EE-C2D4-6924-7F55-8E440F57C10C}"/>
          </ac:spMkLst>
        </pc:spChg>
        <pc:spChg chg="del">
          <ac:chgData name="Chia-jung Yeh" userId="f328d6f4-0757-42dc-943f-c4685e047ee8" providerId="ADAL" clId="{E564DA1F-E2FD-475F-919F-BD2F09682F78}" dt="2024-02-29T02:10:38.377" v="7669" actId="478"/>
          <ac:spMkLst>
            <pc:docMk/>
            <pc:sldMk cId="137257214" sldId="275"/>
            <ac:spMk id="3" creationId="{A465B683-E097-1432-539D-1BAB753742A2}"/>
          </ac:spMkLst>
        </pc:spChg>
        <pc:spChg chg="add mod or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4" creationId="{A929F0A1-0F19-8269-FD5D-18FBD42EE9DE}"/>
          </ac:spMkLst>
        </pc:spChg>
        <pc:spChg chg="add mod or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5" creationId="{498DD6AA-9FB1-B25E-1A6E-F2172CA4D227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34" creationId="{3D4D1EB1-01A8-F2A9-92B8-C07065E5E718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35" creationId="{9108633C-2874-A0BB-4CBF-2568A2ABC7A5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36" creationId="{734AEA84-8930-A15D-C67D-96BCC38A1443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37" creationId="{51B4E184-F3F0-9F7A-D2FE-2580E081B027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38" creationId="{0556884C-71D6-0638-E5C4-43087B7F9DBE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42" creationId="{234487B8-8351-01F5-8BBF-E8BF8CE014F4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43" creationId="{D7F328BE-8E73-6F55-F249-9235793008AA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44" creationId="{E0415808-92E2-0BCA-BE9E-E09924AA3EB6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45" creationId="{1775572A-A7EB-12E4-8E6B-DDA4CF7555FA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46" creationId="{0E4BB777-7E13-9BAC-2930-4A5362C0017E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67" creationId="{21687E49-7E36-8D73-D225-FD4E04F0603B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68" creationId="{A0898466-5B14-FA75-3C15-918CE4DE5204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69" creationId="{875FFEAF-A8BA-27DD-950B-2CEE2FA9ACE5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70" creationId="{01AF361F-619D-BA23-D5E0-DBE2348F6D9C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71" creationId="{EC16EDC0-DB16-081F-AA10-215D3991BB89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94" creationId="{C7829CCE-8BB3-6DA9-5751-DFED0A3707DC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95" creationId="{03817C55-2406-D203-0D9A-B2A878593B23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96" creationId="{1D57390D-1488-F8CE-53D6-09290D41554B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98" creationId="{56305FF1-C2A9-EB43-21A8-3CE8518932BA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09" creationId="{658AC480-9C53-AC82-F385-3AF4131ED354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10" creationId="{A49E38BE-E3C5-E5B6-5930-A97CFE8B2BE1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16" creationId="{3468EC5A-3037-14D0-89B9-2CAE3F117FC3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23" creationId="{B1963AC6-801D-F987-37F3-E044CCFEBA3F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29" creationId="{829AF2DF-3FB6-3DCD-0EEA-2D84328C54AE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30" creationId="{E4A9259C-2A40-2AF5-D47F-B975FC024ED4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31" creationId="{9218ACB5-845F-0699-CE1B-6A2C87C5F317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33" creationId="{1E63593E-9FF6-32CB-255A-E25DECD99A25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34" creationId="{D43B43CA-4F84-9704-A5E1-0EF8C1CAC079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42" creationId="{F1EB4266-0AF2-A2ED-3462-8E0A95301FDA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43" creationId="{05A1F92B-FE36-15AB-96F4-C1370BFC34E8}"/>
          </ac:spMkLst>
        </pc:spChg>
        <pc:spChg chg="add mod or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44" creationId="{C2BDA8CC-DD73-4E14-09CC-62385412B28D}"/>
          </ac:spMkLst>
        </pc:spChg>
        <pc:picChg chg="add del">
          <ac:chgData name="Chia-jung Yeh" userId="f328d6f4-0757-42dc-943f-c4685e047ee8" providerId="ADAL" clId="{E564DA1F-E2FD-475F-919F-BD2F09682F78}" dt="2024-02-29T13:17:18.991" v="7972" actId="21"/>
          <ac:picMkLst>
            <pc:docMk/>
            <pc:sldMk cId="137257214" sldId="275"/>
            <ac:picMk id="3" creationId="{89C67E38-3B3C-C42C-B2D9-5A9FE61CFEBE}"/>
          </ac:picMkLst>
        </pc:pic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7" creationId="{B060FC31-3C67-001C-02C2-774803784AF2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2" creationId="{9A8B7EE9-A34F-2522-3EB6-608CF8820143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5" creationId="{92E2E322-21F5-47F8-4911-9C354E54B48B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23" creationId="{762C621E-6BFA-CAED-D987-E331C63344A4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29" creationId="{F59049DA-AF59-A60A-9BB2-9815DD8C3042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41" creationId="{33B40346-BA2A-B313-1AA0-670B4164548C}"/>
          </ac:cxnSpMkLst>
        </pc:cxnChg>
        <pc:cxnChg chg="add mod">
          <ac:chgData name="Chia-jung Yeh" userId="f328d6f4-0757-42dc-943f-c4685e047ee8" providerId="ADAL" clId="{E564DA1F-E2FD-475F-919F-BD2F09682F78}" dt="2024-02-29T02:16:19.715" v="7767" actId="571"/>
          <ac:cxnSpMkLst>
            <pc:docMk/>
            <pc:sldMk cId="137257214" sldId="275"/>
            <ac:cxnSpMk id="49" creationId="{391390C0-88B8-AC04-3D76-D5B3D1108358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51" creationId="{1E9B365C-E2E7-DE53-C9D6-888522F36D5C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54" creationId="{F0C8EC77-80E8-B909-02D5-70D63D3624F9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58" creationId="{2D91A95B-C474-277F-6624-507514CFDF22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62" creationId="{1EBB2E28-1EF4-1741-73F0-5D0D71F457FB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72" creationId="{71EC87C8-38F3-890F-0FF0-2796E38E062C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75" creationId="{FFE0B55F-A526-F716-72F5-6DB270D6D075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78" creationId="{9A0909E4-EDE0-2A86-07B8-6E54A10B27F9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83" creationId="{E35475E1-C6A2-E153-EF0F-4BFB441B5B56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86" creationId="{AC8ED40A-A1EB-3E1F-2333-B1888EEBE3A0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00" creationId="{00AE49D1-0C27-6E0A-D58B-D9D5CB97AD66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03" creationId="{095B070B-F752-8068-89C0-737D88AB0CF4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12" creationId="{D867C94F-9E76-F4BD-B542-3E15F6B88F44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18" creationId="{65C25E28-C16C-1970-BA2C-4BE3768F268F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24" creationId="{91172AFA-22FD-6E92-F103-97AA76E35F08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35" creationId="{651C419B-5147-E59A-A579-3FA4FBE6EFB0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39" creationId="{2F85EEE2-B25E-451D-C94E-67117F02C97F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29T13:27:19.766" v="8066" actId="478"/>
        <pc:sldMkLst>
          <pc:docMk/>
          <pc:sldMk cId="1732114679" sldId="276"/>
        </pc:sldMkLst>
        <pc:spChg chg="del">
          <ac:chgData name="Chia-jung Yeh" userId="f328d6f4-0757-42dc-943f-c4685e047ee8" providerId="ADAL" clId="{E564DA1F-E2FD-475F-919F-BD2F09682F78}" dt="2024-02-29T13:17:22.402" v="7974" actId="478"/>
          <ac:spMkLst>
            <pc:docMk/>
            <pc:sldMk cId="1732114679" sldId="276"/>
            <ac:spMk id="2" creationId="{21461B67-89E3-EF38-7E6B-A49407C818E1}"/>
          </ac:spMkLst>
        </pc:spChg>
        <pc:spChg chg="del">
          <ac:chgData name="Chia-jung Yeh" userId="f328d6f4-0757-42dc-943f-c4685e047ee8" providerId="ADAL" clId="{E564DA1F-E2FD-475F-919F-BD2F09682F78}" dt="2024-02-29T13:17:22.402" v="7974" actId="478"/>
          <ac:spMkLst>
            <pc:docMk/>
            <pc:sldMk cId="1732114679" sldId="276"/>
            <ac:spMk id="3" creationId="{4667DFA2-6829-0DB1-EA2A-D8582F6031CA}"/>
          </ac:spMkLst>
        </pc:spChg>
        <pc:spChg chg="add">
          <ac:chgData name="Chia-jung Yeh" userId="f328d6f4-0757-42dc-943f-c4685e047ee8" providerId="ADAL" clId="{E564DA1F-E2FD-475F-919F-BD2F09682F78}" dt="2024-02-29T13:20:44.346" v="7979"/>
          <ac:spMkLst>
            <pc:docMk/>
            <pc:sldMk cId="1732114679" sldId="276"/>
            <ac:spMk id="5" creationId="{9A626B11-E54E-C2F9-2332-0D798D3C4444}"/>
          </ac:spMkLst>
        </pc:spChg>
        <pc:spChg chg="add mod">
          <ac:chgData name="Chia-jung Yeh" userId="f328d6f4-0757-42dc-943f-c4685e047ee8" providerId="ADAL" clId="{E564DA1F-E2FD-475F-919F-BD2F09682F78}" dt="2024-02-29T13:24:42.426" v="8048" actId="14100"/>
          <ac:spMkLst>
            <pc:docMk/>
            <pc:sldMk cId="1732114679" sldId="276"/>
            <ac:spMk id="7" creationId="{03DE98E6-DD4C-AD8D-6C49-5E10A14F618E}"/>
          </ac:spMkLst>
        </pc:spChg>
        <pc:spChg chg="add mod">
          <ac:chgData name="Chia-jung Yeh" userId="f328d6f4-0757-42dc-943f-c4685e047ee8" providerId="ADAL" clId="{E564DA1F-E2FD-475F-919F-BD2F09682F78}" dt="2024-02-29T13:24:47.705" v="8049" actId="14100"/>
          <ac:spMkLst>
            <pc:docMk/>
            <pc:sldMk cId="1732114679" sldId="276"/>
            <ac:spMk id="8" creationId="{B7FB3871-1E1E-828E-13FD-DAAAB10573BF}"/>
          </ac:spMkLst>
        </pc:spChg>
        <pc:spChg chg="add mod">
          <ac:chgData name="Chia-jung Yeh" userId="f328d6f4-0757-42dc-943f-c4685e047ee8" providerId="ADAL" clId="{E564DA1F-E2FD-475F-919F-BD2F09682F78}" dt="2024-02-29T13:21:49.023" v="8002" actId="207"/>
          <ac:spMkLst>
            <pc:docMk/>
            <pc:sldMk cId="1732114679" sldId="276"/>
            <ac:spMk id="9" creationId="{E890D111-5598-F988-495A-827972D072A4}"/>
          </ac:spMkLst>
        </pc:spChg>
        <pc:spChg chg="add mod">
          <ac:chgData name="Chia-jung Yeh" userId="f328d6f4-0757-42dc-943f-c4685e047ee8" providerId="ADAL" clId="{E564DA1F-E2FD-475F-919F-BD2F09682F78}" dt="2024-02-29T13:23:05.117" v="8020" actId="1076"/>
          <ac:spMkLst>
            <pc:docMk/>
            <pc:sldMk cId="1732114679" sldId="276"/>
            <ac:spMk id="21" creationId="{991D2F6C-287D-1B7C-E827-D45A350B64E6}"/>
          </ac:spMkLst>
        </pc:spChg>
        <pc:spChg chg="add mod">
          <ac:chgData name="Chia-jung Yeh" userId="f328d6f4-0757-42dc-943f-c4685e047ee8" providerId="ADAL" clId="{E564DA1F-E2FD-475F-919F-BD2F09682F78}" dt="2024-02-29T13:23:08.468" v="8022" actId="571"/>
          <ac:spMkLst>
            <pc:docMk/>
            <pc:sldMk cId="1732114679" sldId="276"/>
            <ac:spMk id="23" creationId="{B7F18418-4E7B-453F-D8A2-EA1EC2AFFC97}"/>
          </ac:spMkLst>
        </pc:spChg>
        <pc:spChg chg="add mod ord">
          <ac:chgData name="Chia-jung Yeh" userId="f328d6f4-0757-42dc-943f-c4685e047ee8" providerId="ADAL" clId="{E564DA1F-E2FD-475F-919F-BD2F09682F78}" dt="2024-02-29T13:24:33.504" v="8047" actId="167"/>
          <ac:spMkLst>
            <pc:docMk/>
            <pc:sldMk cId="1732114679" sldId="276"/>
            <ac:spMk id="36" creationId="{FEA80663-731C-6459-D5AA-0BFBB296C3F6}"/>
          </ac:spMkLst>
        </pc:spChg>
        <pc:spChg chg="add del mod">
          <ac:chgData name="Chia-jung Yeh" userId="f328d6f4-0757-42dc-943f-c4685e047ee8" providerId="ADAL" clId="{E564DA1F-E2FD-475F-919F-BD2F09682F78}" dt="2024-02-29T13:27:19.766" v="8066" actId="478"/>
          <ac:spMkLst>
            <pc:docMk/>
            <pc:sldMk cId="1732114679" sldId="276"/>
            <ac:spMk id="38" creationId="{D1851F00-CFDB-DDC4-4262-C73CEFA715CC}"/>
          </ac:spMkLst>
        </pc:spChg>
        <pc:picChg chg="add del mod">
          <ac:chgData name="Chia-jung Yeh" userId="f328d6f4-0757-42dc-943f-c4685e047ee8" providerId="ADAL" clId="{E564DA1F-E2FD-475F-919F-BD2F09682F78}" dt="2024-02-29T13:20:44.089" v="7978" actId="478"/>
          <ac:picMkLst>
            <pc:docMk/>
            <pc:sldMk cId="1732114679" sldId="276"/>
            <ac:picMk id="4" creationId="{89C67E38-3B3C-C42C-B2D9-5A9FE61CFEBE}"/>
          </ac:picMkLst>
        </pc:picChg>
        <pc:picChg chg="add mod modCrop">
          <ac:chgData name="Chia-jung Yeh" userId="f328d6f4-0757-42dc-943f-c4685e047ee8" providerId="ADAL" clId="{E564DA1F-E2FD-475F-919F-BD2F09682F78}" dt="2024-02-29T13:26:47.360" v="8057" actId="14100"/>
          <ac:picMkLst>
            <pc:docMk/>
            <pc:sldMk cId="1732114679" sldId="276"/>
            <ac:picMk id="6" creationId="{46D5964E-6764-8E5C-6D16-28F8B465DAC0}"/>
          </ac:picMkLst>
        </pc:picChg>
        <pc:cxnChg chg="add mod">
          <ac:chgData name="Chia-jung Yeh" userId="f328d6f4-0757-42dc-943f-c4685e047ee8" providerId="ADAL" clId="{E564DA1F-E2FD-475F-919F-BD2F09682F78}" dt="2024-02-29T13:26:46.939" v="8056" actId="1076"/>
          <ac:cxnSpMkLst>
            <pc:docMk/>
            <pc:sldMk cId="1732114679" sldId="276"/>
            <ac:cxnSpMk id="11" creationId="{A935CF8A-1284-C0BB-30D9-6397A04F16E5}"/>
          </ac:cxnSpMkLst>
        </pc:cxnChg>
        <pc:cxnChg chg="add mod">
          <ac:chgData name="Chia-jung Yeh" userId="f328d6f4-0757-42dc-943f-c4685e047ee8" providerId="ADAL" clId="{E564DA1F-E2FD-475F-919F-BD2F09682F78}" dt="2024-02-29T13:22:31.554" v="8017" actId="14100"/>
          <ac:cxnSpMkLst>
            <pc:docMk/>
            <pc:sldMk cId="1732114679" sldId="276"/>
            <ac:cxnSpMk id="13" creationId="{0C3BA205-5D1C-F8F3-0FB9-3E5C1F082FFC}"/>
          </ac:cxnSpMkLst>
        </pc:cxnChg>
        <pc:cxnChg chg="add mod">
          <ac:chgData name="Chia-jung Yeh" userId="f328d6f4-0757-42dc-943f-c4685e047ee8" providerId="ADAL" clId="{E564DA1F-E2FD-475F-919F-BD2F09682F78}" dt="2024-02-29T13:22:24.532" v="8015" actId="14100"/>
          <ac:cxnSpMkLst>
            <pc:docMk/>
            <pc:sldMk cId="1732114679" sldId="276"/>
            <ac:cxnSpMk id="16" creationId="{C5580BF0-E503-C30B-2946-CE55BE451120}"/>
          </ac:cxnSpMkLst>
        </pc:cxnChg>
        <pc:cxnChg chg="add mod">
          <ac:chgData name="Chia-jung Yeh" userId="f328d6f4-0757-42dc-943f-c4685e047ee8" providerId="ADAL" clId="{E564DA1F-E2FD-475F-919F-BD2F09682F78}" dt="2024-02-29T13:23:08.468" v="8022" actId="571"/>
          <ac:cxnSpMkLst>
            <pc:docMk/>
            <pc:sldMk cId="1732114679" sldId="276"/>
            <ac:cxnSpMk id="22" creationId="{F72FE294-3318-0EA8-83A8-EB1FCC5F5A9F}"/>
          </ac:cxnSpMkLst>
        </pc:cxnChg>
        <pc:cxnChg chg="add mod">
          <ac:chgData name="Chia-jung Yeh" userId="f328d6f4-0757-42dc-943f-c4685e047ee8" providerId="ADAL" clId="{E564DA1F-E2FD-475F-919F-BD2F09682F78}" dt="2024-02-29T13:24:00.349" v="8039" actId="14100"/>
          <ac:cxnSpMkLst>
            <pc:docMk/>
            <pc:sldMk cId="1732114679" sldId="276"/>
            <ac:cxnSpMk id="24" creationId="{A4F1C9DF-C00B-0C8F-CD18-AFB732AEADDD}"/>
          </ac:cxnSpMkLst>
        </pc:cxnChg>
        <pc:cxnChg chg="add mod">
          <ac:chgData name="Chia-jung Yeh" userId="f328d6f4-0757-42dc-943f-c4685e047ee8" providerId="ADAL" clId="{E564DA1F-E2FD-475F-919F-BD2F09682F78}" dt="2024-02-29T13:23:27.018" v="8029" actId="14100"/>
          <ac:cxnSpMkLst>
            <pc:docMk/>
            <pc:sldMk cId="1732114679" sldId="276"/>
            <ac:cxnSpMk id="26" creationId="{86B2DF32-AB61-60AE-3157-9D85BB602B47}"/>
          </ac:cxnSpMkLst>
        </pc:cxnChg>
        <pc:cxnChg chg="add mod">
          <ac:chgData name="Chia-jung Yeh" userId="f328d6f4-0757-42dc-943f-c4685e047ee8" providerId="ADAL" clId="{E564DA1F-E2FD-475F-919F-BD2F09682F78}" dt="2024-02-29T13:23:45.762" v="8037" actId="14100"/>
          <ac:cxnSpMkLst>
            <pc:docMk/>
            <pc:sldMk cId="1732114679" sldId="276"/>
            <ac:cxnSpMk id="29" creationId="{3C2064E7-D2FE-B414-CD1D-CE2E6C185A5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4F11-4C12-4974-F33E-8129707C5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25DFE-6CD7-E105-E4E3-26BE8F636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A8F2-EF3D-C697-C0FE-2F1B7798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8822-2673-FAF2-0C89-91DC2F2B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477E-D526-A951-9423-8137988D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8149-77A6-7B88-B88B-69551FD2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6A79-4A29-9C81-9346-1766955B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F8B8-51C4-3F15-15CD-DAC1C64F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4FB5-CE29-299B-D616-27C53BE6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E0FE-8BE5-4AD3-9269-A6B504A3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1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7AF48-BBD4-CC87-D087-7131C212E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D2AA6-AF66-2717-A943-560680AA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9849-AE27-7945-A98B-D8ABD8C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4075-CD45-E811-3773-C5A9F92E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3A26-6576-0465-1F0D-217D12C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E73C-4D47-5860-DFDD-89518EBB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0342-3DE5-07C2-9F78-6B23977D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CD0F-A02E-7B5A-97F2-95CEC7C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C674-0468-8336-7551-89353327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92D9-ED28-4B9E-BC9E-F9DCDDA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6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AF8F-9170-132D-935C-C4F5FF1C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5806C-266D-C7C8-CA5F-91A50CD5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023-D4EF-A74C-052A-8AC6C1EA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1628-1C7C-9448-2AEC-4F1A3229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C183-79EF-98C6-6DDD-841FCA9F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829E-C71F-0C93-2E0D-7231FFA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6933-CB7B-EA5A-4393-9BE94163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CFCE-7CE4-8D8F-7AB8-7848669C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C2B2-39F2-FAB5-85A6-110AF6F9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8688B-DF65-7E05-7AB5-FF3EDC11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D16D-2875-7F3B-59DC-16F78D5C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B7A8-44BC-E4C7-29B3-12F7501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A32C-B579-1CB8-5966-F0FA1828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AD9B5-A0CF-6049-8D72-F8DFE6F3C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3C8F4-E60A-60FE-28D8-43FD09A8B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21E9C-A8F0-636E-5DDE-FB126328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DC76E-2A12-18A9-AB41-0F9AABCF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771DD-9656-691B-B386-1D39FC96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9796A-6005-3093-5488-7E3F1DB2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4D4B-DCB1-9E76-CD1A-09248BFB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9CF3-3746-3DEF-A129-5E9FD59D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3B5A-EF9B-F99F-03C9-780DF502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E9DC-EE20-B2FD-7ED0-C8367836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3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A711A-9151-7599-2481-C7496497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45571-4F46-68F4-F4C9-D0671B9F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3752A-BD03-388B-E116-D827D9B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3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878D-5A73-5FAB-88E7-B60047DD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03EB-2DD1-8287-FAD4-6EC78181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5DBDE-BF91-89F0-637A-74EA9664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B025-FC4C-6F5B-E7D9-06852862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FED0-CF82-C52C-1C0A-AB344405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18575-4391-0962-ABAA-79EB058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E968-71E4-93FF-2DF5-D1F3C0D6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2E5C-F9CB-2FD5-EFCA-0277EE55D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5B7EF-38B0-3477-C8FF-A869126E0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39457-F02C-2D2C-4750-FA26C57F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EB9C-E1A8-98A9-B7BD-805945BC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0855-9953-47A4-5EC3-D9533559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C501B-4693-2675-814F-44A540FD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513F-5422-BFD4-532E-4B9B73B1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E0F5-EE74-7A62-AB56-A1D96B504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11DF-3D0C-44AB-BEBF-692FE50B9137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3911-B176-617D-80CA-A591FC5F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28D8-A1B5-EA6A-AF68-23E350F4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5CEB656-0359-821E-08DE-C21C358CEEBC}"/>
              </a:ext>
            </a:extLst>
          </p:cNvPr>
          <p:cNvSpPr/>
          <p:nvPr/>
        </p:nvSpPr>
        <p:spPr>
          <a:xfrm>
            <a:off x="6307412" y="590756"/>
            <a:ext cx="7358050" cy="5254995"/>
          </a:xfrm>
          <a:prstGeom prst="rect">
            <a:avLst/>
          </a:prstGeom>
          <a:solidFill>
            <a:srgbClr val="FFF3FD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043CE1-67A3-07EE-00B3-8DE7EE094757}"/>
              </a:ext>
            </a:extLst>
          </p:cNvPr>
          <p:cNvSpPr/>
          <p:nvPr/>
        </p:nvSpPr>
        <p:spPr>
          <a:xfrm>
            <a:off x="-99940" y="449971"/>
            <a:ext cx="5933992" cy="5536567"/>
          </a:xfrm>
          <a:prstGeom prst="rect">
            <a:avLst/>
          </a:prstGeom>
          <a:solidFill>
            <a:srgbClr val="FFF8E5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CB42A-260B-6DAF-39EB-24A63CB698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695" y="449971"/>
            <a:ext cx="1400791" cy="140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5161B-AF09-82F4-D471-31AE5D3B36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667890" y="3503040"/>
            <a:ext cx="707308" cy="826326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FC581FCD-45F1-6ECA-5336-28AF454B7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06" y="2405344"/>
            <a:ext cx="914400" cy="914400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0677D785-A73B-1764-6C33-5CCB1FCAA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559" y="2451471"/>
            <a:ext cx="914400" cy="9144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9BA9E71-B5CB-2389-14B3-BD26812B4F87}"/>
              </a:ext>
            </a:extLst>
          </p:cNvPr>
          <p:cNvSpPr/>
          <p:nvPr/>
        </p:nvSpPr>
        <p:spPr>
          <a:xfrm>
            <a:off x="863785" y="1798697"/>
            <a:ext cx="319548" cy="73359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0717A-ABE5-EF41-8EBD-2CCC5F46CE03}"/>
              </a:ext>
            </a:extLst>
          </p:cNvPr>
          <p:cNvSpPr txBox="1"/>
          <p:nvPr/>
        </p:nvSpPr>
        <p:spPr>
          <a:xfrm>
            <a:off x="1429086" y="1141091"/>
            <a:ext cx="1066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en-GB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9EB92-BB4F-3E0A-FBEA-0FA9ED432C84}"/>
              </a:ext>
            </a:extLst>
          </p:cNvPr>
          <p:cNvSpPr txBox="1"/>
          <p:nvPr/>
        </p:nvSpPr>
        <p:spPr>
          <a:xfrm>
            <a:off x="1841235" y="2782012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Information</a:t>
            </a:r>
            <a:endParaRPr lang="en-GB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8DBE7DD3-750F-6E07-3F75-9DFF2552DA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3635" y="1814821"/>
            <a:ext cx="638804" cy="638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966524-709E-FEE6-BE06-7B2C8B670A5A}"/>
              </a:ext>
            </a:extLst>
          </p:cNvPr>
          <p:cNvSpPr txBox="1"/>
          <p:nvPr/>
        </p:nvSpPr>
        <p:spPr>
          <a:xfrm>
            <a:off x="2102741" y="1925321"/>
            <a:ext cx="3072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Tools/Skills/Theories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B6B7B81-31DD-96D2-846A-66C557DB1C82}"/>
              </a:ext>
            </a:extLst>
          </p:cNvPr>
          <p:cNvSpPr/>
          <p:nvPr/>
        </p:nvSpPr>
        <p:spPr>
          <a:xfrm>
            <a:off x="863785" y="3458123"/>
            <a:ext cx="319548" cy="106227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32BDE-9895-4172-EE89-E7AB6D339F47}"/>
              </a:ext>
            </a:extLst>
          </p:cNvPr>
          <p:cNvSpPr txBox="1"/>
          <p:nvPr/>
        </p:nvSpPr>
        <p:spPr>
          <a:xfrm>
            <a:off x="2193039" y="3695419"/>
            <a:ext cx="364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Knowledge/</a:t>
            </a:r>
            <a:r>
              <a:rPr lang="en-US" sz="2400" dirty="0">
                <a:solidFill>
                  <a:schemeClr val="tx1"/>
                </a:solidFill>
              </a:rPr>
              <a:t>Experience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5" name="Graphic 14" descr="Open book outline">
            <a:extLst>
              <a:ext uri="{FF2B5EF4-FFF2-40B4-BE49-F238E27FC236}">
                <a16:creationId xmlns:a16="http://schemas.microsoft.com/office/drawing/2014/main" id="{48102E05-8645-3808-6280-DF7C077D49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13819">
            <a:off x="1253745" y="3900099"/>
            <a:ext cx="513970" cy="5139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4E0CD3-CFC1-BE66-C6CF-E4F7CF2B33F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1775" t="13830" r="21689" b="14170"/>
          <a:stretch/>
        </p:blipFill>
        <p:spPr>
          <a:xfrm>
            <a:off x="514686" y="4606334"/>
            <a:ext cx="914400" cy="11644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ABD080-EF13-AB8D-843F-DA52F579370B}"/>
              </a:ext>
            </a:extLst>
          </p:cNvPr>
          <p:cNvSpPr txBox="1"/>
          <p:nvPr/>
        </p:nvSpPr>
        <p:spPr>
          <a:xfrm>
            <a:off x="988046" y="4818097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Wisdom</a:t>
            </a:r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F1617-7E8D-6A58-C82E-E2C72AAE6793}"/>
              </a:ext>
            </a:extLst>
          </p:cNvPr>
          <p:cNvSpPr txBox="1"/>
          <p:nvPr/>
        </p:nvSpPr>
        <p:spPr>
          <a:xfrm>
            <a:off x="1431507" y="5229506"/>
            <a:ext cx="42745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(Policy Implications, Decision Making)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3B5AC9-3DD0-7ED7-C90E-D65C85094E7E}"/>
              </a:ext>
            </a:extLst>
          </p:cNvPr>
          <p:cNvCxnSpPr>
            <a:cxnSpLocks/>
            <a:endCxn id="44" idx="7"/>
          </p:cNvCxnSpPr>
          <p:nvPr/>
        </p:nvCxnSpPr>
        <p:spPr>
          <a:xfrm flipV="1">
            <a:off x="7102557" y="1979978"/>
            <a:ext cx="3190241" cy="1878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DB0A4E-C7DD-97B4-F60E-2B10484DA89D}"/>
              </a:ext>
            </a:extLst>
          </p:cNvPr>
          <p:cNvCxnSpPr>
            <a:cxnSpLocks/>
          </p:cNvCxnSpPr>
          <p:nvPr/>
        </p:nvCxnSpPr>
        <p:spPr>
          <a:xfrm>
            <a:off x="10292798" y="1998760"/>
            <a:ext cx="0" cy="22164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90C029-9D9F-EA45-D0DB-210034DA7546}"/>
              </a:ext>
            </a:extLst>
          </p:cNvPr>
          <p:cNvCxnSpPr>
            <a:cxnSpLocks/>
          </p:cNvCxnSpPr>
          <p:nvPr/>
        </p:nvCxnSpPr>
        <p:spPr>
          <a:xfrm>
            <a:off x="8717998" y="3700676"/>
            <a:ext cx="0" cy="5145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F56FC8-2E4B-71FA-2A30-A3E738C3B1CF}"/>
              </a:ext>
            </a:extLst>
          </p:cNvPr>
          <p:cNvCxnSpPr>
            <a:cxnSpLocks/>
          </p:cNvCxnSpPr>
          <p:nvPr/>
        </p:nvCxnSpPr>
        <p:spPr>
          <a:xfrm>
            <a:off x="7102558" y="3700676"/>
            <a:ext cx="16154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9">
            <a:extLst>
              <a:ext uri="{FF2B5EF4-FFF2-40B4-BE49-F238E27FC236}">
                <a16:creationId xmlns:a16="http://schemas.microsoft.com/office/drawing/2014/main" id="{F48E67BE-BB84-0B1E-6B77-07AF170E224F}"/>
              </a:ext>
            </a:extLst>
          </p:cNvPr>
          <p:cNvSpPr txBox="1"/>
          <p:nvPr/>
        </p:nvSpPr>
        <p:spPr>
          <a:xfrm>
            <a:off x="6462728" y="7096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學習曲線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3349E0-34DF-998A-9894-D38B3025D536}"/>
              </a:ext>
            </a:extLst>
          </p:cNvPr>
          <p:cNvCxnSpPr>
            <a:cxnSpLocks/>
          </p:cNvCxnSpPr>
          <p:nvPr/>
        </p:nvCxnSpPr>
        <p:spPr>
          <a:xfrm flipV="1">
            <a:off x="7102558" y="1500800"/>
            <a:ext cx="0" cy="2844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9935B9-4FC3-7B93-0012-97309A838DFF}"/>
              </a:ext>
            </a:extLst>
          </p:cNvPr>
          <p:cNvCxnSpPr>
            <a:cxnSpLocks/>
          </p:cNvCxnSpPr>
          <p:nvPr/>
        </p:nvCxnSpPr>
        <p:spPr>
          <a:xfrm>
            <a:off x="6950158" y="4215178"/>
            <a:ext cx="62647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FBFB94E-1853-1454-7638-271E658D2A6C}"/>
              </a:ext>
            </a:extLst>
          </p:cNvPr>
          <p:cNvSpPr/>
          <p:nvPr/>
        </p:nvSpPr>
        <p:spPr>
          <a:xfrm>
            <a:off x="7102558" y="1742388"/>
            <a:ext cx="5134345" cy="2472790"/>
          </a:xfrm>
          <a:custGeom>
            <a:avLst/>
            <a:gdLst>
              <a:gd name="connsiteX0" fmla="*/ 0 w 5134345"/>
              <a:gd name="connsiteY0" fmla="*/ 2472790 h 2472790"/>
              <a:gd name="connsiteX1" fmla="*/ 538480 w 5134345"/>
              <a:gd name="connsiteY1" fmla="*/ 2411830 h 2472790"/>
              <a:gd name="connsiteX2" fmla="*/ 1178560 w 5134345"/>
              <a:gd name="connsiteY2" fmla="*/ 2218790 h 2472790"/>
              <a:gd name="connsiteX3" fmla="*/ 1818640 w 5134345"/>
              <a:gd name="connsiteY3" fmla="*/ 1792070 h 2472790"/>
              <a:gd name="connsiteX4" fmla="*/ 2275840 w 5134345"/>
              <a:gd name="connsiteY4" fmla="*/ 1101190 h 2472790"/>
              <a:gd name="connsiteX5" fmla="*/ 2611120 w 5134345"/>
              <a:gd name="connsiteY5" fmla="*/ 643990 h 2472790"/>
              <a:gd name="connsiteX6" fmla="*/ 2834640 w 5134345"/>
              <a:gd name="connsiteY6" fmla="*/ 420470 h 2472790"/>
              <a:gd name="connsiteX7" fmla="*/ 3190240 w 5134345"/>
              <a:gd name="connsiteY7" fmla="*/ 237590 h 2472790"/>
              <a:gd name="connsiteX8" fmla="*/ 4003040 w 5134345"/>
              <a:gd name="connsiteY8" fmla="*/ 44550 h 2472790"/>
              <a:gd name="connsiteX9" fmla="*/ 4988560 w 5134345"/>
              <a:gd name="connsiteY9" fmla="*/ 3910 h 2472790"/>
              <a:gd name="connsiteX10" fmla="*/ 5110480 w 5134345"/>
              <a:gd name="connsiteY10" fmla="*/ 3910 h 247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34345" h="2472790">
                <a:moveTo>
                  <a:pt x="0" y="2472790"/>
                </a:moveTo>
                <a:cubicBezTo>
                  <a:pt x="171026" y="2463476"/>
                  <a:pt x="342053" y="2454163"/>
                  <a:pt x="538480" y="2411830"/>
                </a:cubicBezTo>
                <a:cubicBezTo>
                  <a:pt x="734907" y="2369497"/>
                  <a:pt x="965200" y="2322083"/>
                  <a:pt x="1178560" y="2218790"/>
                </a:cubicBezTo>
                <a:cubicBezTo>
                  <a:pt x="1391920" y="2115497"/>
                  <a:pt x="1635760" y="1978337"/>
                  <a:pt x="1818640" y="1792070"/>
                </a:cubicBezTo>
                <a:cubicBezTo>
                  <a:pt x="2001520" y="1605803"/>
                  <a:pt x="2143760" y="1292537"/>
                  <a:pt x="2275840" y="1101190"/>
                </a:cubicBezTo>
                <a:cubicBezTo>
                  <a:pt x="2407920" y="909843"/>
                  <a:pt x="2517987" y="757443"/>
                  <a:pt x="2611120" y="643990"/>
                </a:cubicBezTo>
                <a:cubicBezTo>
                  <a:pt x="2704253" y="530537"/>
                  <a:pt x="2738120" y="488203"/>
                  <a:pt x="2834640" y="420470"/>
                </a:cubicBezTo>
                <a:cubicBezTo>
                  <a:pt x="2931160" y="352737"/>
                  <a:pt x="2995507" y="300243"/>
                  <a:pt x="3190240" y="237590"/>
                </a:cubicBezTo>
                <a:cubicBezTo>
                  <a:pt x="3384973" y="174937"/>
                  <a:pt x="3703320" y="83497"/>
                  <a:pt x="4003040" y="44550"/>
                </a:cubicBezTo>
                <a:cubicBezTo>
                  <a:pt x="4302760" y="5603"/>
                  <a:pt x="4803987" y="10683"/>
                  <a:pt x="4988560" y="3910"/>
                </a:cubicBezTo>
                <a:cubicBezTo>
                  <a:pt x="5173133" y="-2863"/>
                  <a:pt x="5141806" y="523"/>
                  <a:pt x="5110480" y="3910"/>
                </a:cubicBezTo>
              </a:path>
            </a:pathLst>
          </a:cu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文字方塊 9">
            <a:extLst>
              <a:ext uri="{FF2B5EF4-FFF2-40B4-BE49-F238E27FC236}">
                <a16:creationId xmlns:a16="http://schemas.microsoft.com/office/drawing/2014/main" id="{FA032930-4E41-824F-649D-453C4BD8FD60}"/>
              </a:ext>
            </a:extLst>
          </p:cNvPr>
          <p:cNvSpPr txBox="1"/>
          <p:nvPr/>
        </p:nvSpPr>
        <p:spPr>
          <a:xfrm>
            <a:off x="12517269" y="42151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時間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6" name="文字方塊 9">
            <a:extLst>
              <a:ext uri="{FF2B5EF4-FFF2-40B4-BE49-F238E27FC236}">
                <a16:creationId xmlns:a16="http://schemas.microsoft.com/office/drawing/2014/main" id="{977BE373-6689-EDDC-201D-FE361F100215}"/>
              </a:ext>
            </a:extLst>
          </p:cNvPr>
          <p:cNvSpPr txBox="1"/>
          <p:nvPr/>
        </p:nvSpPr>
        <p:spPr>
          <a:xfrm rot="16200000">
            <a:off x="6102709" y="1910046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知識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/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技術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7" name="文字方塊 9">
            <a:extLst>
              <a:ext uri="{FF2B5EF4-FFF2-40B4-BE49-F238E27FC236}">
                <a16:creationId xmlns:a16="http://schemas.microsoft.com/office/drawing/2014/main" id="{4B50921A-83C7-7276-DE5A-1FE682F0056A}"/>
              </a:ext>
            </a:extLst>
          </p:cNvPr>
          <p:cNvSpPr txBox="1"/>
          <p:nvPr/>
        </p:nvSpPr>
        <p:spPr>
          <a:xfrm>
            <a:off x="7147799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初學緩慢期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8" name="文字方塊 9">
            <a:extLst>
              <a:ext uri="{FF2B5EF4-FFF2-40B4-BE49-F238E27FC236}">
                <a16:creationId xmlns:a16="http://schemas.microsoft.com/office/drawing/2014/main" id="{5487A05D-D9E4-22BE-6C25-2D00D02ECB6C}"/>
              </a:ext>
            </a:extLst>
          </p:cNvPr>
          <p:cNvSpPr txBox="1"/>
          <p:nvPr/>
        </p:nvSpPr>
        <p:spPr>
          <a:xfrm>
            <a:off x="8809043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快速提升期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9" name="文字方塊 9">
            <a:extLst>
              <a:ext uri="{FF2B5EF4-FFF2-40B4-BE49-F238E27FC236}">
                <a16:creationId xmlns:a16="http://schemas.microsoft.com/office/drawing/2014/main" id="{E43C5A60-420C-65AE-19A0-ED1E6774E8A3}"/>
              </a:ext>
            </a:extLst>
          </p:cNvPr>
          <p:cNvSpPr txBox="1"/>
          <p:nvPr/>
        </p:nvSpPr>
        <p:spPr>
          <a:xfrm>
            <a:off x="10675757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穩定成熟期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0" name="文字方塊 9">
            <a:extLst>
              <a:ext uri="{FF2B5EF4-FFF2-40B4-BE49-F238E27FC236}">
                <a16:creationId xmlns:a16="http://schemas.microsoft.com/office/drawing/2014/main" id="{B3FE3B7E-CC91-81B1-F377-F19608B8B42D}"/>
              </a:ext>
            </a:extLst>
          </p:cNvPr>
          <p:cNvSpPr txBox="1"/>
          <p:nvPr/>
        </p:nvSpPr>
        <p:spPr>
          <a:xfrm>
            <a:off x="7532519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複製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1" name="文字方塊 9">
            <a:extLst>
              <a:ext uri="{FF2B5EF4-FFF2-40B4-BE49-F238E27FC236}">
                <a16:creationId xmlns:a16="http://schemas.microsoft.com/office/drawing/2014/main" id="{251C06B7-B0FD-6F25-C83F-32883653A9A1}"/>
              </a:ext>
            </a:extLst>
          </p:cNvPr>
          <p:cNvSpPr txBox="1"/>
          <p:nvPr/>
        </p:nvSpPr>
        <p:spPr>
          <a:xfrm>
            <a:off x="9193763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發想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AB92F3E-9E50-8E70-792F-4C6F10C804D7}"/>
              </a:ext>
            </a:extLst>
          </p:cNvPr>
          <p:cNvSpPr/>
          <p:nvPr/>
        </p:nvSpPr>
        <p:spPr>
          <a:xfrm>
            <a:off x="7147800" y="5083920"/>
            <a:ext cx="5089104" cy="15964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文字方塊 9">
            <a:extLst>
              <a:ext uri="{FF2B5EF4-FFF2-40B4-BE49-F238E27FC236}">
                <a16:creationId xmlns:a16="http://schemas.microsoft.com/office/drawing/2014/main" id="{F7F30FD3-EADD-79B9-38C5-40897A2AE014}"/>
              </a:ext>
            </a:extLst>
          </p:cNvPr>
          <p:cNvSpPr txBox="1"/>
          <p:nvPr/>
        </p:nvSpPr>
        <p:spPr>
          <a:xfrm>
            <a:off x="8568171" y="5214236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[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原動力：解決問題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8395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D70620-A2B8-9DE4-0200-3C5DF5E4E96E}"/>
              </a:ext>
            </a:extLst>
          </p:cNvPr>
          <p:cNvSpPr/>
          <p:nvPr/>
        </p:nvSpPr>
        <p:spPr>
          <a:xfrm>
            <a:off x="1783566" y="50800"/>
            <a:ext cx="6653660" cy="6417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5C1C3D-B193-5EDB-524B-7F72E07576F0}"/>
              </a:ext>
            </a:extLst>
          </p:cNvPr>
          <p:cNvSpPr/>
          <p:nvPr/>
        </p:nvSpPr>
        <p:spPr>
          <a:xfrm>
            <a:off x="2471221" y="1001742"/>
            <a:ext cx="2314139" cy="2195263"/>
          </a:xfrm>
          <a:prstGeom prst="roundRect">
            <a:avLst>
              <a:gd name="adj" fmla="val 608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C9FD0F-8B10-EE3C-00A4-BDE3380A6C1F}"/>
              </a:ext>
            </a:extLst>
          </p:cNvPr>
          <p:cNvSpPr/>
          <p:nvPr/>
        </p:nvSpPr>
        <p:spPr>
          <a:xfrm>
            <a:off x="5964190" y="1001742"/>
            <a:ext cx="1133040" cy="2199688"/>
          </a:xfrm>
          <a:prstGeom prst="roundRect">
            <a:avLst>
              <a:gd name="adj" fmla="val 973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53BB4-4E55-D4F7-BB1E-58678E950A55}"/>
              </a:ext>
            </a:extLst>
          </p:cNvPr>
          <p:cNvSpPr/>
          <p:nvPr/>
        </p:nvSpPr>
        <p:spPr>
          <a:xfrm>
            <a:off x="4780080" y="1001742"/>
            <a:ext cx="1178560" cy="2199688"/>
          </a:xfrm>
          <a:prstGeom prst="roundRect">
            <a:avLst>
              <a:gd name="adj" fmla="val 1118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AF4AD-D1EA-EB9A-855E-8D1CCA649C93}"/>
              </a:ext>
            </a:extLst>
          </p:cNvPr>
          <p:cNvSpPr/>
          <p:nvPr/>
        </p:nvSpPr>
        <p:spPr>
          <a:xfrm>
            <a:off x="2482051" y="5243972"/>
            <a:ext cx="2298029" cy="1073724"/>
          </a:xfrm>
          <a:prstGeom prst="roundRect">
            <a:avLst>
              <a:gd name="adj" fmla="val 1248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FD4BC3-5363-5089-F527-E7F353242FC1}"/>
              </a:ext>
            </a:extLst>
          </p:cNvPr>
          <p:cNvSpPr/>
          <p:nvPr/>
        </p:nvSpPr>
        <p:spPr>
          <a:xfrm>
            <a:off x="4780081" y="5233368"/>
            <a:ext cx="2298030" cy="1073724"/>
          </a:xfrm>
          <a:prstGeom prst="roundRect">
            <a:avLst>
              <a:gd name="adj" fmla="val 119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C9880E3-51B2-F24C-155E-F13A21644D20}"/>
              </a:ext>
            </a:extLst>
          </p:cNvPr>
          <p:cNvSpPr/>
          <p:nvPr/>
        </p:nvSpPr>
        <p:spPr>
          <a:xfrm>
            <a:off x="4780080" y="3292611"/>
            <a:ext cx="584921" cy="125993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5F666-A29E-8394-0D9E-571F8889724D}"/>
              </a:ext>
            </a:extLst>
          </p:cNvPr>
          <p:cNvSpPr txBox="1"/>
          <p:nvPr/>
        </p:nvSpPr>
        <p:spPr>
          <a:xfrm>
            <a:off x="5436829" y="3768037"/>
            <a:ext cx="98453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8C4C1-1498-3748-750F-9E108762BBBD}"/>
              </a:ext>
            </a:extLst>
          </p:cNvPr>
          <p:cNvSpPr txBox="1"/>
          <p:nvPr/>
        </p:nvSpPr>
        <p:spPr>
          <a:xfrm>
            <a:off x="7232209" y="48616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133BA55-10C8-3A39-E11B-B49F2FEEA1D0}"/>
              </a:ext>
            </a:extLst>
          </p:cNvPr>
          <p:cNvSpPr/>
          <p:nvPr/>
        </p:nvSpPr>
        <p:spPr>
          <a:xfrm rot="10800000">
            <a:off x="7099771" y="5256531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00C3-88A1-3EFF-314C-A34568AF6B9B}"/>
              </a:ext>
            </a:extLst>
          </p:cNvPr>
          <p:cNvSpPr txBox="1"/>
          <p:nvPr/>
        </p:nvSpPr>
        <p:spPr>
          <a:xfrm>
            <a:off x="7226638" y="55921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F12345-BB78-DF3D-FCBF-DF2CA4F15104}"/>
              </a:ext>
            </a:extLst>
          </p:cNvPr>
          <p:cNvSpPr txBox="1"/>
          <p:nvPr/>
        </p:nvSpPr>
        <p:spPr>
          <a:xfrm>
            <a:off x="1933769" y="1309333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C7FA211-B7E1-C148-B1A7-3E7CE30B0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033908"/>
              </p:ext>
            </p:extLst>
          </p:nvPr>
        </p:nvGraphicFramePr>
        <p:xfrm>
          <a:off x="2471220" y="4866569"/>
          <a:ext cx="4617720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en-GB" altLang="zh-TW" sz="18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32" name="Left Brace 31">
            <a:extLst>
              <a:ext uri="{FF2B5EF4-FFF2-40B4-BE49-F238E27FC236}">
                <a16:creationId xmlns:a16="http://schemas.microsoft.com/office/drawing/2014/main" id="{4EB53A6E-92BF-DA90-B352-524DF6CA3DE8}"/>
              </a:ext>
            </a:extLst>
          </p:cNvPr>
          <p:cNvSpPr/>
          <p:nvPr/>
        </p:nvSpPr>
        <p:spPr>
          <a:xfrm rot="10800000">
            <a:off x="7099771" y="4884227"/>
            <a:ext cx="176584" cy="34914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7A4802-3669-5720-179B-630B50094F01}"/>
              </a:ext>
            </a:extLst>
          </p:cNvPr>
          <p:cNvSpPr txBox="1"/>
          <p:nvPr/>
        </p:nvSpPr>
        <p:spPr>
          <a:xfrm>
            <a:off x="1933769" y="5020662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寬資料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FFD6201-FD12-CB27-EB42-DE928034B6E3}"/>
              </a:ext>
            </a:extLst>
          </p:cNvPr>
          <p:cNvSpPr/>
          <p:nvPr/>
        </p:nvSpPr>
        <p:spPr>
          <a:xfrm rot="10800000">
            <a:off x="4266421" y="3311388"/>
            <a:ext cx="584921" cy="123124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950204-C01D-4DA3-9BB2-8C27C51292B7}"/>
              </a:ext>
            </a:extLst>
          </p:cNvPr>
          <p:cNvSpPr txBox="1"/>
          <p:nvPr/>
        </p:nvSpPr>
        <p:spPr>
          <a:xfrm>
            <a:off x="3373717" y="3768037"/>
            <a:ext cx="89270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melt(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670296-4575-7130-9360-4805C35EBFE9}"/>
              </a:ext>
            </a:extLst>
          </p:cNvPr>
          <p:cNvSpPr txBox="1"/>
          <p:nvPr/>
        </p:nvSpPr>
        <p:spPr>
          <a:xfrm>
            <a:off x="3068012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E95722-94B7-7AB3-98DC-CBA9BFE78792}"/>
              </a:ext>
            </a:extLst>
          </p:cNvPr>
          <p:cNvSpPr txBox="1"/>
          <p:nvPr/>
        </p:nvSpPr>
        <p:spPr>
          <a:xfrm>
            <a:off x="5958639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821DCF-F942-B4AB-1762-F8774868B91E}"/>
              </a:ext>
            </a:extLst>
          </p:cNvPr>
          <p:cNvSpPr txBox="1"/>
          <p:nvPr/>
        </p:nvSpPr>
        <p:spPr>
          <a:xfrm>
            <a:off x="4811003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8C0BABC-7BE3-7F32-EAFF-44BB3217C5B0}"/>
              </a:ext>
            </a:extLst>
          </p:cNvPr>
          <p:cNvSpPr/>
          <p:nvPr/>
        </p:nvSpPr>
        <p:spPr>
          <a:xfrm rot="5400000">
            <a:off x="3511372" y="-639854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CB0B67-FB35-0079-80FB-A9BE54AA0507}"/>
              </a:ext>
            </a:extLst>
          </p:cNvPr>
          <p:cNvSpPr/>
          <p:nvPr/>
        </p:nvSpPr>
        <p:spPr>
          <a:xfrm rot="5400000">
            <a:off x="6402724" y="-47711"/>
            <a:ext cx="239391" cy="111138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3A825BE-5B2D-F77B-D5FB-27DC9E2B21E6}"/>
              </a:ext>
            </a:extLst>
          </p:cNvPr>
          <p:cNvSpPr/>
          <p:nvPr/>
        </p:nvSpPr>
        <p:spPr>
          <a:xfrm rot="5400000">
            <a:off x="5255080" y="-77230"/>
            <a:ext cx="239391" cy="116772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21FB72C-70E5-3105-5889-16316B73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62861"/>
              </p:ext>
            </p:extLst>
          </p:nvPr>
        </p:nvGraphicFramePr>
        <p:xfrm>
          <a:off x="2471220" y="627675"/>
          <a:ext cx="4617720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Score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014382C-89E3-80AF-F047-FB05E023EFAC}"/>
              </a:ext>
            </a:extLst>
          </p:cNvPr>
          <p:cNvSpPr txBox="1"/>
          <p:nvPr/>
        </p:nvSpPr>
        <p:spPr>
          <a:xfrm>
            <a:off x="3068012" y="42882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41898134-3D69-5583-27C0-581E0B5FC0BA}"/>
              </a:ext>
            </a:extLst>
          </p:cNvPr>
          <p:cNvSpPr/>
          <p:nvPr/>
        </p:nvSpPr>
        <p:spPr>
          <a:xfrm rot="5400000">
            <a:off x="3511372" y="3597553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87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D70620-A2B8-9DE4-0200-3C5DF5E4E96E}"/>
              </a:ext>
            </a:extLst>
          </p:cNvPr>
          <p:cNvSpPr/>
          <p:nvPr/>
        </p:nvSpPr>
        <p:spPr>
          <a:xfrm>
            <a:off x="-557661" y="50800"/>
            <a:ext cx="10815891" cy="7634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5C1C3D-B193-5EDB-524B-7F72E07576F0}"/>
              </a:ext>
            </a:extLst>
          </p:cNvPr>
          <p:cNvSpPr/>
          <p:nvPr/>
        </p:nvSpPr>
        <p:spPr>
          <a:xfrm>
            <a:off x="2471221" y="1001742"/>
            <a:ext cx="2314139" cy="2195263"/>
          </a:xfrm>
          <a:prstGeom prst="roundRect">
            <a:avLst>
              <a:gd name="adj" fmla="val 608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C9FD0F-8B10-EE3C-00A4-BDE3380A6C1F}"/>
              </a:ext>
            </a:extLst>
          </p:cNvPr>
          <p:cNvSpPr/>
          <p:nvPr/>
        </p:nvSpPr>
        <p:spPr>
          <a:xfrm>
            <a:off x="5964190" y="1001742"/>
            <a:ext cx="1133040" cy="2199688"/>
          </a:xfrm>
          <a:prstGeom prst="roundRect">
            <a:avLst>
              <a:gd name="adj" fmla="val 973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53BB4-4E55-D4F7-BB1E-58678E950A55}"/>
              </a:ext>
            </a:extLst>
          </p:cNvPr>
          <p:cNvSpPr/>
          <p:nvPr/>
        </p:nvSpPr>
        <p:spPr>
          <a:xfrm>
            <a:off x="4780080" y="1001742"/>
            <a:ext cx="1178560" cy="2199688"/>
          </a:xfrm>
          <a:prstGeom prst="roundRect">
            <a:avLst>
              <a:gd name="adj" fmla="val 1118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AF4AD-D1EA-EB9A-855E-8D1CCA649C93}"/>
              </a:ext>
            </a:extLst>
          </p:cNvPr>
          <p:cNvSpPr/>
          <p:nvPr/>
        </p:nvSpPr>
        <p:spPr>
          <a:xfrm>
            <a:off x="2482051" y="6499385"/>
            <a:ext cx="2298029" cy="1073724"/>
          </a:xfrm>
          <a:prstGeom prst="roundRect">
            <a:avLst>
              <a:gd name="adj" fmla="val 1248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FD4BC3-5363-5089-F527-E7F353242FC1}"/>
              </a:ext>
            </a:extLst>
          </p:cNvPr>
          <p:cNvSpPr/>
          <p:nvPr/>
        </p:nvSpPr>
        <p:spPr>
          <a:xfrm>
            <a:off x="4780081" y="6488781"/>
            <a:ext cx="2298030" cy="1073724"/>
          </a:xfrm>
          <a:prstGeom prst="roundRect">
            <a:avLst>
              <a:gd name="adj" fmla="val 119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C9880E3-51B2-F24C-155E-F13A21644D20}"/>
              </a:ext>
            </a:extLst>
          </p:cNvPr>
          <p:cNvSpPr/>
          <p:nvPr/>
        </p:nvSpPr>
        <p:spPr>
          <a:xfrm>
            <a:off x="4780080" y="3292611"/>
            <a:ext cx="584921" cy="166384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5F666-A29E-8394-0D9E-571F8889724D}"/>
              </a:ext>
            </a:extLst>
          </p:cNvPr>
          <p:cNvSpPr txBox="1"/>
          <p:nvPr/>
        </p:nvSpPr>
        <p:spPr>
          <a:xfrm>
            <a:off x="5357032" y="3401871"/>
            <a:ext cx="4839122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8C4C1-1498-3748-750F-9E108762BBBD}"/>
              </a:ext>
            </a:extLst>
          </p:cNvPr>
          <p:cNvSpPr txBox="1"/>
          <p:nvPr/>
        </p:nvSpPr>
        <p:spPr>
          <a:xfrm>
            <a:off x="7232209" y="61170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133BA55-10C8-3A39-E11B-B49F2FEEA1D0}"/>
              </a:ext>
            </a:extLst>
          </p:cNvPr>
          <p:cNvSpPr/>
          <p:nvPr/>
        </p:nvSpPr>
        <p:spPr>
          <a:xfrm rot="10800000">
            <a:off x="7099771" y="6511944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00C3-88A1-3EFF-314C-A34568AF6B9B}"/>
              </a:ext>
            </a:extLst>
          </p:cNvPr>
          <p:cNvSpPr txBox="1"/>
          <p:nvPr/>
        </p:nvSpPr>
        <p:spPr>
          <a:xfrm>
            <a:off x="7226638" y="6847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F12345-BB78-DF3D-FCBF-DF2CA4F15104}"/>
              </a:ext>
            </a:extLst>
          </p:cNvPr>
          <p:cNvSpPr txBox="1"/>
          <p:nvPr/>
        </p:nvSpPr>
        <p:spPr>
          <a:xfrm>
            <a:off x="1933769" y="1309333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C7FA211-B7E1-C148-B1A7-3E7CE30B0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5170"/>
              </p:ext>
            </p:extLst>
          </p:nvPr>
        </p:nvGraphicFramePr>
        <p:xfrm>
          <a:off x="2471220" y="6121982"/>
          <a:ext cx="4617720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en-GB" altLang="zh-TW" sz="18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32" name="Left Brace 31">
            <a:extLst>
              <a:ext uri="{FF2B5EF4-FFF2-40B4-BE49-F238E27FC236}">
                <a16:creationId xmlns:a16="http://schemas.microsoft.com/office/drawing/2014/main" id="{4EB53A6E-92BF-DA90-B352-524DF6CA3DE8}"/>
              </a:ext>
            </a:extLst>
          </p:cNvPr>
          <p:cNvSpPr/>
          <p:nvPr/>
        </p:nvSpPr>
        <p:spPr>
          <a:xfrm rot="10800000">
            <a:off x="7099771" y="6139640"/>
            <a:ext cx="176584" cy="34914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7A4802-3669-5720-179B-630B50094F01}"/>
              </a:ext>
            </a:extLst>
          </p:cNvPr>
          <p:cNvSpPr txBox="1"/>
          <p:nvPr/>
        </p:nvSpPr>
        <p:spPr>
          <a:xfrm>
            <a:off x="1933769" y="6276075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寬資料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FFD6201-FD12-CB27-EB42-DE928034B6E3}"/>
              </a:ext>
            </a:extLst>
          </p:cNvPr>
          <p:cNvSpPr/>
          <p:nvPr/>
        </p:nvSpPr>
        <p:spPr>
          <a:xfrm rot="10800000">
            <a:off x="4195158" y="3854774"/>
            <a:ext cx="584921" cy="168884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950204-C01D-4DA3-9BB2-8C27C51292B7}"/>
              </a:ext>
            </a:extLst>
          </p:cNvPr>
          <p:cNvSpPr txBox="1"/>
          <p:nvPr/>
        </p:nvSpPr>
        <p:spPr>
          <a:xfrm>
            <a:off x="-425775" y="4054781"/>
            <a:ext cx="4407540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melt(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id.vars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=c("</a:t>
            </a:r>
            <a:r>
              <a:rPr lang="zh-TW" altLang="en-US" b="1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 ...),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measure.vars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variable.name="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參照欄位名稱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value.name="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展開欄位名稱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670296-4575-7130-9360-4805C35EBFE9}"/>
              </a:ext>
            </a:extLst>
          </p:cNvPr>
          <p:cNvSpPr txBox="1"/>
          <p:nvPr/>
        </p:nvSpPr>
        <p:spPr>
          <a:xfrm>
            <a:off x="3068012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E95722-94B7-7AB3-98DC-CBA9BFE78792}"/>
              </a:ext>
            </a:extLst>
          </p:cNvPr>
          <p:cNvSpPr txBox="1"/>
          <p:nvPr/>
        </p:nvSpPr>
        <p:spPr>
          <a:xfrm>
            <a:off x="5958639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821DCF-F942-B4AB-1762-F8774868B91E}"/>
              </a:ext>
            </a:extLst>
          </p:cNvPr>
          <p:cNvSpPr txBox="1"/>
          <p:nvPr/>
        </p:nvSpPr>
        <p:spPr>
          <a:xfrm>
            <a:off x="4811003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8C0BABC-7BE3-7F32-EAFF-44BB3217C5B0}"/>
              </a:ext>
            </a:extLst>
          </p:cNvPr>
          <p:cNvSpPr/>
          <p:nvPr/>
        </p:nvSpPr>
        <p:spPr>
          <a:xfrm rot="5400000">
            <a:off x="3511372" y="-639854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CB0B67-FB35-0079-80FB-A9BE54AA0507}"/>
              </a:ext>
            </a:extLst>
          </p:cNvPr>
          <p:cNvSpPr/>
          <p:nvPr/>
        </p:nvSpPr>
        <p:spPr>
          <a:xfrm rot="5400000">
            <a:off x="6402724" y="-47711"/>
            <a:ext cx="239391" cy="111138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3A825BE-5B2D-F77B-D5FB-27DC9E2B21E6}"/>
              </a:ext>
            </a:extLst>
          </p:cNvPr>
          <p:cNvSpPr/>
          <p:nvPr/>
        </p:nvSpPr>
        <p:spPr>
          <a:xfrm rot="5400000">
            <a:off x="5255080" y="-77230"/>
            <a:ext cx="239391" cy="116772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21FB72C-70E5-3105-5889-16316B73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86585"/>
              </p:ext>
            </p:extLst>
          </p:nvPr>
        </p:nvGraphicFramePr>
        <p:xfrm>
          <a:off x="2471220" y="627675"/>
          <a:ext cx="4617720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Score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014382C-89E3-80AF-F047-FB05E023EFAC}"/>
              </a:ext>
            </a:extLst>
          </p:cNvPr>
          <p:cNvSpPr txBox="1"/>
          <p:nvPr/>
        </p:nvSpPr>
        <p:spPr>
          <a:xfrm>
            <a:off x="3068012" y="55436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41898134-3D69-5583-27C0-581E0B5FC0BA}"/>
              </a:ext>
            </a:extLst>
          </p:cNvPr>
          <p:cNvSpPr/>
          <p:nvPr/>
        </p:nvSpPr>
        <p:spPr>
          <a:xfrm rot="5400000">
            <a:off x="3511372" y="4852966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58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EF11429-7544-DD6F-0E7A-2F3EE48CDE61}"/>
              </a:ext>
            </a:extLst>
          </p:cNvPr>
          <p:cNvSpPr/>
          <p:nvPr/>
        </p:nvSpPr>
        <p:spPr>
          <a:xfrm>
            <a:off x="1757680" y="1595120"/>
            <a:ext cx="6114855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280B3-B6C3-0007-770B-0720A8A0F725}"/>
              </a:ext>
            </a:extLst>
          </p:cNvPr>
          <p:cNvSpPr txBox="1"/>
          <p:nvPr/>
        </p:nvSpPr>
        <p:spPr>
          <a:xfrm>
            <a:off x="1868975" y="1705012"/>
            <a:ext cx="441768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ggplot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mapping=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aes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(x=, y=))+</a:t>
            </a:r>
            <a:endParaRPr lang="en-GB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FF31D-5969-3C2E-5FEC-355D72F2B446}"/>
              </a:ext>
            </a:extLst>
          </p:cNvPr>
          <p:cNvSpPr txBox="1"/>
          <p:nvPr/>
        </p:nvSpPr>
        <p:spPr>
          <a:xfrm>
            <a:off x="6302875" y="17165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104900" algn="l"/>
              </a:tabLst>
            </a:pP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資料與座標軸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79EAD4-317F-90F1-4791-F5E0E80A5678}"/>
              </a:ext>
            </a:extLst>
          </p:cNvPr>
          <p:cNvSpPr txBox="1"/>
          <p:nvPr/>
        </p:nvSpPr>
        <p:spPr>
          <a:xfrm>
            <a:off x="1868975" y="2074344"/>
            <a:ext cx="44176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geom_XX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()+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5837E1-9A42-F0BD-1AC8-CA290A15BA6B}"/>
              </a:ext>
            </a:extLst>
          </p:cNvPr>
          <p:cNvSpPr txBox="1"/>
          <p:nvPr/>
        </p:nvSpPr>
        <p:spPr>
          <a:xfrm>
            <a:off x="1868975" y="2807928"/>
            <a:ext cx="44176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theme()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A38F76-6B5C-88AF-AFEF-858D6F59A6CE}"/>
              </a:ext>
            </a:extLst>
          </p:cNvPr>
          <p:cNvSpPr txBox="1"/>
          <p:nvPr/>
        </p:nvSpPr>
        <p:spPr>
          <a:xfrm>
            <a:off x="1868975" y="2439980"/>
            <a:ext cx="441768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scale_XX_XX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2C1DF9-AB95-48E0-BB26-0A3DE4BCF800}"/>
              </a:ext>
            </a:extLst>
          </p:cNvPr>
          <p:cNvSpPr txBox="1"/>
          <p:nvPr/>
        </p:nvSpPr>
        <p:spPr>
          <a:xfrm>
            <a:off x="6302875" y="2074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圖表類型</a:t>
            </a:r>
            <a:endParaRPr lang="en-GB" altLang="zh-TW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879265-048F-CB33-7B08-F2B47980CD53}"/>
              </a:ext>
            </a:extLst>
          </p:cNvPr>
          <p:cNvSpPr txBox="1"/>
          <p:nvPr/>
        </p:nvSpPr>
        <p:spPr>
          <a:xfrm>
            <a:off x="6302875" y="24602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尺度設定</a:t>
            </a:r>
            <a:endParaRPr lang="en-GB" altLang="zh-TW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234B2C-C71A-FA1D-D189-25844849FCD6}"/>
              </a:ext>
            </a:extLst>
          </p:cNvPr>
          <p:cNvSpPr txBox="1"/>
          <p:nvPr/>
        </p:nvSpPr>
        <p:spPr>
          <a:xfrm>
            <a:off x="6302875" y="28204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主題設定</a:t>
            </a:r>
            <a:endParaRPr lang="en-GB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742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Rectangle 359">
            <a:extLst>
              <a:ext uri="{FF2B5EF4-FFF2-40B4-BE49-F238E27FC236}">
                <a16:creationId xmlns:a16="http://schemas.microsoft.com/office/drawing/2014/main" id="{113EBBB2-7274-6614-7FA7-36C499129D3D}"/>
              </a:ext>
            </a:extLst>
          </p:cNvPr>
          <p:cNvSpPr/>
          <p:nvPr/>
        </p:nvSpPr>
        <p:spPr>
          <a:xfrm>
            <a:off x="3332702" y="2043680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" name="Picture 306">
            <a:extLst>
              <a:ext uri="{FF2B5EF4-FFF2-40B4-BE49-F238E27FC236}">
                <a16:creationId xmlns:a16="http://schemas.microsoft.com/office/drawing/2014/main" id="{EDBAC1F0-E01E-1893-A6D5-82824312AE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844" y="5674289"/>
            <a:ext cx="1931878" cy="142415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4933EF-3650-9326-90EA-7BFE3136E403}"/>
              </a:ext>
            </a:extLst>
          </p:cNvPr>
          <p:cNvCxnSpPr>
            <a:cxnSpLocks/>
          </p:cNvCxnSpPr>
          <p:nvPr/>
        </p:nvCxnSpPr>
        <p:spPr>
          <a:xfrm flipV="1">
            <a:off x="958715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2DB49A-E513-18EB-2DE3-9695CA5ED5D6}"/>
              </a:ext>
            </a:extLst>
          </p:cNvPr>
          <p:cNvCxnSpPr>
            <a:cxnSpLocks/>
          </p:cNvCxnSpPr>
          <p:nvPr/>
        </p:nvCxnSpPr>
        <p:spPr>
          <a:xfrm>
            <a:off x="841983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4954C16-ABE6-C996-8B70-6A9A2F8B1A82}"/>
              </a:ext>
            </a:extLst>
          </p:cNvPr>
          <p:cNvSpPr/>
          <p:nvPr/>
        </p:nvSpPr>
        <p:spPr>
          <a:xfrm>
            <a:off x="1100847" y="925694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73308C-1C31-5119-5AF8-9048EF98F663}"/>
              </a:ext>
            </a:extLst>
          </p:cNvPr>
          <p:cNvSpPr/>
          <p:nvPr/>
        </p:nvSpPr>
        <p:spPr>
          <a:xfrm>
            <a:off x="1314207" y="795289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ACBB76-F67E-B7DD-DC0E-F6568016442D}"/>
              </a:ext>
            </a:extLst>
          </p:cNvPr>
          <p:cNvSpPr/>
          <p:nvPr/>
        </p:nvSpPr>
        <p:spPr>
          <a:xfrm>
            <a:off x="1507247" y="953901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B9800F-E34E-F193-D50D-BBE97F83D8C8}"/>
              </a:ext>
            </a:extLst>
          </p:cNvPr>
          <p:cNvSpPr/>
          <p:nvPr/>
        </p:nvSpPr>
        <p:spPr>
          <a:xfrm>
            <a:off x="1425968" y="565416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C4C829-985D-AB87-D479-45A83D3FA581}"/>
              </a:ext>
            </a:extLst>
          </p:cNvPr>
          <p:cNvSpPr/>
          <p:nvPr/>
        </p:nvSpPr>
        <p:spPr>
          <a:xfrm>
            <a:off x="1232928" y="548342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FABFF6-469A-6851-E4BA-D192B8D49F74}"/>
              </a:ext>
            </a:extLst>
          </p:cNvPr>
          <p:cNvSpPr/>
          <p:nvPr/>
        </p:nvSpPr>
        <p:spPr>
          <a:xfrm>
            <a:off x="1762384" y="523207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FEB701-1BB6-6099-675B-7C57C40001CE}"/>
              </a:ext>
            </a:extLst>
          </p:cNvPr>
          <p:cNvSpPr/>
          <p:nvPr/>
        </p:nvSpPr>
        <p:spPr>
          <a:xfrm>
            <a:off x="1820087" y="844415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C46779-B0E6-A281-1502-3EA0C11A1382}"/>
              </a:ext>
            </a:extLst>
          </p:cNvPr>
          <p:cNvSpPr/>
          <p:nvPr/>
        </p:nvSpPr>
        <p:spPr>
          <a:xfrm>
            <a:off x="1642922" y="714010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3290FD-CC8C-E147-3FD7-AFB5CE6BB614}"/>
              </a:ext>
            </a:extLst>
          </p:cNvPr>
          <p:cNvSpPr/>
          <p:nvPr/>
        </p:nvSpPr>
        <p:spPr>
          <a:xfrm>
            <a:off x="2077235" y="446007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DBE1E0-4A44-0F4A-C810-A9873F86CE07}"/>
              </a:ext>
            </a:extLst>
          </p:cNvPr>
          <p:cNvSpPr/>
          <p:nvPr/>
        </p:nvSpPr>
        <p:spPr>
          <a:xfrm>
            <a:off x="2220110" y="782825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F9E2FE-60E2-76A0-FA36-7B89D119EB24}"/>
              </a:ext>
            </a:extLst>
          </p:cNvPr>
          <p:cNvSpPr/>
          <p:nvPr/>
        </p:nvSpPr>
        <p:spPr>
          <a:xfrm>
            <a:off x="2036595" y="1155899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02F9AC-4A90-144E-966B-01B28F4D4228}"/>
              </a:ext>
            </a:extLst>
          </p:cNvPr>
          <p:cNvSpPr/>
          <p:nvPr/>
        </p:nvSpPr>
        <p:spPr>
          <a:xfrm>
            <a:off x="2033447" y="74238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AC4342-D734-2F7D-E62A-B9C53209269A}"/>
              </a:ext>
            </a:extLst>
          </p:cNvPr>
          <p:cNvSpPr/>
          <p:nvPr/>
        </p:nvSpPr>
        <p:spPr>
          <a:xfrm>
            <a:off x="2392086" y="46706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8BAA62-0035-57BA-5B85-AFDE2BEA05E3}"/>
              </a:ext>
            </a:extLst>
          </p:cNvPr>
          <p:cNvSpPr/>
          <p:nvPr/>
        </p:nvSpPr>
        <p:spPr>
          <a:xfrm>
            <a:off x="2552106" y="70278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7C3B01-C09C-0FFC-54A7-E3ACA8D74672}"/>
              </a:ext>
            </a:extLst>
          </p:cNvPr>
          <p:cNvSpPr/>
          <p:nvPr/>
        </p:nvSpPr>
        <p:spPr>
          <a:xfrm>
            <a:off x="2539327" y="988546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F468E8-6A8C-89AB-9A2E-086728A33DE3}"/>
              </a:ext>
            </a:extLst>
          </p:cNvPr>
          <p:cNvSpPr/>
          <p:nvPr/>
        </p:nvSpPr>
        <p:spPr>
          <a:xfrm>
            <a:off x="1347532" y="1163427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11600AC-A5F9-C149-2A78-CA443EB70924}"/>
              </a:ext>
            </a:extLst>
          </p:cNvPr>
          <p:cNvSpPr/>
          <p:nvPr/>
        </p:nvSpPr>
        <p:spPr>
          <a:xfrm>
            <a:off x="1860726" y="22032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09984F-276B-8FC0-85C4-7CFCD077405A}"/>
              </a:ext>
            </a:extLst>
          </p:cNvPr>
          <p:cNvSpPr/>
          <p:nvPr/>
        </p:nvSpPr>
        <p:spPr>
          <a:xfrm>
            <a:off x="1507246" y="301602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ED29FD-95EA-70E2-B9F2-CB29E0F63362}"/>
              </a:ext>
            </a:extLst>
          </p:cNvPr>
          <p:cNvCxnSpPr>
            <a:cxnSpLocks/>
          </p:cNvCxnSpPr>
          <p:nvPr/>
        </p:nvCxnSpPr>
        <p:spPr>
          <a:xfrm flipV="1">
            <a:off x="3695337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58972C-340F-073B-20D7-84F3EDA73B56}"/>
              </a:ext>
            </a:extLst>
          </p:cNvPr>
          <p:cNvCxnSpPr>
            <a:cxnSpLocks/>
          </p:cNvCxnSpPr>
          <p:nvPr/>
        </p:nvCxnSpPr>
        <p:spPr>
          <a:xfrm>
            <a:off x="3578605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2D02E67-D3C4-C1C9-4D7A-02C7C67DF244}"/>
              </a:ext>
            </a:extLst>
          </p:cNvPr>
          <p:cNvSpPr/>
          <p:nvPr/>
        </p:nvSpPr>
        <p:spPr>
          <a:xfrm>
            <a:off x="3757930" y="358140"/>
            <a:ext cx="1645920" cy="937260"/>
          </a:xfrm>
          <a:custGeom>
            <a:avLst/>
            <a:gdLst>
              <a:gd name="connsiteX0" fmla="*/ 0 w 1645920"/>
              <a:gd name="connsiteY0" fmla="*/ 937260 h 937260"/>
              <a:gd name="connsiteX1" fmla="*/ 190500 w 1645920"/>
              <a:gd name="connsiteY1" fmla="*/ 556260 h 937260"/>
              <a:gd name="connsiteX2" fmla="*/ 426720 w 1645920"/>
              <a:gd name="connsiteY2" fmla="*/ 773430 h 937260"/>
              <a:gd name="connsiteX3" fmla="*/ 590550 w 1645920"/>
              <a:gd name="connsiteY3" fmla="*/ 247650 h 937260"/>
              <a:gd name="connsiteX4" fmla="*/ 819150 w 1645920"/>
              <a:gd name="connsiteY4" fmla="*/ 163830 h 937260"/>
              <a:gd name="connsiteX5" fmla="*/ 906780 w 1645920"/>
              <a:gd name="connsiteY5" fmla="*/ 213360 h 937260"/>
              <a:gd name="connsiteX6" fmla="*/ 1024890 w 1645920"/>
              <a:gd name="connsiteY6" fmla="*/ 80010 h 937260"/>
              <a:gd name="connsiteX7" fmla="*/ 1188720 w 1645920"/>
              <a:gd name="connsiteY7" fmla="*/ 0 h 937260"/>
              <a:gd name="connsiteX8" fmla="*/ 1287780 w 1645920"/>
              <a:gd name="connsiteY8" fmla="*/ 262890 h 937260"/>
              <a:gd name="connsiteX9" fmla="*/ 1344930 w 1645920"/>
              <a:gd name="connsiteY9" fmla="*/ 548640 h 937260"/>
              <a:gd name="connsiteX10" fmla="*/ 1482090 w 1645920"/>
              <a:gd name="connsiteY10" fmla="*/ 449580 h 937260"/>
              <a:gd name="connsiteX11" fmla="*/ 1645920 w 1645920"/>
              <a:gd name="connsiteY11" fmla="*/ 838200 h 9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45920" h="937260">
                <a:moveTo>
                  <a:pt x="0" y="937260"/>
                </a:moveTo>
                <a:lnTo>
                  <a:pt x="190500" y="556260"/>
                </a:lnTo>
                <a:lnTo>
                  <a:pt x="426720" y="773430"/>
                </a:lnTo>
                <a:lnTo>
                  <a:pt x="590550" y="247650"/>
                </a:lnTo>
                <a:lnTo>
                  <a:pt x="819150" y="163830"/>
                </a:lnTo>
                <a:lnTo>
                  <a:pt x="906780" y="213360"/>
                </a:lnTo>
                <a:lnTo>
                  <a:pt x="1024890" y="80010"/>
                </a:lnTo>
                <a:lnTo>
                  <a:pt x="1188720" y="0"/>
                </a:lnTo>
                <a:lnTo>
                  <a:pt x="1287780" y="262890"/>
                </a:lnTo>
                <a:lnTo>
                  <a:pt x="1344930" y="548640"/>
                </a:lnTo>
                <a:lnTo>
                  <a:pt x="1482090" y="449580"/>
                </a:lnTo>
                <a:lnTo>
                  <a:pt x="1645920" y="838200"/>
                </a:lnTo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D52DE23-A5C5-D0F5-8B24-A494439CE936}"/>
              </a:ext>
            </a:extLst>
          </p:cNvPr>
          <p:cNvCxnSpPr>
            <a:cxnSpLocks/>
          </p:cNvCxnSpPr>
          <p:nvPr/>
        </p:nvCxnSpPr>
        <p:spPr>
          <a:xfrm flipV="1">
            <a:off x="6400328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A59F5BD-E391-0411-961B-6EE57FBFD8F9}"/>
              </a:ext>
            </a:extLst>
          </p:cNvPr>
          <p:cNvCxnSpPr>
            <a:cxnSpLocks/>
          </p:cNvCxnSpPr>
          <p:nvPr/>
        </p:nvCxnSpPr>
        <p:spPr>
          <a:xfrm>
            <a:off x="6283596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943572A-4AE3-A497-D124-C3DF3DC543CB}"/>
              </a:ext>
            </a:extLst>
          </p:cNvPr>
          <p:cNvSpPr/>
          <p:nvPr/>
        </p:nvSpPr>
        <p:spPr>
          <a:xfrm>
            <a:off x="6553149" y="702783"/>
            <a:ext cx="91437" cy="7114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47443A8-F336-46BE-8FFC-123A2C54FDC7}"/>
              </a:ext>
            </a:extLst>
          </p:cNvPr>
          <p:cNvSpPr/>
          <p:nvPr/>
        </p:nvSpPr>
        <p:spPr>
          <a:xfrm>
            <a:off x="6772547" y="499112"/>
            <a:ext cx="91437" cy="9151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C33A1D1-04EC-6E68-062A-5DACE78AE94B}"/>
              </a:ext>
            </a:extLst>
          </p:cNvPr>
          <p:cNvSpPr/>
          <p:nvPr/>
        </p:nvSpPr>
        <p:spPr>
          <a:xfrm>
            <a:off x="6991463" y="714010"/>
            <a:ext cx="91437" cy="7002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41B103B-3B38-A6E9-353A-845499CCEBD5}"/>
              </a:ext>
            </a:extLst>
          </p:cNvPr>
          <p:cNvSpPr/>
          <p:nvPr/>
        </p:nvSpPr>
        <p:spPr>
          <a:xfrm>
            <a:off x="7210643" y="904240"/>
            <a:ext cx="91437" cy="5100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885B8D3-6085-1E7A-5B2D-1AAD873C82E1}"/>
              </a:ext>
            </a:extLst>
          </p:cNvPr>
          <p:cNvSpPr/>
          <p:nvPr/>
        </p:nvSpPr>
        <p:spPr>
          <a:xfrm>
            <a:off x="7429559" y="1069825"/>
            <a:ext cx="91437" cy="34445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C3F8E81-ED0D-99B8-50FE-9D0EBB0E3CFE}"/>
              </a:ext>
            </a:extLst>
          </p:cNvPr>
          <p:cNvSpPr/>
          <p:nvPr/>
        </p:nvSpPr>
        <p:spPr>
          <a:xfrm>
            <a:off x="7648957" y="795290"/>
            <a:ext cx="91437" cy="6189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6675BA8-030E-F2DB-46F4-A1DC131BB184}"/>
              </a:ext>
            </a:extLst>
          </p:cNvPr>
          <p:cNvSpPr/>
          <p:nvPr/>
        </p:nvSpPr>
        <p:spPr>
          <a:xfrm>
            <a:off x="7867873" y="467064"/>
            <a:ext cx="91437" cy="9472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93758E8-DE54-3981-8D07-C927305B47EC}"/>
              </a:ext>
            </a:extLst>
          </p:cNvPr>
          <p:cNvCxnSpPr>
            <a:cxnSpLocks/>
          </p:cNvCxnSpPr>
          <p:nvPr/>
        </p:nvCxnSpPr>
        <p:spPr>
          <a:xfrm flipV="1">
            <a:off x="9105319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E93EF04-6E86-FD8E-2367-031AA8B03DBD}"/>
              </a:ext>
            </a:extLst>
          </p:cNvPr>
          <p:cNvCxnSpPr>
            <a:cxnSpLocks/>
          </p:cNvCxnSpPr>
          <p:nvPr/>
        </p:nvCxnSpPr>
        <p:spPr>
          <a:xfrm>
            <a:off x="8988587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095B54B-B9C6-80E7-FF59-56FFA906AB19}"/>
              </a:ext>
            </a:extLst>
          </p:cNvPr>
          <p:cNvSpPr/>
          <p:nvPr/>
        </p:nvSpPr>
        <p:spPr>
          <a:xfrm>
            <a:off x="9392944" y="876567"/>
            <a:ext cx="91437" cy="526279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5CD88E0-C415-80A9-5E53-BEE869F2A84E}"/>
              </a:ext>
            </a:extLst>
          </p:cNvPr>
          <p:cNvSpPr/>
          <p:nvPr/>
        </p:nvSpPr>
        <p:spPr>
          <a:xfrm>
            <a:off x="9485158" y="953901"/>
            <a:ext cx="91437" cy="44894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3EFEFEB-8FC5-85BB-F4CA-0416733834F2}"/>
              </a:ext>
            </a:extLst>
          </p:cNvPr>
          <p:cNvSpPr/>
          <p:nvPr/>
        </p:nvSpPr>
        <p:spPr>
          <a:xfrm>
            <a:off x="9576377" y="742384"/>
            <a:ext cx="91437" cy="660464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7068E57-4009-E080-1A23-6B2F2E5B7A64}"/>
              </a:ext>
            </a:extLst>
          </p:cNvPr>
          <p:cNvSpPr/>
          <p:nvPr/>
        </p:nvSpPr>
        <p:spPr>
          <a:xfrm>
            <a:off x="9673549" y="646695"/>
            <a:ext cx="91437" cy="756152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DD097A5-2D4F-629A-1232-78EBBA4C0323}"/>
              </a:ext>
            </a:extLst>
          </p:cNvPr>
          <p:cNvSpPr/>
          <p:nvPr/>
        </p:nvSpPr>
        <p:spPr>
          <a:xfrm>
            <a:off x="10081358" y="714011"/>
            <a:ext cx="91437" cy="68883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047CF3C-C2CE-2E2B-ED28-BA3269C23740}"/>
              </a:ext>
            </a:extLst>
          </p:cNvPr>
          <p:cNvSpPr/>
          <p:nvPr/>
        </p:nvSpPr>
        <p:spPr>
          <a:xfrm>
            <a:off x="10281392" y="795289"/>
            <a:ext cx="91437" cy="607559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6F70734-E248-BE62-D01C-4EF31BEFF137}"/>
              </a:ext>
            </a:extLst>
          </p:cNvPr>
          <p:cNvSpPr/>
          <p:nvPr/>
        </p:nvSpPr>
        <p:spPr>
          <a:xfrm>
            <a:off x="10380301" y="742382"/>
            <a:ext cx="91437" cy="660465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FD298D6-5D13-E3DA-D8A3-F4A67DF05B29}"/>
              </a:ext>
            </a:extLst>
          </p:cNvPr>
          <p:cNvSpPr/>
          <p:nvPr/>
        </p:nvSpPr>
        <p:spPr>
          <a:xfrm>
            <a:off x="9301118" y="1127761"/>
            <a:ext cx="91437" cy="275085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B721C4A-C0D6-5D99-104A-F7DD6EFD0605}"/>
              </a:ext>
            </a:extLst>
          </p:cNvPr>
          <p:cNvSpPr/>
          <p:nvPr/>
        </p:nvSpPr>
        <p:spPr>
          <a:xfrm>
            <a:off x="9778341" y="499112"/>
            <a:ext cx="91437" cy="903735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CAE825-4184-EA22-8410-8C7D3922AA81}"/>
              </a:ext>
            </a:extLst>
          </p:cNvPr>
          <p:cNvSpPr/>
          <p:nvPr/>
        </p:nvSpPr>
        <p:spPr>
          <a:xfrm>
            <a:off x="9879247" y="382882"/>
            <a:ext cx="91437" cy="101996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52C091-6600-35B3-BB30-92D77ACEEC8A}"/>
              </a:ext>
            </a:extLst>
          </p:cNvPr>
          <p:cNvSpPr/>
          <p:nvPr/>
        </p:nvSpPr>
        <p:spPr>
          <a:xfrm>
            <a:off x="9980153" y="565416"/>
            <a:ext cx="91437" cy="837431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C072806-E0BE-5E37-1F02-044AF7E10AC9}"/>
              </a:ext>
            </a:extLst>
          </p:cNvPr>
          <p:cNvSpPr/>
          <p:nvPr/>
        </p:nvSpPr>
        <p:spPr>
          <a:xfrm>
            <a:off x="10180267" y="904240"/>
            <a:ext cx="91437" cy="498607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99BEBB6-C088-723A-3A8B-D32C69031DC8}"/>
              </a:ext>
            </a:extLst>
          </p:cNvPr>
          <p:cNvSpPr/>
          <p:nvPr/>
        </p:nvSpPr>
        <p:spPr>
          <a:xfrm>
            <a:off x="10479210" y="864104"/>
            <a:ext cx="91437" cy="538743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6806D4-7B81-CC76-A5B5-D4EAF342A599}"/>
              </a:ext>
            </a:extLst>
          </p:cNvPr>
          <p:cNvSpPr/>
          <p:nvPr/>
        </p:nvSpPr>
        <p:spPr>
          <a:xfrm>
            <a:off x="10578119" y="1127761"/>
            <a:ext cx="91437" cy="27508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85BBC5-68C1-EF59-528A-02AB3F1E4F79}"/>
              </a:ext>
            </a:extLst>
          </p:cNvPr>
          <p:cNvCxnSpPr>
            <a:cxnSpLocks/>
          </p:cNvCxnSpPr>
          <p:nvPr/>
        </p:nvCxnSpPr>
        <p:spPr>
          <a:xfrm flipV="1">
            <a:off x="958715" y="204368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B5571DFE-27BC-4955-42A6-5C7CB21189BD}"/>
              </a:ext>
            </a:extLst>
          </p:cNvPr>
          <p:cNvSpPr/>
          <p:nvPr/>
        </p:nvSpPr>
        <p:spPr>
          <a:xfrm>
            <a:off x="1001776" y="2225040"/>
            <a:ext cx="1578864" cy="1133856"/>
          </a:xfrm>
          <a:custGeom>
            <a:avLst/>
            <a:gdLst>
              <a:gd name="connsiteX0" fmla="*/ 0 w 1578864"/>
              <a:gd name="connsiteY0" fmla="*/ 1133856 h 1133856"/>
              <a:gd name="connsiteX1" fmla="*/ 73152 w 1578864"/>
              <a:gd name="connsiteY1" fmla="*/ 1097280 h 1133856"/>
              <a:gd name="connsiteX2" fmla="*/ 97536 w 1578864"/>
              <a:gd name="connsiteY2" fmla="*/ 1054608 h 1133856"/>
              <a:gd name="connsiteX3" fmla="*/ 121920 w 1578864"/>
              <a:gd name="connsiteY3" fmla="*/ 1011936 h 1133856"/>
              <a:gd name="connsiteX4" fmla="*/ 140208 w 1578864"/>
              <a:gd name="connsiteY4" fmla="*/ 963168 h 1133856"/>
              <a:gd name="connsiteX5" fmla="*/ 158496 w 1578864"/>
              <a:gd name="connsiteY5" fmla="*/ 920496 h 1133856"/>
              <a:gd name="connsiteX6" fmla="*/ 170688 w 1578864"/>
              <a:gd name="connsiteY6" fmla="*/ 871728 h 1133856"/>
              <a:gd name="connsiteX7" fmla="*/ 213360 w 1578864"/>
              <a:gd name="connsiteY7" fmla="*/ 786384 h 1133856"/>
              <a:gd name="connsiteX8" fmla="*/ 249936 w 1578864"/>
              <a:gd name="connsiteY8" fmla="*/ 670560 h 1133856"/>
              <a:gd name="connsiteX9" fmla="*/ 268224 w 1578864"/>
              <a:gd name="connsiteY9" fmla="*/ 597408 h 1133856"/>
              <a:gd name="connsiteX10" fmla="*/ 310896 w 1578864"/>
              <a:gd name="connsiteY10" fmla="*/ 481584 h 1133856"/>
              <a:gd name="connsiteX11" fmla="*/ 329184 w 1578864"/>
              <a:gd name="connsiteY11" fmla="*/ 402336 h 1133856"/>
              <a:gd name="connsiteX12" fmla="*/ 384048 w 1578864"/>
              <a:gd name="connsiteY12" fmla="*/ 249936 h 1133856"/>
              <a:gd name="connsiteX13" fmla="*/ 396240 w 1578864"/>
              <a:gd name="connsiteY13" fmla="*/ 207264 h 1133856"/>
              <a:gd name="connsiteX14" fmla="*/ 432816 w 1578864"/>
              <a:gd name="connsiteY14" fmla="*/ 115824 h 1133856"/>
              <a:gd name="connsiteX15" fmla="*/ 481584 w 1578864"/>
              <a:gd name="connsiteY15" fmla="*/ 42672 h 1133856"/>
              <a:gd name="connsiteX16" fmla="*/ 530352 w 1578864"/>
              <a:gd name="connsiteY16" fmla="*/ 0 h 1133856"/>
              <a:gd name="connsiteX17" fmla="*/ 585216 w 1578864"/>
              <a:gd name="connsiteY17" fmla="*/ 24384 h 1133856"/>
              <a:gd name="connsiteX18" fmla="*/ 621792 w 1578864"/>
              <a:gd name="connsiteY18" fmla="*/ 97536 h 1133856"/>
              <a:gd name="connsiteX19" fmla="*/ 664464 w 1578864"/>
              <a:gd name="connsiteY19" fmla="*/ 170688 h 1133856"/>
              <a:gd name="connsiteX20" fmla="*/ 701040 w 1578864"/>
              <a:gd name="connsiteY20" fmla="*/ 225552 h 1133856"/>
              <a:gd name="connsiteX21" fmla="*/ 725424 w 1578864"/>
              <a:gd name="connsiteY21" fmla="*/ 292608 h 1133856"/>
              <a:gd name="connsiteX22" fmla="*/ 774192 w 1578864"/>
              <a:gd name="connsiteY22" fmla="*/ 365760 h 1133856"/>
              <a:gd name="connsiteX23" fmla="*/ 798576 w 1578864"/>
              <a:gd name="connsiteY23" fmla="*/ 408432 h 1133856"/>
              <a:gd name="connsiteX24" fmla="*/ 865632 w 1578864"/>
              <a:gd name="connsiteY24" fmla="*/ 445008 h 1133856"/>
              <a:gd name="connsiteX25" fmla="*/ 902208 w 1578864"/>
              <a:gd name="connsiteY25" fmla="*/ 402336 h 1133856"/>
              <a:gd name="connsiteX26" fmla="*/ 938784 w 1578864"/>
              <a:gd name="connsiteY26" fmla="*/ 347472 h 1133856"/>
              <a:gd name="connsiteX27" fmla="*/ 993648 w 1578864"/>
              <a:gd name="connsiteY27" fmla="*/ 323088 h 1133856"/>
              <a:gd name="connsiteX28" fmla="*/ 1072896 w 1578864"/>
              <a:gd name="connsiteY28" fmla="*/ 347472 h 1133856"/>
              <a:gd name="connsiteX29" fmla="*/ 1115568 w 1578864"/>
              <a:gd name="connsiteY29" fmla="*/ 408432 h 1133856"/>
              <a:gd name="connsiteX30" fmla="*/ 1176528 w 1578864"/>
              <a:gd name="connsiteY30" fmla="*/ 499872 h 1133856"/>
              <a:gd name="connsiteX31" fmla="*/ 1286256 w 1578864"/>
              <a:gd name="connsiteY31" fmla="*/ 676656 h 1133856"/>
              <a:gd name="connsiteX32" fmla="*/ 1395984 w 1578864"/>
              <a:gd name="connsiteY32" fmla="*/ 847344 h 1133856"/>
              <a:gd name="connsiteX33" fmla="*/ 1524000 w 1578864"/>
              <a:gd name="connsiteY33" fmla="*/ 1036320 h 1133856"/>
              <a:gd name="connsiteX34" fmla="*/ 1578864 w 1578864"/>
              <a:gd name="connsiteY34" fmla="*/ 1109472 h 11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78864" h="1133856">
                <a:moveTo>
                  <a:pt x="0" y="1133856"/>
                </a:moveTo>
                <a:lnTo>
                  <a:pt x="73152" y="1097280"/>
                </a:lnTo>
                <a:lnTo>
                  <a:pt x="97536" y="1054608"/>
                </a:lnTo>
                <a:lnTo>
                  <a:pt x="121920" y="1011936"/>
                </a:lnTo>
                <a:lnTo>
                  <a:pt x="140208" y="963168"/>
                </a:lnTo>
                <a:lnTo>
                  <a:pt x="158496" y="920496"/>
                </a:lnTo>
                <a:lnTo>
                  <a:pt x="170688" y="871728"/>
                </a:lnTo>
                <a:lnTo>
                  <a:pt x="213360" y="786384"/>
                </a:lnTo>
                <a:lnTo>
                  <a:pt x="249936" y="670560"/>
                </a:lnTo>
                <a:lnTo>
                  <a:pt x="268224" y="597408"/>
                </a:lnTo>
                <a:lnTo>
                  <a:pt x="310896" y="481584"/>
                </a:lnTo>
                <a:lnTo>
                  <a:pt x="329184" y="402336"/>
                </a:lnTo>
                <a:lnTo>
                  <a:pt x="384048" y="249936"/>
                </a:lnTo>
                <a:lnTo>
                  <a:pt x="396240" y="207264"/>
                </a:lnTo>
                <a:lnTo>
                  <a:pt x="432816" y="115824"/>
                </a:lnTo>
                <a:lnTo>
                  <a:pt x="481584" y="42672"/>
                </a:lnTo>
                <a:lnTo>
                  <a:pt x="530352" y="0"/>
                </a:lnTo>
                <a:lnTo>
                  <a:pt x="585216" y="24384"/>
                </a:lnTo>
                <a:lnTo>
                  <a:pt x="621792" y="97536"/>
                </a:lnTo>
                <a:lnTo>
                  <a:pt x="664464" y="170688"/>
                </a:lnTo>
                <a:lnTo>
                  <a:pt x="701040" y="225552"/>
                </a:lnTo>
                <a:lnTo>
                  <a:pt x="725424" y="292608"/>
                </a:lnTo>
                <a:lnTo>
                  <a:pt x="774192" y="365760"/>
                </a:lnTo>
                <a:lnTo>
                  <a:pt x="798576" y="408432"/>
                </a:lnTo>
                <a:lnTo>
                  <a:pt x="865632" y="445008"/>
                </a:lnTo>
                <a:lnTo>
                  <a:pt x="902208" y="402336"/>
                </a:lnTo>
                <a:lnTo>
                  <a:pt x="938784" y="347472"/>
                </a:lnTo>
                <a:lnTo>
                  <a:pt x="993648" y="323088"/>
                </a:lnTo>
                <a:lnTo>
                  <a:pt x="1072896" y="347472"/>
                </a:lnTo>
                <a:lnTo>
                  <a:pt x="1115568" y="408432"/>
                </a:lnTo>
                <a:lnTo>
                  <a:pt x="1176528" y="499872"/>
                </a:lnTo>
                <a:lnTo>
                  <a:pt x="1286256" y="676656"/>
                </a:lnTo>
                <a:lnTo>
                  <a:pt x="1395984" y="847344"/>
                </a:lnTo>
                <a:lnTo>
                  <a:pt x="1524000" y="1036320"/>
                </a:lnTo>
                <a:lnTo>
                  <a:pt x="1578864" y="1109472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0EFCB5D-F72A-A1AB-3D27-594AB948888E}"/>
              </a:ext>
            </a:extLst>
          </p:cNvPr>
          <p:cNvCxnSpPr>
            <a:cxnSpLocks/>
          </p:cNvCxnSpPr>
          <p:nvPr/>
        </p:nvCxnSpPr>
        <p:spPr>
          <a:xfrm>
            <a:off x="841983" y="334718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Partial Circle 118">
            <a:extLst>
              <a:ext uri="{FF2B5EF4-FFF2-40B4-BE49-F238E27FC236}">
                <a16:creationId xmlns:a16="http://schemas.microsoft.com/office/drawing/2014/main" id="{15425DD8-74DA-E0E1-DC0B-743D3B8AD529}"/>
              </a:ext>
            </a:extLst>
          </p:cNvPr>
          <p:cNvSpPr/>
          <p:nvPr/>
        </p:nvSpPr>
        <p:spPr>
          <a:xfrm>
            <a:off x="3757930" y="2121502"/>
            <a:ext cx="1284050" cy="1284050"/>
          </a:xfrm>
          <a:prstGeom prst="pie">
            <a:avLst>
              <a:gd name="adj1" fmla="val 0"/>
              <a:gd name="adj2" fmla="val 8041365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Partial Circle 119">
            <a:extLst>
              <a:ext uri="{FF2B5EF4-FFF2-40B4-BE49-F238E27FC236}">
                <a16:creationId xmlns:a16="http://schemas.microsoft.com/office/drawing/2014/main" id="{B38C8048-1E5F-8174-242C-97363A33A041}"/>
              </a:ext>
            </a:extLst>
          </p:cNvPr>
          <p:cNvSpPr/>
          <p:nvPr/>
        </p:nvSpPr>
        <p:spPr>
          <a:xfrm rot="13535956">
            <a:off x="3757931" y="2081070"/>
            <a:ext cx="1284050" cy="1284050"/>
          </a:xfrm>
          <a:prstGeom prst="pie">
            <a:avLst>
              <a:gd name="adj1" fmla="val 0"/>
              <a:gd name="adj2" fmla="val 804136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Partial Circle 120">
            <a:extLst>
              <a:ext uri="{FF2B5EF4-FFF2-40B4-BE49-F238E27FC236}">
                <a16:creationId xmlns:a16="http://schemas.microsoft.com/office/drawing/2014/main" id="{059E525B-BD36-0E35-994B-6FD1518B6A84}"/>
              </a:ext>
            </a:extLst>
          </p:cNvPr>
          <p:cNvSpPr/>
          <p:nvPr/>
        </p:nvSpPr>
        <p:spPr>
          <a:xfrm rot="8072410">
            <a:off x="3732484" y="2106263"/>
            <a:ext cx="1284050" cy="1284050"/>
          </a:xfrm>
          <a:prstGeom prst="pie">
            <a:avLst>
              <a:gd name="adj1" fmla="val 0"/>
              <a:gd name="adj2" fmla="val 546659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1301268-CFC6-F166-30AD-2999C3AAFF74}"/>
              </a:ext>
            </a:extLst>
          </p:cNvPr>
          <p:cNvCxnSpPr>
            <a:cxnSpLocks/>
          </p:cNvCxnSpPr>
          <p:nvPr/>
        </p:nvCxnSpPr>
        <p:spPr>
          <a:xfrm flipV="1">
            <a:off x="6424795" y="204368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918DDA3-FC12-BBF3-CB50-AC59CF3376A8}"/>
              </a:ext>
            </a:extLst>
          </p:cNvPr>
          <p:cNvCxnSpPr>
            <a:cxnSpLocks/>
          </p:cNvCxnSpPr>
          <p:nvPr/>
        </p:nvCxnSpPr>
        <p:spPr>
          <a:xfrm>
            <a:off x="6308063" y="334718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F2EF45E-1FB8-1926-C8B7-AD141240D87E}"/>
              </a:ext>
            </a:extLst>
          </p:cNvPr>
          <p:cNvSpPr/>
          <p:nvPr/>
        </p:nvSpPr>
        <p:spPr>
          <a:xfrm>
            <a:off x="6672129" y="2560088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769CC93-6596-09FB-579D-090FEB059029}"/>
              </a:ext>
            </a:extLst>
          </p:cNvPr>
          <p:cNvCxnSpPr>
            <a:cxnSpLocks/>
          </p:cNvCxnSpPr>
          <p:nvPr/>
        </p:nvCxnSpPr>
        <p:spPr>
          <a:xfrm>
            <a:off x="6672129" y="2812923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ACD72D9-E7F6-746A-2314-6E14DB60936C}"/>
              </a:ext>
            </a:extLst>
          </p:cNvPr>
          <p:cNvCxnSpPr>
            <a:cxnSpLocks/>
          </p:cNvCxnSpPr>
          <p:nvPr/>
        </p:nvCxnSpPr>
        <p:spPr>
          <a:xfrm>
            <a:off x="6733314" y="2341245"/>
            <a:ext cx="0" cy="218843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72A3C74-4061-67CC-654E-CD285198CF76}"/>
              </a:ext>
            </a:extLst>
          </p:cNvPr>
          <p:cNvCxnSpPr>
            <a:cxnSpLocks/>
          </p:cNvCxnSpPr>
          <p:nvPr/>
        </p:nvCxnSpPr>
        <p:spPr>
          <a:xfrm>
            <a:off x="6733314" y="2941082"/>
            <a:ext cx="0" cy="218843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F0F14D8-2F72-97CE-700D-85612504C71E}"/>
              </a:ext>
            </a:extLst>
          </p:cNvPr>
          <p:cNvSpPr/>
          <p:nvPr/>
        </p:nvSpPr>
        <p:spPr>
          <a:xfrm>
            <a:off x="7039067" y="2314439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3DBE122-651E-8C11-C651-F629C40C33FB}"/>
              </a:ext>
            </a:extLst>
          </p:cNvPr>
          <p:cNvCxnSpPr>
            <a:cxnSpLocks/>
          </p:cNvCxnSpPr>
          <p:nvPr/>
        </p:nvCxnSpPr>
        <p:spPr>
          <a:xfrm>
            <a:off x="7039067" y="2445354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EADD40E-2F50-D419-7FC0-05E142B09014}"/>
              </a:ext>
            </a:extLst>
          </p:cNvPr>
          <p:cNvCxnSpPr>
            <a:cxnSpLocks/>
          </p:cNvCxnSpPr>
          <p:nvPr/>
        </p:nvCxnSpPr>
        <p:spPr>
          <a:xfrm>
            <a:off x="7100252" y="2095596"/>
            <a:ext cx="0" cy="218843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3AD8639-E808-3DDE-F1A4-2974FE546678}"/>
              </a:ext>
            </a:extLst>
          </p:cNvPr>
          <p:cNvCxnSpPr>
            <a:cxnSpLocks/>
          </p:cNvCxnSpPr>
          <p:nvPr/>
        </p:nvCxnSpPr>
        <p:spPr>
          <a:xfrm>
            <a:off x="7100252" y="2695433"/>
            <a:ext cx="0" cy="299227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95AB4ECB-05B5-B640-6B9F-313E72E7A328}"/>
              </a:ext>
            </a:extLst>
          </p:cNvPr>
          <p:cNvSpPr/>
          <p:nvPr/>
        </p:nvSpPr>
        <p:spPr>
          <a:xfrm>
            <a:off x="7071747" y="3046961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ED889CBB-EA63-073B-BD04-EC5ED6FE8382}"/>
              </a:ext>
            </a:extLst>
          </p:cNvPr>
          <p:cNvSpPr/>
          <p:nvPr/>
        </p:nvSpPr>
        <p:spPr>
          <a:xfrm>
            <a:off x="7071747" y="3179420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69770A1-68A3-D632-E91A-849840481907}"/>
              </a:ext>
            </a:extLst>
          </p:cNvPr>
          <p:cNvSpPr/>
          <p:nvPr/>
        </p:nvSpPr>
        <p:spPr>
          <a:xfrm>
            <a:off x="7336524" y="2435412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74B26F2-E7B5-7B18-5D20-1259F06BD80D}"/>
              </a:ext>
            </a:extLst>
          </p:cNvPr>
          <p:cNvCxnSpPr>
            <a:cxnSpLocks/>
          </p:cNvCxnSpPr>
          <p:nvPr/>
        </p:nvCxnSpPr>
        <p:spPr>
          <a:xfrm>
            <a:off x="7336524" y="2631097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4C7AF36-FF2D-032A-D927-88CBCA98577A}"/>
              </a:ext>
            </a:extLst>
          </p:cNvPr>
          <p:cNvCxnSpPr>
            <a:cxnSpLocks/>
          </p:cNvCxnSpPr>
          <p:nvPr/>
        </p:nvCxnSpPr>
        <p:spPr>
          <a:xfrm>
            <a:off x="7397709" y="2259330"/>
            <a:ext cx="0" cy="176082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134962F-32EB-464C-2345-F27F4CFBE93A}"/>
              </a:ext>
            </a:extLst>
          </p:cNvPr>
          <p:cNvCxnSpPr>
            <a:cxnSpLocks/>
          </p:cNvCxnSpPr>
          <p:nvPr/>
        </p:nvCxnSpPr>
        <p:spPr>
          <a:xfrm>
            <a:off x="7397709" y="2816406"/>
            <a:ext cx="0" cy="203019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498DD02-C19C-4DBC-D5AE-7C4869C9DF8B}"/>
              </a:ext>
            </a:extLst>
          </p:cNvPr>
          <p:cNvSpPr/>
          <p:nvPr/>
        </p:nvSpPr>
        <p:spPr>
          <a:xfrm>
            <a:off x="7628451" y="2215376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2BBA475-0FC5-AAA6-F5D3-520A7366282F}"/>
              </a:ext>
            </a:extLst>
          </p:cNvPr>
          <p:cNvCxnSpPr>
            <a:cxnSpLocks/>
          </p:cNvCxnSpPr>
          <p:nvPr/>
        </p:nvCxnSpPr>
        <p:spPr>
          <a:xfrm>
            <a:off x="7628451" y="2374866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15C82CD-7564-03C0-F29E-FD00EB6CD2A7}"/>
              </a:ext>
            </a:extLst>
          </p:cNvPr>
          <p:cNvCxnSpPr>
            <a:cxnSpLocks/>
          </p:cNvCxnSpPr>
          <p:nvPr/>
        </p:nvCxnSpPr>
        <p:spPr>
          <a:xfrm>
            <a:off x="7689636" y="2004060"/>
            <a:ext cx="0" cy="211316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900A166-8BBA-53BE-3745-0506176BEA43}"/>
              </a:ext>
            </a:extLst>
          </p:cNvPr>
          <p:cNvCxnSpPr>
            <a:cxnSpLocks/>
          </p:cNvCxnSpPr>
          <p:nvPr/>
        </p:nvCxnSpPr>
        <p:spPr>
          <a:xfrm>
            <a:off x="7689636" y="2596370"/>
            <a:ext cx="0" cy="28018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4AA470A-EFC0-38AB-5FE7-8631C77BF93E}"/>
              </a:ext>
            </a:extLst>
          </p:cNvPr>
          <p:cNvSpPr/>
          <p:nvPr/>
        </p:nvSpPr>
        <p:spPr>
          <a:xfrm>
            <a:off x="7925908" y="2763140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9D02DCC-4663-46C1-06F6-0618D4823370}"/>
              </a:ext>
            </a:extLst>
          </p:cNvPr>
          <p:cNvCxnSpPr>
            <a:cxnSpLocks/>
          </p:cNvCxnSpPr>
          <p:nvPr/>
        </p:nvCxnSpPr>
        <p:spPr>
          <a:xfrm>
            <a:off x="7925908" y="2990544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D4B29A0-D435-79D6-5F97-2A0F04350534}"/>
              </a:ext>
            </a:extLst>
          </p:cNvPr>
          <p:cNvCxnSpPr>
            <a:cxnSpLocks/>
          </p:cNvCxnSpPr>
          <p:nvPr/>
        </p:nvCxnSpPr>
        <p:spPr>
          <a:xfrm>
            <a:off x="7987093" y="2374866"/>
            <a:ext cx="0" cy="388274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FA3717C-F0CC-E518-25C2-47541D9C7808}"/>
              </a:ext>
            </a:extLst>
          </p:cNvPr>
          <p:cNvCxnSpPr>
            <a:cxnSpLocks/>
          </p:cNvCxnSpPr>
          <p:nvPr/>
        </p:nvCxnSpPr>
        <p:spPr>
          <a:xfrm>
            <a:off x="7987093" y="3144134"/>
            <a:ext cx="0" cy="159136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8" name="Multiplication Sign 167">
            <a:extLst>
              <a:ext uri="{FF2B5EF4-FFF2-40B4-BE49-F238E27FC236}">
                <a16:creationId xmlns:a16="http://schemas.microsoft.com/office/drawing/2014/main" id="{A500FEB4-D876-4BA0-B2DD-D27BBB5C6DD7}"/>
              </a:ext>
            </a:extLst>
          </p:cNvPr>
          <p:cNvSpPr/>
          <p:nvPr/>
        </p:nvSpPr>
        <p:spPr>
          <a:xfrm>
            <a:off x="7959922" y="2223802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Multiplication Sign 168">
            <a:extLst>
              <a:ext uri="{FF2B5EF4-FFF2-40B4-BE49-F238E27FC236}">
                <a16:creationId xmlns:a16="http://schemas.microsoft.com/office/drawing/2014/main" id="{67E2C5E8-5DDC-4355-19A3-C124E8BAA0FC}"/>
              </a:ext>
            </a:extLst>
          </p:cNvPr>
          <p:cNvSpPr/>
          <p:nvPr/>
        </p:nvSpPr>
        <p:spPr>
          <a:xfrm>
            <a:off x="7959922" y="2304042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Multiplication Sign 169">
            <a:extLst>
              <a:ext uri="{FF2B5EF4-FFF2-40B4-BE49-F238E27FC236}">
                <a16:creationId xmlns:a16="http://schemas.microsoft.com/office/drawing/2014/main" id="{3C0269AD-C99C-71DA-DB43-4463304F1BB2}"/>
              </a:ext>
            </a:extLst>
          </p:cNvPr>
          <p:cNvSpPr/>
          <p:nvPr/>
        </p:nvSpPr>
        <p:spPr>
          <a:xfrm>
            <a:off x="7959922" y="2009954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FE75C10-0585-D23A-C0A9-6FF4C44DB487}"/>
              </a:ext>
            </a:extLst>
          </p:cNvPr>
          <p:cNvCxnSpPr>
            <a:cxnSpLocks/>
          </p:cNvCxnSpPr>
          <p:nvPr/>
        </p:nvCxnSpPr>
        <p:spPr>
          <a:xfrm flipV="1">
            <a:off x="9124119" y="204368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4378D48-809F-DC1F-B6B2-68ADF98C469C}"/>
              </a:ext>
            </a:extLst>
          </p:cNvPr>
          <p:cNvCxnSpPr>
            <a:cxnSpLocks/>
          </p:cNvCxnSpPr>
          <p:nvPr/>
        </p:nvCxnSpPr>
        <p:spPr>
          <a:xfrm>
            <a:off x="9007387" y="334718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4133767F-BEE7-4A47-A471-FDE6DBAD696C}"/>
              </a:ext>
            </a:extLst>
          </p:cNvPr>
          <p:cNvSpPr/>
          <p:nvPr/>
        </p:nvSpPr>
        <p:spPr>
          <a:xfrm>
            <a:off x="9330572" y="2210792"/>
            <a:ext cx="304800" cy="914400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2B0C6731-55E6-FE66-7181-2EB366C50E3D}"/>
              </a:ext>
            </a:extLst>
          </p:cNvPr>
          <p:cNvSpPr/>
          <p:nvPr/>
        </p:nvSpPr>
        <p:spPr>
          <a:xfrm>
            <a:off x="9777537" y="2091310"/>
            <a:ext cx="151386" cy="1159166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E6293642-8140-9938-3D11-874DE57441CF}"/>
              </a:ext>
            </a:extLst>
          </p:cNvPr>
          <p:cNvSpPr/>
          <p:nvPr/>
        </p:nvSpPr>
        <p:spPr>
          <a:xfrm>
            <a:off x="10059227" y="2321628"/>
            <a:ext cx="270405" cy="476920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A2536F77-FD89-E667-0E5A-45BF640401AF}"/>
              </a:ext>
            </a:extLst>
          </p:cNvPr>
          <p:cNvSpPr/>
          <p:nvPr/>
        </p:nvSpPr>
        <p:spPr>
          <a:xfrm>
            <a:off x="10433634" y="2061108"/>
            <a:ext cx="210925" cy="815442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488142-18B3-78F3-103C-0571099FAD06}"/>
              </a:ext>
            </a:extLst>
          </p:cNvPr>
          <p:cNvCxnSpPr>
            <a:cxnSpLocks/>
          </p:cNvCxnSpPr>
          <p:nvPr/>
        </p:nvCxnSpPr>
        <p:spPr>
          <a:xfrm flipV="1">
            <a:off x="958715" y="384200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AF7FE70-70FD-B8BB-E0DC-299B923F9EB9}"/>
              </a:ext>
            </a:extLst>
          </p:cNvPr>
          <p:cNvCxnSpPr>
            <a:cxnSpLocks/>
          </p:cNvCxnSpPr>
          <p:nvPr/>
        </p:nvCxnSpPr>
        <p:spPr>
          <a:xfrm>
            <a:off x="841983" y="514550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BC1B0F8A-811F-8EA9-E687-96F29A9B9C82}"/>
              </a:ext>
            </a:extLst>
          </p:cNvPr>
          <p:cNvSpPr/>
          <p:nvPr/>
        </p:nvSpPr>
        <p:spPr>
          <a:xfrm>
            <a:off x="1389963" y="4162429"/>
            <a:ext cx="252955" cy="252955"/>
          </a:xfrm>
          <a:prstGeom prst="ellipse">
            <a:avLst/>
          </a:prstGeom>
          <a:solidFill>
            <a:srgbClr val="00206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1F8B6F73-FBE6-69F3-3B86-33FF04788252}"/>
              </a:ext>
            </a:extLst>
          </p:cNvPr>
          <p:cNvSpPr/>
          <p:nvPr/>
        </p:nvSpPr>
        <p:spPr>
          <a:xfrm>
            <a:off x="1784082" y="4598866"/>
            <a:ext cx="95518" cy="95518"/>
          </a:xfrm>
          <a:prstGeom prst="ellipse">
            <a:avLst/>
          </a:prstGeom>
          <a:solidFill>
            <a:srgbClr val="00206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4EB043E-05E5-E94A-AFFC-CADF69370653}"/>
              </a:ext>
            </a:extLst>
          </p:cNvPr>
          <p:cNvSpPr/>
          <p:nvPr/>
        </p:nvSpPr>
        <p:spPr>
          <a:xfrm>
            <a:off x="1606917" y="4446695"/>
            <a:ext cx="117284" cy="117284"/>
          </a:xfrm>
          <a:prstGeom prst="ellipse">
            <a:avLst/>
          </a:prstGeom>
          <a:solidFill>
            <a:srgbClr val="00206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E2DA9A3-BB84-A01D-DA82-81A62C2FCBB9}"/>
              </a:ext>
            </a:extLst>
          </p:cNvPr>
          <p:cNvSpPr/>
          <p:nvPr/>
        </p:nvSpPr>
        <p:spPr>
          <a:xfrm>
            <a:off x="2041230" y="4214696"/>
            <a:ext cx="81279" cy="81279"/>
          </a:xfrm>
          <a:prstGeom prst="ellipse">
            <a:avLst/>
          </a:prstGeom>
          <a:solidFill>
            <a:srgbClr val="00206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5978A37-58A9-E128-211C-20107D9BA838}"/>
              </a:ext>
            </a:extLst>
          </p:cNvPr>
          <p:cNvSpPr/>
          <p:nvPr/>
        </p:nvSpPr>
        <p:spPr>
          <a:xfrm>
            <a:off x="2180255" y="4387826"/>
            <a:ext cx="270843" cy="27084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3699F93-80BB-C620-D060-C7D57AB0F0F8}"/>
              </a:ext>
            </a:extLst>
          </p:cNvPr>
          <p:cNvSpPr/>
          <p:nvPr/>
        </p:nvSpPr>
        <p:spPr>
          <a:xfrm>
            <a:off x="1981366" y="4469794"/>
            <a:ext cx="145046" cy="145046"/>
          </a:xfrm>
          <a:prstGeom prst="ellipse">
            <a:avLst/>
          </a:prstGeom>
          <a:solidFill>
            <a:srgbClr val="00206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C364646-ADE6-D994-BAAC-739A60B9C31E}"/>
              </a:ext>
            </a:extLst>
          </p:cNvPr>
          <p:cNvSpPr/>
          <p:nvPr/>
        </p:nvSpPr>
        <p:spPr>
          <a:xfrm>
            <a:off x="2356081" y="4157014"/>
            <a:ext cx="160018" cy="160018"/>
          </a:xfrm>
          <a:prstGeom prst="ellipse">
            <a:avLst/>
          </a:prstGeom>
          <a:solidFill>
            <a:srgbClr val="00206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BA19E78D-012E-7627-310E-875A5A2EB574}"/>
              </a:ext>
            </a:extLst>
          </p:cNvPr>
          <p:cNvSpPr/>
          <p:nvPr/>
        </p:nvSpPr>
        <p:spPr>
          <a:xfrm>
            <a:off x="2539327" y="4494698"/>
            <a:ext cx="58053" cy="58053"/>
          </a:xfrm>
          <a:prstGeom prst="ellipse">
            <a:avLst/>
          </a:prstGeom>
          <a:solidFill>
            <a:srgbClr val="00206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BB1806A5-3308-6792-38FF-D10A7A7110A4}"/>
              </a:ext>
            </a:extLst>
          </p:cNvPr>
          <p:cNvSpPr/>
          <p:nvPr/>
        </p:nvSpPr>
        <p:spPr>
          <a:xfrm>
            <a:off x="1681732" y="3865436"/>
            <a:ext cx="260273" cy="26027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38A43E08-7A4C-C34E-6393-952C8EBDF2A0}"/>
              </a:ext>
            </a:extLst>
          </p:cNvPr>
          <p:cNvSpPr/>
          <p:nvPr/>
        </p:nvSpPr>
        <p:spPr>
          <a:xfrm>
            <a:off x="1398374" y="4061460"/>
            <a:ext cx="69658" cy="69658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49457739-740D-65EC-A601-EB2454DC5180}"/>
              </a:ext>
            </a:extLst>
          </p:cNvPr>
          <p:cNvSpPr/>
          <p:nvPr/>
        </p:nvSpPr>
        <p:spPr>
          <a:xfrm>
            <a:off x="1632729" y="4700193"/>
            <a:ext cx="69658" cy="69658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2437557-4E8E-CDCB-10E7-4E0E9073A505}"/>
              </a:ext>
            </a:extLst>
          </p:cNvPr>
          <p:cNvSpPr/>
          <p:nvPr/>
        </p:nvSpPr>
        <p:spPr>
          <a:xfrm>
            <a:off x="1843663" y="4865968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5FBAE7F5-3332-0090-CAA8-DB4A221F7E9E}"/>
              </a:ext>
            </a:extLst>
          </p:cNvPr>
          <p:cNvSpPr/>
          <p:nvPr/>
        </p:nvSpPr>
        <p:spPr>
          <a:xfrm>
            <a:off x="2152975" y="4751419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6FCE6C75-5308-16AF-BA05-3A2C29C0080D}"/>
              </a:ext>
            </a:extLst>
          </p:cNvPr>
          <p:cNvSpPr/>
          <p:nvPr/>
        </p:nvSpPr>
        <p:spPr>
          <a:xfrm>
            <a:off x="2274727" y="4906227"/>
            <a:ext cx="51452" cy="51452"/>
          </a:xfrm>
          <a:prstGeom prst="ellipse">
            <a:avLst/>
          </a:prstGeom>
          <a:solidFill>
            <a:srgbClr val="00206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FE12E42B-8716-2DB8-935A-A2EBFB665CF8}"/>
              </a:ext>
            </a:extLst>
          </p:cNvPr>
          <p:cNvSpPr/>
          <p:nvPr/>
        </p:nvSpPr>
        <p:spPr>
          <a:xfrm>
            <a:off x="2000590" y="4814516"/>
            <a:ext cx="51452" cy="51452"/>
          </a:xfrm>
          <a:prstGeom prst="ellipse">
            <a:avLst/>
          </a:prstGeom>
          <a:solidFill>
            <a:srgbClr val="00206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AA8AE1D5-2A74-09A3-D57E-F1257D841051}"/>
              </a:ext>
            </a:extLst>
          </p:cNvPr>
          <p:cNvSpPr/>
          <p:nvPr/>
        </p:nvSpPr>
        <p:spPr>
          <a:xfrm>
            <a:off x="1606917" y="4872569"/>
            <a:ext cx="51452" cy="51452"/>
          </a:xfrm>
          <a:prstGeom prst="ellipse">
            <a:avLst/>
          </a:prstGeom>
          <a:solidFill>
            <a:srgbClr val="00206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7CB4FFE4-EBC6-8486-EAC3-ED26C1F5DA9D}"/>
              </a:ext>
            </a:extLst>
          </p:cNvPr>
          <p:cNvSpPr/>
          <p:nvPr/>
        </p:nvSpPr>
        <p:spPr>
          <a:xfrm>
            <a:off x="1370662" y="4727545"/>
            <a:ext cx="117284" cy="117284"/>
          </a:xfrm>
          <a:prstGeom prst="ellipse">
            <a:avLst/>
          </a:prstGeom>
          <a:solidFill>
            <a:srgbClr val="00206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F8F56CCE-A920-6814-872F-D396DAFB6725}"/>
              </a:ext>
            </a:extLst>
          </p:cNvPr>
          <p:cNvSpPr/>
          <p:nvPr/>
        </p:nvSpPr>
        <p:spPr>
          <a:xfrm>
            <a:off x="1308565" y="4576503"/>
            <a:ext cx="95518" cy="95518"/>
          </a:xfrm>
          <a:prstGeom prst="ellipse">
            <a:avLst/>
          </a:prstGeom>
          <a:solidFill>
            <a:srgbClr val="00206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17940089-F969-2839-AC9C-868FA859051E}"/>
              </a:ext>
            </a:extLst>
          </p:cNvPr>
          <p:cNvSpPr/>
          <p:nvPr/>
        </p:nvSpPr>
        <p:spPr>
          <a:xfrm>
            <a:off x="1803023" y="4341381"/>
            <a:ext cx="69658" cy="69658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B23C8104-14D0-1DA8-4972-A9856B85177F}"/>
              </a:ext>
            </a:extLst>
          </p:cNvPr>
          <p:cNvSpPr/>
          <p:nvPr/>
        </p:nvSpPr>
        <p:spPr>
          <a:xfrm>
            <a:off x="1203901" y="4461966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07639DA3-1E2A-DF2C-4A70-4921FB175797}"/>
              </a:ext>
            </a:extLst>
          </p:cNvPr>
          <p:cNvSpPr/>
          <p:nvPr/>
        </p:nvSpPr>
        <p:spPr>
          <a:xfrm>
            <a:off x="1137436" y="4814516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3DE2A1C7-3689-8B14-26B8-5A57634E1EBC}"/>
              </a:ext>
            </a:extLst>
          </p:cNvPr>
          <p:cNvSpPr/>
          <p:nvPr/>
        </p:nvSpPr>
        <p:spPr>
          <a:xfrm>
            <a:off x="1098417" y="4663591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A176A42F-4ED7-0E10-4A53-42277B2920E0}"/>
              </a:ext>
            </a:extLst>
          </p:cNvPr>
          <p:cNvSpPr/>
          <p:nvPr/>
        </p:nvSpPr>
        <p:spPr>
          <a:xfrm>
            <a:off x="2433235" y="4730043"/>
            <a:ext cx="150002" cy="150002"/>
          </a:xfrm>
          <a:prstGeom prst="ellipse">
            <a:avLst/>
          </a:prstGeom>
          <a:solidFill>
            <a:srgbClr val="00206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846561A9-D58B-B30D-3E28-ABE700DC9C03}"/>
              </a:ext>
            </a:extLst>
          </p:cNvPr>
          <p:cNvSpPr/>
          <p:nvPr/>
        </p:nvSpPr>
        <p:spPr>
          <a:xfrm>
            <a:off x="1276628" y="4902837"/>
            <a:ext cx="150002" cy="150002"/>
          </a:xfrm>
          <a:prstGeom prst="ellipse">
            <a:avLst/>
          </a:prstGeom>
          <a:solidFill>
            <a:srgbClr val="00206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8FD4AEA-9C85-8733-F264-B8ECBCCBCC6D}"/>
              </a:ext>
            </a:extLst>
          </p:cNvPr>
          <p:cNvCxnSpPr>
            <a:cxnSpLocks/>
          </p:cNvCxnSpPr>
          <p:nvPr/>
        </p:nvCxnSpPr>
        <p:spPr>
          <a:xfrm flipV="1">
            <a:off x="3812069" y="384200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9E63B248-2D6A-56F2-46B6-71496B287DC2}"/>
              </a:ext>
            </a:extLst>
          </p:cNvPr>
          <p:cNvSpPr/>
          <p:nvPr/>
        </p:nvSpPr>
        <p:spPr>
          <a:xfrm>
            <a:off x="3887163" y="3934142"/>
            <a:ext cx="1578864" cy="293469"/>
          </a:xfrm>
          <a:custGeom>
            <a:avLst/>
            <a:gdLst>
              <a:gd name="connsiteX0" fmla="*/ 0 w 1578864"/>
              <a:gd name="connsiteY0" fmla="*/ 1133856 h 1133856"/>
              <a:gd name="connsiteX1" fmla="*/ 73152 w 1578864"/>
              <a:gd name="connsiteY1" fmla="*/ 1097280 h 1133856"/>
              <a:gd name="connsiteX2" fmla="*/ 97536 w 1578864"/>
              <a:gd name="connsiteY2" fmla="*/ 1054608 h 1133856"/>
              <a:gd name="connsiteX3" fmla="*/ 121920 w 1578864"/>
              <a:gd name="connsiteY3" fmla="*/ 1011936 h 1133856"/>
              <a:gd name="connsiteX4" fmla="*/ 140208 w 1578864"/>
              <a:gd name="connsiteY4" fmla="*/ 963168 h 1133856"/>
              <a:gd name="connsiteX5" fmla="*/ 158496 w 1578864"/>
              <a:gd name="connsiteY5" fmla="*/ 920496 h 1133856"/>
              <a:gd name="connsiteX6" fmla="*/ 170688 w 1578864"/>
              <a:gd name="connsiteY6" fmla="*/ 871728 h 1133856"/>
              <a:gd name="connsiteX7" fmla="*/ 213360 w 1578864"/>
              <a:gd name="connsiteY7" fmla="*/ 786384 h 1133856"/>
              <a:gd name="connsiteX8" fmla="*/ 249936 w 1578864"/>
              <a:gd name="connsiteY8" fmla="*/ 670560 h 1133856"/>
              <a:gd name="connsiteX9" fmla="*/ 268224 w 1578864"/>
              <a:gd name="connsiteY9" fmla="*/ 597408 h 1133856"/>
              <a:gd name="connsiteX10" fmla="*/ 310896 w 1578864"/>
              <a:gd name="connsiteY10" fmla="*/ 481584 h 1133856"/>
              <a:gd name="connsiteX11" fmla="*/ 329184 w 1578864"/>
              <a:gd name="connsiteY11" fmla="*/ 402336 h 1133856"/>
              <a:gd name="connsiteX12" fmla="*/ 384048 w 1578864"/>
              <a:gd name="connsiteY12" fmla="*/ 249936 h 1133856"/>
              <a:gd name="connsiteX13" fmla="*/ 396240 w 1578864"/>
              <a:gd name="connsiteY13" fmla="*/ 207264 h 1133856"/>
              <a:gd name="connsiteX14" fmla="*/ 432816 w 1578864"/>
              <a:gd name="connsiteY14" fmla="*/ 115824 h 1133856"/>
              <a:gd name="connsiteX15" fmla="*/ 481584 w 1578864"/>
              <a:gd name="connsiteY15" fmla="*/ 42672 h 1133856"/>
              <a:gd name="connsiteX16" fmla="*/ 530352 w 1578864"/>
              <a:gd name="connsiteY16" fmla="*/ 0 h 1133856"/>
              <a:gd name="connsiteX17" fmla="*/ 585216 w 1578864"/>
              <a:gd name="connsiteY17" fmla="*/ 24384 h 1133856"/>
              <a:gd name="connsiteX18" fmla="*/ 621792 w 1578864"/>
              <a:gd name="connsiteY18" fmla="*/ 97536 h 1133856"/>
              <a:gd name="connsiteX19" fmla="*/ 664464 w 1578864"/>
              <a:gd name="connsiteY19" fmla="*/ 170688 h 1133856"/>
              <a:gd name="connsiteX20" fmla="*/ 701040 w 1578864"/>
              <a:gd name="connsiteY20" fmla="*/ 225552 h 1133856"/>
              <a:gd name="connsiteX21" fmla="*/ 725424 w 1578864"/>
              <a:gd name="connsiteY21" fmla="*/ 292608 h 1133856"/>
              <a:gd name="connsiteX22" fmla="*/ 774192 w 1578864"/>
              <a:gd name="connsiteY22" fmla="*/ 365760 h 1133856"/>
              <a:gd name="connsiteX23" fmla="*/ 798576 w 1578864"/>
              <a:gd name="connsiteY23" fmla="*/ 408432 h 1133856"/>
              <a:gd name="connsiteX24" fmla="*/ 865632 w 1578864"/>
              <a:gd name="connsiteY24" fmla="*/ 445008 h 1133856"/>
              <a:gd name="connsiteX25" fmla="*/ 902208 w 1578864"/>
              <a:gd name="connsiteY25" fmla="*/ 402336 h 1133856"/>
              <a:gd name="connsiteX26" fmla="*/ 938784 w 1578864"/>
              <a:gd name="connsiteY26" fmla="*/ 347472 h 1133856"/>
              <a:gd name="connsiteX27" fmla="*/ 993648 w 1578864"/>
              <a:gd name="connsiteY27" fmla="*/ 323088 h 1133856"/>
              <a:gd name="connsiteX28" fmla="*/ 1072896 w 1578864"/>
              <a:gd name="connsiteY28" fmla="*/ 347472 h 1133856"/>
              <a:gd name="connsiteX29" fmla="*/ 1115568 w 1578864"/>
              <a:gd name="connsiteY29" fmla="*/ 408432 h 1133856"/>
              <a:gd name="connsiteX30" fmla="*/ 1176528 w 1578864"/>
              <a:gd name="connsiteY30" fmla="*/ 499872 h 1133856"/>
              <a:gd name="connsiteX31" fmla="*/ 1286256 w 1578864"/>
              <a:gd name="connsiteY31" fmla="*/ 676656 h 1133856"/>
              <a:gd name="connsiteX32" fmla="*/ 1395984 w 1578864"/>
              <a:gd name="connsiteY32" fmla="*/ 847344 h 1133856"/>
              <a:gd name="connsiteX33" fmla="*/ 1524000 w 1578864"/>
              <a:gd name="connsiteY33" fmla="*/ 1036320 h 1133856"/>
              <a:gd name="connsiteX34" fmla="*/ 1578864 w 1578864"/>
              <a:gd name="connsiteY34" fmla="*/ 1109472 h 11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78864" h="1133856">
                <a:moveTo>
                  <a:pt x="0" y="1133856"/>
                </a:moveTo>
                <a:lnTo>
                  <a:pt x="73152" y="1097280"/>
                </a:lnTo>
                <a:lnTo>
                  <a:pt x="97536" y="1054608"/>
                </a:lnTo>
                <a:lnTo>
                  <a:pt x="121920" y="1011936"/>
                </a:lnTo>
                <a:lnTo>
                  <a:pt x="140208" y="963168"/>
                </a:lnTo>
                <a:lnTo>
                  <a:pt x="158496" y="920496"/>
                </a:lnTo>
                <a:lnTo>
                  <a:pt x="170688" y="871728"/>
                </a:lnTo>
                <a:lnTo>
                  <a:pt x="213360" y="786384"/>
                </a:lnTo>
                <a:lnTo>
                  <a:pt x="249936" y="670560"/>
                </a:lnTo>
                <a:lnTo>
                  <a:pt x="268224" y="597408"/>
                </a:lnTo>
                <a:lnTo>
                  <a:pt x="310896" y="481584"/>
                </a:lnTo>
                <a:lnTo>
                  <a:pt x="329184" y="402336"/>
                </a:lnTo>
                <a:lnTo>
                  <a:pt x="384048" y="249936"/>
                </a:lnTo>
                <a:lnTo>
                  <a:pt x="396240" y="207264"/>
                </a:lnTo>
                <a:lnTo>
                  <a:pt x="432816" y="115824"/>
                </a:lnTo>
                <a:lnTo>
                  <a:pt x="481584" y="42672"/>
                </a:lnTo>
                <a:lnTo>
                  <a:pt x="530352" y="0"/>
                </a:lnTo>
                <a:lnTo>
                  <a:pt x="585216" y="24384"/>
                </a:lnTo>
                <a:lnTo>
                  <a:pt x="621792" y="97536"/>
                </a:lnTo>
                <a:lnTo>
                  <a:pt x="664464" y="170688"/>
                </a:lnTo>
                <a:lnTo>
                  <a:pt x="701040" y="225552"/>
                </a:lnTo>
                <a:lnTo>
                  <a:pt x="725424" y="292608"/>
                </a:lnTo>
                <a:lnTo>
                  <a:pt x="774192" y="365760"/>
                </a:lnTo>
                <a:lnTo>
                  <a:pt x="798576" y="408432"/>
                </a:lnTo>
                <a:lnTo>
                  <a:pt x="865632" y="445008"/>
                </a:lnTo>
                <a:lnTo>
                  <a:pt x="902208" y="402336"/>
                </a:lnTo>
                <a:lnTo>
                  <a:pt x="938784" y="347472"/>
                </a:lnTo>
                <a:lnTo>
                  <a:pt x="993648" y="323088"/>
                </a:lnTo>
                <a:lnTo>
                  <a:pt x="1072896" y="347472"/>
                </a:lnTo>
                <a:lnTo>
                  <a:pt x="1115568" y="408432"/>
                </a:lnTo>
                <a:lnTo>
                  <a:pt x="1176528" y="499872"/>
                </a:lnTo>
                <a:lnTo>
                  <a:pt x="1286256" y="676656"/>
                </a:lnTo>
                <a:lnTo>
                  <a:pt x="1395984" y="847344"/>
                </a:lnTo>
                <a:lnTo>
                  <a:pt x="1524000" y="1036320"/>
                </a:lnTo>
                <a:lnTo>
                  <a:pt x="1578864" y="1109472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35271723-447C-6E77-8030-C6378362E241}"/>
              </a:ext>
            </a:extLst>
          </p:cNvPr>
          <p:cNvCxnSpPr>
            <a:cxnSpLocks/>
          </p:cNvCxnSpPr>
          <p:nvPr/>
        </p:nvCxnSpPr>
        <p:spPr>
          <a:xfrm>
            <a:off x="3695337" y="514550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E523A74D-8D6A-4280-41E9-E626BAA266F5}"/>
              </a:ext>
            </a:extLst>
          </p:cNvPr>
          <p:cNvSpPr/>
          <p:nvPr/>
        </p:nvSpPr>
        <p:spPr>
          <a:xfrm>
            <a:off x="3910330" y="4343400"/>
            <a:ext cx="1497330" cy="270510"/>
          </a:xfrm>
          <a:custGeom>
            <a:avLst/>
            <a:gdLst>
              <a:gd name="connsiteX0" fmla="*/ 0 w 1497330"/>
              <a:gd name="connsiteY0" fmla="*/ 264795 h 270510"/>
              <a:gd name="connsiteX1" fmla="*/ 83820 w 1497330"/>
              <a:gd name="connsiteY1" fmla="*/ 253365 h 270510"/>
              <a:gd name="connsiteX2" fmla="*/ 118110 w 1497330"/>
              <a:gd name="connsiteY2" fmla="*/ 241935 h 270510"/>
              <a:gd name="connsiteX3" fmla="*/ 158115 w 1497330"/>
              <a:gd name="connsiteY3" fmla="*/ 226695 h 270510"/>
              <a:gd name="connsiteX4" fmla="*/ 182880 w 1497330"/>
              <a:gd name="connsiteY4" fmla="*/ 215265 h 270510"/>
              <a:gd name="connsiteX5" fmla="*/ 201930 w 1497330"/>
              <a:gd name="connsiteY5" fmla="*/ 198120 h 270510"/>
              <a:gd name="connsiteX6" fmla="*/ 220980 w 1497330"/>
              <a:gd name="connsiteY6" fmla="*/ 186690 h 270510"/>
              <a:gd name="connsiteX7" fmla="*/ 249555 w 1497330"/>
              <a:gd name="connsiteY7" fmla="*/ 165735 h 270510"/>
              <a:gd name="connsiteX8" fmla="*/ 289560 w 1497330"/>
              <a:gd name="connsiteY8" fmla="*/ 150495 h 270510"/>
              <a:gd name="connsiteX9" fmla="*/ 344805 w 1497330"/>
              <a:gd name="connsiteY9" fmla="*/ 139065 h 270510"/>
              <a:gd name="connsiteX10" fmla="*/ 409575 w 1497330"/>
              <a:gd name="connsiteY10" fmla="*/ 142875 h 270510"/>
              <a:gd name="connsiteX11" fmla="*/ 445770 w 1497330"/>
              <a:gd name="connsiteY11" fmla="*/ 150495 h 270510"/>
              <a:gd name="connsiteX12" fmla="*/ 480060 w 1497330"/>
              <a:gd name="connsiteY12" fmla="*/ 171450 h 270510"/>
              <a:gd name="connsiteX13" fmla="*/ 516255 w 1497330"/>
              <a:gd name="connsiteY13" fmla="*/ 192405 h 270510"/>
              <a:gd name="connsiteX14" fmla="*/ 542925 w 1497330"/>
              <a:gd name="connsiteY14" fmla="*/ 200025 h 270510"/>
              <a:gd name="connsiteX15" fmla="*/ 582930 w 1497330"/>
              <a:gd name="connsiteY15" fmla="*/ 203835 h 270510"/>
              <a:gd name="connsiteX16" fmla="*/ 605790 w 1497330"/>
              <a:gd name="connsiteY16" fmla="*/ 201930 h 270510"/>
              <a:gd name="connsiteX17" fmla="*/ 619125 w 1497330"/>
              <a:gd name="connsiteY17" fmla="*/ 196215 h 270510"/>
              <a:gd name="connsiteX18" fmla="*/ 670560 w 1497330"/>
              <a:gd name="connsiteY18" fmla="*/ 173355 h 270510"/>
              <a:gd name="connsiteX19" fmla="*/ 697230 w 1497330"/>
              <a:gd name="connsiteY19" fmla="*/ 160020 h 270510"/>
              <a:gd name="connsiteX20" fmla="*/ 735330 w 1497330"/>
              <a:gd name="connsiteY20" fmla="*/ 110490 h 270510"/>
              <a:gd name="connsiteX21" fmla="*/ 763905 w 1497330"/>
              <a:gd name="connsiteY21" fmla="*/ 83820 h 270510"/>
              <a:gd name="connsiteX22" fmla="*/ 798195 w 1497330"/>
              <a:gd name="connsiteY22" fmla="*/ 49530 h 270510"/>
              <a:gd name="connsiteX23" fmla="*/ 832485 w 1497330"/>
              <a:gd name="connsiteY23" fmla="*/ 19050 h 270510"/>
              <a:gd name="connsiteX24" fmla="*/ 870585 w 1497330"/>
              <a:gd name="connsiteY24" fmla="*/ 0 h 270510"/>
              <a:gd name="connsiteX25" fmla="*/ 929640 w 1497330"/>
              <a:gd name="connsiteY25" fmla="*/ 7620 h 270510"/>
              <a:gd name="connsiteX26" fmla="*/ 950595 w 1497330"/>
              <a:gd name="connsiteY26" fmla="*/ 28575 h 270510"/>
              <a:gd name="connsiteX27" fmla="*/ 969645 w 1497330"/>
              <a:gd name="connsiteY27" fmla="*/ 43815 h 270510"/>
              <a:gd name="connsiteX28" fmla="*/ 992505 w 1497330"/>
              <a:gd name="connsiteY28" fmla="*/ 60960 h 270510"/>
              <a:gd name="connsiteX29" fmla="*/ 1003935 w 1497330"/>
              <a:gd name="connsiteY29" fmla="*/ 74295 h 270510"/>
              <a:gd name="connsiteX30" fmla="*/ 1061085 w 1497330"/>
              <a:gd name="connsiteY30" fmla="*/ 127635 h 270510"/>
              <a:gd name="connsiteX31" fmla="*/ 1101090 w 1497330"/>
              <a:gd name="connsiteY31" fmla="*/ 163830 h 270510"/>
              <a:gd name="connsiteX32" fmla="*/ 1146810 w 1497330"/>
              <a:gd name="connsiteY32" fmla="*/ 192405 h 270510"/>
              <a:gd name="connsiteX33" fmla="*/ 1215390 w 1497330"/>
              <a:gd name="connsiteY33" fmla="*/ 228600 h 270510"/>
              <a:gd name="connsiteX34" fmla="*/ 1278255 w 1497330"/>
              <a:gd name="connsiteY34" fmla="*/ 249555 h 270510"/>
              <a:gd name="connsiteX35" fmla="*/ 1295400 w 1497330"/>
              <a:gd name="connsiteY35" fmla="*/ 257175 h 270510"/>
              <a:gd name="connsiteX36" fmla="*/ 1377315 w 1497330"/>
              <a:gd name="connsiteY36" fmla="*/ 270510 h 270510"/>
              <a:gd name="connsiteX37" fmla="*/ 1476375 w 1497330"/>
              <a:gd name="connsiteY37" fmla="*/ 268605 h 270510"/>
              <a:gd name="connsiteX38" fmla="*/ 1497330 w 1497330"/>
              <a:gd name="connsiteY38" fmla="*/ 268605 h 27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97330" h="270510">
                <a:moveTo>
                  <a:pt x="0" y="264795"/>
                </a:moveTo>
                <a:lnTo>
                  <a:pt x="83820" y="253365"/>
                </a:lnTo>
                <a:lnTo>
                  <a:pt x="118110" y="241935"/>
                </a:lnTo>
                <a:lnTo>
                  <a:pt x="158115" y="226695"/>
                </a:lnTo>
                <a:lnTo>
                  <a:pt x="182880" y="215265"/>
                </a:lnTo>
                <a:lnTo>
                  <a:pt x="201930" y="198120"/>
                </a:lnTo>
                <a:lnTo>
                  <a:pt x="220980" y="186690"/>
                </a:lnTo>
                <a:lnTo>
                  <a:pt x="249555" y="165735"/>
                </a:lnTo>
                <a:lnTo>
                  <a:pt x="289560" y="150495"/>
                </a:lnTo>
                <a:lnTo>
                  <a:pt x="344805" y="139065"/>
                </a:lnTo>
                <a:lnTo>
                  <a:pt x="409575" y="142875"/>
                </a:lnTo>
                <a:lnTo>
                  <a:pt x="445770" y="150495"/>
                </a:lnTo>
                <a:lnTo>
                  <a:pt x="480060" y="171450"/>
                </a:lnTo>
                <a:lnTo>
                  <a:pt x="516255" y="192405"/>
                </a:lnTo>
                <a:lnTo>
                  <a:pt x="542925" y="200025"/>
                </a:lnTo>
                <a:lnTo>
                  <a:pt x="582930" y="203835"/>
                </a:lnTo>
                <a:lnTo>
                  <a:pt x="605790" y="201930"/>
                </a:lnTo>
                <a:lnTo>
                  <a:pt x="619125" y="196215"/>
                </a:lnTo>
                <a:lnTo>
                  <a:pt x="670560" y="173355"/>
                </a:lnTo>
                <a:lnTo>
                  <a:pt x="697230" y="160020"/>
                </a:lnTo>
                <a:lnTo>
                  <a:pt x="735330" y="110490"/>
                </a:lnTo>
                <a:lnTo>
                  <a:pt x="763905" y="83820"/>
                </a:lnTo>
                <a:lnTo>
                  <a:pt x="798195" y="49530"/>
                </a:lnTo>
                <a:lnTo>
                  <a:pt x="832485" y="19050"/>
                </a:lnTo>
                <a:lnTo>
                  <a:pt x="870585" y="0"/>
                </a:lnTo>
                <a:lnTo>
                  <a:pt x="929640" y="7620"/>
                </a:lnTo>
                <a:lnTo>
                  <a:pt x="950595" y="28575"/>
                </a:lnTo>
                <a:cubicBezTo>
                  <a:pt x="967272" y="41083"/>
                  <a:pt x="961345" y="35515"/>
                  <a:pt x="969645" y="43815"/>
                </a:cubicBezTo>
                <a:lnTo>
                  <a:pt x="992505" y="60960"/>
                </a:lnTo>
                <a:lnTo>
                  <a:pt x="1003935" y="74295"/>
                </a:lnTo>
                <a:lnTo>
                  <a:pt x="1061085" y="127635"/>
                </a:lnTo>
                <a:lnTo>
                  <a:pt x="1101090" y="163830"/>
                </a:lnTo>
                <a:lnTo>
                  <a:pt x="1146810" y="192405"/>
                </a:lnTo>
                <a:lnTo>
                  <a:pt x="1215390" y="228600"/>
                </a:lnTo>
                <a:lnTo>
                  <a:pt x="1278255" y="249555"/>
                </a:lnTo>
                <a:lnTo>
                  <a:pt x="1295400" y="257175"/>
                </a:lnTo>
                <a:lnTo>
                  <a:pt x="1377315" y="270510"/>
                </a:lnTo>
                <a:lnTo>
                  <a:pt x="1476375" y="268605"/>
                </a:lnTo>
                <a:lnTo>
                  <a:pt x="1497330" y="268605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19DFADA8-7C62-1426-722E-8A28EB800C3B}"/>
              </a:ext>
            </a:extLst>
          </p:cNvPr>
          <p:cNvSpPr/>
          <p:nvPr/>
        </p:nvSpPr>
        <p:spPr>
          <a:xfrm>
            <a:off x="3952240" y="4754596"/>
            <a:ext cx="1409700" cy="283856"/>
          </a:xfrm>
          <a:custGeom>
            <a:avLst/>
            <a:gdLst>
              <a:gd name="connsiteX0" fmla="*/ 0 w 1409700"/>
              <a:gd name="connsiteY0" fmla="*/ 281951 h 283856"/>
              <a:gd name="connsiteX1" fmla="*/ 104775 w 1409700"/>
              <a:gd name="connsiteY1" fmla="*/ 272426 h 283856"/>
              <a:gd name="connsiteX2" fmla="*/ 148590 w 1409700"/>
              <a:gd name="connsiteY2" fmla="*/ 251471 h 283856"/>
              <a:gd name="connsiteX3" fmla="*/ 200025 w 1409700"/>
              <a:gd name="connsiteY3" fmla="*/ 213371 h 283856"/>
              <a:gd name="connsiteX4" fmla="*/ 224790 w 1409700"/>
              <a:gd name="connsiteY4" fmla="*/ 177176 h 283856"/>
              <a:gd name="connsiteX5" fmla="*/ 308610 w 1409700"/>
              <a:gd name="connsiteY5" fmla="*/ 89546 h 283856"/>
              <a:gd name="connsiteX6" fmla="*/ 375285 w 1409700"/>
              <a:gd name="connsiteY6" fmla="*/ 28586 h 283856"/>
              <a:gd name="connsiteX7" fmla="*/ 430530 w 1409700"/>
              <a:gd name="connsiteY7" fmla="*/ 3821 h 283856"/>
              <a:gd name="connsiteX8" fmla="*/ 453390 w 1409700"/>
              <a:gd name="connsiteY8" fmla="*/ 11 h 283856"/>
              <a:gd name="connsiteX9" fmla="*/ 521970 w 1409700"/>
              <a:gd name="connsiteY9" fmla="*/ 34301 h 283856"/>
              <a:gd name="connsiteX10" fmla="*/ 575310 w 1409700"/>
              <a:gd name="connsiteY10" fmla="*/ 97166 h 283856"/>
              <a:gd name="connsiteX11" fmla="*/ 636270 w 1409700"/>
              <a:gd name="connsiteY11" fmla="*/ 158126 h 283856"/>
              <a:gd name="connsiteX12" fmla="*/ 701040 w 1409700"/>
              <a:gd name="connsiteY12" fmla="*/ 201941 h 283856"/>
              <a:gd name="connsiteX13" fmla="*/ 716280 w 1409700"/>
              <a:gd name="connsiteY13" fmla="*/ 217181 h 283856"/>
              <a:gd name="connsiteX14" fmla="*/ 857250 w 1409700"/>
              <a:gd name="connsiteY14" fmla="*/ 264806 h 283856"/>
              <a:gd name="connsiteX15" fmla="*/ 1009650 w 1409700"/>
              <a:gd name="connsiteY15" fmla="*/ 280046 h 283856"/>
              <a:gd name="connsiteX16" fmla="*/ 1040130 w 1409700"/>
              <a:gd name="connsiteY16" fmla="*/ 280046 h 283856"/>
              <a:gd name="connsiteX17" fmla="*/ 1104900 w 1409700"/>
              <a:gd name="connsiteY17" fmla="*/ 276236 h 283856"/>
              <a:gd name="connsiteX18" fmla="*/ 1162050 w 1409700"/>
              <a:gd name="connsiteY18" fmla="*/ 249566 h 283856"/>
              <a:gd name="connsiteX19" fmla="*/ 1226820 w 1409700"/>
              <a:gd name="connsiteY19" fmla="*/ 260996 h 283856"/>
              <a:gd name="connsiteX20" fmla="*/ 1243965 w 1409700"/>
              <a:gd name="connsiteY20" fmla="*/ 264806 h 283856"/>
              <a:gd name="connsiteX21" fmla="*/ 1274445 w 1409700"/>
              <a:gd name="connsiteY21" fmla="*/ 274331 h 283856"/>
              <a:gd name="connsiteX22" fmla="*/ 1295400 w 1409700"/>
              <a:gd name="connsiteY22" fmla="*/ 280046 h 283856"/>
              <a:gd name="connsiteX23" fmla="*/ 1409700 w 1409700"/>
              <a:gd name="connsiteY23" fmla="*/ 283856 h 28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09700" h="283856">
                <a:moveTo>
                  <a:pt x="0" y="281951"/>
                </a:moveTo>
                <a:lnTo>
                  <a:pt x="104775" y="272426"/>
                </a:lnTo>
                <a:lnTo>
                  <a:pt x="148590" y="251471"/>
                </a:lnTo>
                <a:lnTo>
                  <a:pt x="200025" y="213371"/>
                </a:lnTo>
                <a:lnTo>
                  <a:pt x="224790" y="177176"/>
                </a:lnTo>
                <a:lnTo>
                  <a:pt x="308610" y="89546"/>
                </a:lnTo>
                <a:lnTo>
                  <a:pt x="375285" y="28586"/>
                </a:lnTo>
                <a:lnTo>
                  <a:pt x="430530" y="3821"/>
                </a:lnTo>
                <a:cubicBezTo>
                  <a:pt x="449535" y="-402"/>
                  <a:pt x="441821" y="11"/>
                  <a:pt x="453390" y="11"/>
                </a:cubicBezTo>
                <a:lnTo>
                  <a:pt x="521970" y="34301"/>
                </a:lnTo>
                <a:lnTo>
                  <a:pt x="575310" y="97166"/>
                </a:lnTo>
                <a:lnTo>
                  <a:pt x="636270" y="158126"/>
                </a:lnTo>
                <a:lnTo>
                  <a:pt x="701040" y="201941"/>
                </a:lnTo>
                <a:lnTo>
                  <a:pt x="716280" y="217181"/>
                </a:lnTo>
                <a:lnTo>
                  <a:pt x="857250" y="264806"/>
                </a:lnTo>
                <a:lnTo>
                  <a:pt x="1009650" y="280046"/>
                </a:lnTo>
                <a:lnTo>
                  <a:pt x="1040130" y="280046"/>
                </a:lnTo>
                <a:lnTo>
                  <a:pt x="1104900" y="276236"/>
                </a:lnTo>
                <a:lnTo>
                  <a:pt x="1162050" y="249566"/>
                </a:lnTo>
                <a:lnTo>
                  <a:pt x="1226820" y="260996"/>
                </a:lnTo>
                <a:lnTo>
                  <a:pt x="1243965" y="264806"/>
                </a:lnTo>
                <a:lnTo>
                  <a:pt x="1274445" y="274331"/>
                </a:lnTo>
                <a:lnTo>
                  <a:pt x="1295400" y="280046"/>
                </a:lnTo>
                <a:lnTo>
                  <a:pt x="1409700" y="283856"/>
                </a:ln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89A295B-3480-B4DD-99F2-D743D9E9CAFF}"/>
              </a:ext>
            </a:extLst>
          </p:cNvPr>
          <p:cNvSpPr/>
          <p:nvPr/>
        </p:nvSpPr>
        <p:spPr>
          <a:xfrm>
            <a:off x="6598867" y="3979759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6A4497C-3C21-5ABE-BED4-DB00F582DE14}"/>
              </a:ext>
            </a:extLst>
          </p:cNvPr>
          <p:cNvSpPr/>
          <p:nvPr/>
        </p:nvSpPr>
        <p:spPr>
          <a:xfrm>
            <a:off x="6775241" y="3979759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68613EC-35B9-FDFF-752D-FCF07C63D542}"/>
              </a:ext>
            </a:extLst>
          </p:cNvPr>
          <p:cNvSpPr/>
          <p:nvPr/>
        </p:nvSpPr>
        <p:spPr>
          <a:xfrm>
            <a:off x="6952496" y="3979759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9AEA4BD0-B6BB-6796-4D7B-C406F381CC6D}"/>
              </a:ext>
            </a:extLst>
          </p:cNvPr>
          <p:cNvSpPr/>
          <p:nvPr/>
        </p:nvSpPr>
        <p:spPr>
          <a:xfrm>
            <a:off x="7128870" y="3979759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548A696-B0DC-F7F2-B706-E11E763F6391}"/>
              </a:ext>
            </a:extLst>
          </p:cNvPr>
          <p:cNvSpPr/>
          <p:nvPr/>
        </p:nvSpPr>
        <p:spPr>
          <a:xfrm>
            <a:off x="7305271" y="3979759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41DF997-B1A6-8BC1-80FE-50E26BC1252A}"/>
              </a:ext>
            </a:extLst>
          </p:cNvPr>
          <p:cNvSpPr/>
          <p:nvPr/>
        </p:nvSpPr>
        <p:spPr>
          <a:xfrm>
            <a:off x="7485455" y="3979759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981636D-C9B9-A680-190F-5009F9A31A90}"/>
              </a:ext>
            </a:extLst>
          </p:cNvPr>
          <p:cNvSpPr/>
          <p:nvPr/>
        </p:nvSpPr>
        <p:spPr>
          <a:xfrm>
            <a:off x="7662710" y="3979759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41965F8B-26BF-30BA-939D-6DB18952D01C}"/>
              </a:ext>
            </a:extLst>
          </p:cNvPr>
          <p:cNvSpPr/>
          <p:nvPr/>
        </p:nvSpPr>
        <p:spPr>
          <a:xfrm>
            <a:off x="7839084" y="3979759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17F280E-C6E3-FC2B-5B6E-8A0108B5310E}"/>
              </a:ext>
            </a:extLst>
          </p:cNvPr>
          <p:cNvSpPr/>
          <p:nvPr/>
        </p:nvSpPr>
        <p:spPr>
          <a:xfrm>
            <a:off x="6598867" y="4153377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C23CD89F-7DB4-B52E-CE86-718DB9763E03}"/>
              </a:ext>
            </a:extLst>
          </p:cNvPr>
          <p:cNvSpPr/>
          <p:nvPr/>
        </p:nvSpPr>
        <p:spPr>
          <a:xfrm>
            <a:off x="6775241" y="4153377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1126004-2049-9266-FB81-4905B453D804}"/>
              </a:ext>
            </a:extLst>
          </p:cNvPr>
          <p:cNvSpPr/>
          <p:nvPr/>
        </p:nvSpPr>
        <p:spPr>
          <a:xfrm>
            <a:off x="6952496" y="4153377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2BF18E3-48E3-321F-0025-4DFF00A1E746}"/>
              </a:ext>
            </a:extLst>
          </p:cNvPr>
          <p:cNvSpPr/>
          <p:nvPr/>
        </p:nvSpPr>
        <p:spPr>
          <a:xfrm>
            <a:off x="7128870" y="4153377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80DD47B7-83B8-29D2-F643-16535EC06BA1}"/>
              </a:ext>
            </a:extLst>
          </p:cNvPr>
          <p:cNvSpPr/>
          <p:nvPr/>
        </p:nvSpPr>
        <p:spPr>
          <a:xfrm>
            <a:off x="7305271" y="4153377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1400862-A927-9CC2-DA9C-48746289EF3E}"/>
              </a:ext>
            </a:extLst>
          </p:cNvPr>
          <p:cNvSpPr/>
          <p:nvPr/>
        </p:nvSpPr>
        <p:spPr>
          <a:xfrm>
            <a:off x="7485455" y="4153377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B3DC289E-BA1C-D83C-E141-04A340E13A75}"/>
              </a:ext>
            </a:extLst>
          </p:cNvPr>
          <p:cNvSpPr/>
          <p:nvPr/>
        </p:nvSpPr>
        <p:spPr>
          <a:xfrm>
            <a:off x="7662710" y="4153377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A45E94F3-B998-10AB-84EF-F34A03AC9519}"/>
              </a:ext>
            </a:extLst>
          </p:cNvPr>
          <p:cNvSpPr/>
          <p:nvPr/>
        </p:nvSpPr>
        <p:spPr>
          <a:xfrm>
            <a:off x="7839084" y="4153377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3D111E26-E7C3-E6E8-53AB-0F473B5D1158}"/>
              </a:ext>
            </a:extLst>
          </p:cNvPr>
          <p:cNvSpPr/>
          <p:nvPr/>
        </p:nvSpPr>
        <p:spPr>
          <a:xfrm>
            <a:off x="6598867" y="4326822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8216EF0-DF2C-6BF8-8D03-912EBB4EF9F4}"/>
              </a:ext>
            </a:extLst>
          </p:cNvPr>
          <p:cNvSpPr/>
          <p:nvPr/>
        </p:nvSpPr>
        <p:spPr>
          <a:xfrm>
            <a:off x="6775241" y="4326822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D8C3DD13-37D7-E060-A3B9-F5C3140C04A8}"/>
              </a:ext>
            </a:extLst>
          </p:cNvPr>
          <p:cNvSpPr/>
          <p:nvPr/>
        </p:nvSpPr>
        <p:spPr>
          <a:xfrm>
            <a:off x="6952496" y="4326822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34811155-8666-C696-70DA-61CC3EC3BBBC}"/>
              </a:ext>
            </a:extLst>
          </p:cNvPr>
          <p:cNvSpPr/>
          <p:nvPr/>
        </p:nvSpPr>
        <p:spPr>
          <a:xfrm>
            <a:off x="7128870" y="4326822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F9D1AED3-8603-34A7-A5BC-12016CE52D1E}"/>
              </a:ext>
            </a:extLst>
          </p:cNvPr>
          <p:cNvSpPr/>
          <p:nvPr/>
        </p:nvSpPr>
        <p:spPr>
          <a:xfrm>
            <a:off x="7305271" y="4326822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860E354-7325-11A4-80B3-BCAFAF93514E}"/>
              </a:ext>
            </a:extLst>
          </p:cNvPr>
          <p:cNvSpPr/>
          <p:nvPr/>
        </p:nvSpPr>
        <p:spPr>
          <a:xfrm>
            <a:off x="7485455" y="4326822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0DEFECC0-BE4F-6116-F716-88BD89BEDBC3}"/>
              </a:ext>
            </a:extLst>
          </p:cNvPr>
          <p:cNvSpPr/>
          <p:nvPr/>
        </p:nvSpPr>
        <p:spPr>
          <a:xfrm>
            <a:off x="7662710" y="4326822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E43EB57-824B-8051-8B58-5AC54920093B}"/>
              </a:ext>
            </a:extLst>
          </p:cNvPr>
          <p:cNvSpPr/>
          <p:nvPr/>
        </p:nvSpPr>
        <p:spPr>
          <a:xfrm>
            <a:off x="7839084" y="4326822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680B9592-FBA4-AB99-1EBD-F512C4D08719}"/>
              </a:ext>
            </a:extLst>
          </p:cNvPr>
          <p:cNvSpPr/>
          <p:nvPr/>
        </p:nvSpPr>
        <p:spPr>
          <a:xfrm>
            <a:off x="6598867" y="45080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476876CE-28F6-0053-697E-B1A770C5AD57}"/>
              </a:ext>
            </a:extLst>
          </p:cNvPr>
          <p:cNvSpPr/>
          <p:nvPr/>
        </p:nvSpPr>
        <p:spPr>
          <a:xfrm>
            <a:off x="6775241" y="4508060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8D644FE8-745F-4533-8831-AAD5F41DDE8E}"/>
              </a:ext>
            </a:extLst>
          </p:cNvPr>
          <p:cNvSpPr/>
          <p:nvPr/>
        </p:nvSpPr>
        <p:spPr>
          <a:xfrm>
            <a:off x="6952496" y="45080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0DB4D633-CC1F-7991-1513-EE42A2FB8660}"/>
              </a:ext>
            </a:extLst>
          </p:cNvPr>
          <p:cNvSpPr/>
          <p:nvPr/>
        </p:nvSpPr>
        <p:spPr>
          <a:xfrm>
            <a:off x="7128870" y="4508060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3041A143-21BE-CBBC-945B-3E92A1E56EE1}"/>
              </a:ext>
            </a:extLst>
          </p:cNvPr>
          <p:cNvSpPr/>
          <p:nvPr/>
        </p:nvSpPr>
        <p:spPr>
          <a:xfrm>
            <a:off x="7305271" y="4508060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579CAEC-C252-771E-D839-9180083DAB25}"/>
              </a:ext>
            </a:extLst>
          </p:cNvPr>
          <p:cNvSpPr/>
          <p:nvPr/>
        </p:nvSpPr>
        <p:spPr>
          <a:xfrm>
            <a:off x="7485455" y="45080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8AADEFFF-221A-B216-0E55-45F88F80211D}"/>
              </a:ext>
            </a:extLst>
          </p:cNvPr>
          <p:cNvSpPr/>
          <p:nvPr/>
        </p:nvSpPr>
        <p:spPr>
          <a:xfrm>
            <a:off x="7662710" y="45080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9EE62B2-B8DE-00DE-9DA0-B44F7634EE32}"/>
              </a:ext>
            </a:extLst>
          </p:cNvPr>
          <p:cNvSpPr/>
          <p:nvPr/>
        </p:nvSpPr>
        <p:spPr>
          <a:xfrm>
            <a:off x="7839084" y="4508060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5DE4ED7F-4215-77D8-2893-F97DC2678917}"/>
              </a:ext>
            </a:extLst>
          </p:cNvPr>
          <p:cNvSpPr/>
          <p:nvPr/>
        </p:nvSpPr>
        <p:spPr>
          <a:xfrm>
            <a:off x="6598867" y="4684560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B9DD52C0-ED11-8735-5AF6-4E3D98C36644}"/>
              </a:ext>
            </a:extLst>
          </p:cNvPr>
          <p:cNvSpPr/>
          <p:nvPr/>
        </p:nvSpPr>
        <p:spPr>
          <a:xfrm>
            <a:off x="6775241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84A22A84-996D-F077-8450-15AE4696C175}"/>
              </a:ext>
            </a:extLst>
          </p:cNvPr>
          <p:cNvSpPr/>
          <p:nvPr/>
        </p:nvSpPr>
        <p:spPr>
          <a:xfrm>
            <a:off x="6952496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23953076-52C2-2949-D757-66B3FF16607A}"/>
              </a:ext>
            </a:extLst>
          </p:cNvPr>
          <p:cNvSpPr/>
          <p:nvPr/>
        </p:nvSpPr>
        <p:spPr>
          <a:xfrm>
            <a:off x="7128870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D162EB09-EC27-E596-A804-D03BE5D3CB72}"/>
              </a:ext>
            </a:extLst>
          </p:cNvPr>
          <p:cNvSpPr/>
          <p:nvPr/>
        </p:nvSpPr>
        <p:spPr>
          <a:xfrm>
            <a:off x="7305271" y="46845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1F580970-A748-D5A7-2090-75545B930355}"/>
              </a:ext>
            </a:extLst>
          </p:cNvPr>
          <p:cNvSpPr/>
          <p:nvPr/>
        </p:nvSpPr>
        <p:spPr>
          <a:xfrm>
            <a:off x="7485455" y="4684560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5BDA022-60EB-486B-7F18-B8A87325D736}"/>
              </a:ext>
            </a:extLst>
          </p:cNvPr>
          <p:cNvSpPr/>
          <p:nvPr/>
        </p:nvSpPr>
        <p:spPr>
          <a:xfrm>
            <a:off x="7662710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778F4389-6E80-68DA-BF4D-624561AC3B2F}"/>
              </a:ext>
            </a:extLst>
          </p:cNvPr>
          <p:cNvSpPr/>
          <p:nvPr/>
        </p:nvSpPr>
        <p:spPr>
          <a:xfrm>
            <a:off x="7839084" y="46845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04BD9B4E-B288-662E-8B30-BDB6FF25DCA4}"/>
              </a:ext>
            </a:extLst>
          </p:cNvPr>
          <p:cNvSpPr/>
          <p:nvPr/>
        </p:nvSpPr>
        <p:spPr>
          <a:xfrm>
            <a:off x="6598867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737BB430-4A79-4C3E-929D-F8213B5A8609}"/>
              </a:ext>
            </a:extLst>
          </p:cNvPr>
          <p:cNvSpPr/>
          <p:nvPr/>
        </p:nvSpPr>
        <p:spPr>
          <a:xfrm>
            <a:off x="6775241" y="4861988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65D09745-619B-009A-AD8D-FDD8E02B953D}"/>
              </a:ext>
            </a:extLst>
          </p:cNvPr>
          <p:cNvSpPr/>
          <p:nvPr/>
        </p:nvSpPr>
        <p:spPr>
          <a:xfrm>
            <a:off x="6952496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DA3DCCA-0599-EB33-B749-921FFD160C3E}"/>
              </a:ext>
            </a:extLst>
          </p:cNvPr>
          <p:cNvSpPr/>
          <p:nvPr/>
        </p:nvSpPr>
        <p:spPr>
          <a:xfrm>
            <a:off x="7128870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786DC8CD-43D0-88BB-EC99-393CE960764D}"/>
              </a:ext>
            </a:extLst>
          </p:cNvPr>
          <p:cNvSpPr/>
          <p:nvPr/>
        </p:nvSpPr>
        <p:spPr>
          <a:xfrm>
            <a:off x="7305271" y="4861988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5C936FDF-A2CA-03C1-447A-D5F58233CFE2}"/>
              </a:ext>
            </a:extLst>
          </p:cNvPr>
          <p:cNvSpPr/>
          <p:nvPr/>
        </p:nvSpPr>
        <p:spPr>
          <a:xfrm>
            <a:off x="7485455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65057E59-B4BF-D4D4-7767-2634992564D1}"/>
              </a:ext>
            </a:extLst>
          </p:cNvPr>
          <p:cNvSpPr/>
          <p:nvPr/>
        </p:nvSpPr>
        <p:spPr>
          <a:xfrm>
            <a:off x="7662710" y="4861988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4A7E560-C902-4608-2CF3-DFB6B49E2464}"/>
              </a:ext>
            </a:extLst>
          </p:cNvPr>
          <p:cNvSpPr/>
          <p:nvPr/>
        </p:nvSpPr>
        <p:spPr>
          <a:xfrm>
            <a:off x="7839084" y="4861988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BEFFBBB6-A6B7-4FFD-02B3-59875A844AD8}"/>
              </a:ext>
            </a:extLst>
          </p:cNvPr>
          <p:cNvSpPr/>
          <p:nvPr/>
        </p:nvSpPr>
        <p:spPr>
          <a:xfrm>
            <a:off x="9204343" y="3975019"/>
            <a:ext cx="744900" cy="47935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8F1B8089-F91D-1234-225A-852EAC895D60}"/>
              </a:ext>
            </a:extLst>
          </p:cNvPr>
          <p:cNvSpPr/>
          <p:nvPr/>
        </p:nvSpPr>
        <p:spPr>
          <a:xfrm>
            <a:off x="9944976" y="3975020"/>
            <a:ext cx="455645" cy="203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65623E3-34DA-993E-C8B8-6C9452E6EBDD}"/>
              </a:ext>
            </a:extLst>
          </p:cNvPr>
          <p:cNvSpPr/>
          <p:nvPr/>
        </p:nvSpPr>
        <p:spPr>
          <a:xfrm>
            <a:off x="9944977" y="4178190"/>
            <a:ext cx="156702" cy="2761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A172A178-849E-19F1-A2D9-C06B263C3C86}"/>
              </a:ext>
            </a:extLst>
          </p:cNvPr>
          <p:cNvSpPr/>
          <p:nvPr/>
        </p:nvSpPr>
        <p:spPr>
          <a:xfrm>
            <a:off x="10101679" y="4178190"/>
            <a:ext cx="298942" cy="2761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32CD91E5-BFD9-6BFA-F631-6DF5588E3E03}"/>
              </a:ext>
            </a:extLst>
          </p:cNvPr>
          <p:cNvSpPr/>
          <p:nvPr/>
        </p:nvSpPr>
        <p:spPr>
          <a:xfrm>
            <a:off x="9204343" y="4452226"/>
            <a:ext cx="392354" cy="61190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B6DFDEDB-D6C9-3C1D-A278-DF2EBD23939C}"/>
              </a:ext>
            </a:extLst>
          </p:cNvPr>
          <p:cNvSpPr/>
          <p:nvPr/>
        </p:nvSpPr>
        <p:spPr>
          <a:xfrm>
            <a:off x="9596697" y="4452226"/>
            <a:ext cx="348279" cy="6119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FC34D49C-A3C9-6E56-7CD5-390A3EFB87D9}"/>
              </a:ext>
            </a:extLst>
          </p:cNvPr>
          <p:cNvSpPr/>
          <p:nvPr/>
        </p:nvSpPr>
        <p:spPr>
          <a:xfrm>
            <a:off x="9943745" y="4452226"/>
            <a:ext cx="456876" cy="2321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7AA48BE-FE55-C6E4-CBA1-FFF3F84B9F10}"/>
              </a:ext>
            </a:extLst>
          </p:cNvPr>
          <p:cNvSpPr/>
          <p:nvPr/>
        </p:nvSpPr>
        <p:spPr>
          <a:xfrm>
            <a:off x="9943745" y="4679467"/>
            <a:ext cx="456876" cy="2321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57ADDFB2-AD72-B4B7-2025-EAF378CF2B07}"/>
              </a:ext>
            </a:extLst>
          </p:cNvPr>
          <p:cNvSpPr/>
          <p:nvPr/>
        </p:nvSpPr>
        <p:spPr>
          <a:xfrm>
            <a:off x="9943745" y="4905720"/>
            <a:ext cx="456876" cy="1584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16DC5E0B-7559-828F-5C2A-8408395D0591}"/>
              </a:ext>
            </a:extLst>
          </p:cNvPr>
          <p:cNvSpPr/>
          <p:nvPr/>
        </p:nvSpPr>
        <p:spPr>
          <a:xfrm>
            <a:off x="10394790" y="3975018"/>
            <a:ext cx="254004" cy="108910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EA279B2-0C2F-3EC5-7799-AB50028AA4FF}"/>
              </a:ext>
            </a:extLst>
          </p:cNvPr>
          <p:cNvSpPr/>
          <p:nvPr/>
        </p:nvSpPr>
        <p:spPr>
          <a:xfrm>
            <a:off x="10649541" y="3975019"/>
            <a:ext cx="292364" cy="21307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48ED0048-6996-957C-3DB7-270E30A3FF6D}"/>
              </a:ext>
            </a:extLst>
          </p:cNvPr>
          <p:cNvSpPr/>
          <p:nvPr/>
        </p:nvSpPr>
        <p:spPr>
          <a:xfrm>
            <a:off x="10649541" y="4178190"/>
            <a:ext cx="292364" cy="213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DD6377F-7585-DECF-4F65-84A59EFE6D77}"/>
              </a:ext>
            </a:extLst>
          </p:cNvPr>
          <p:cNvSpPr/>
          <p:nvPr/>
        </p:nvSpPr>
        <p:spPr>
          <a:xfrm>
            <a:off x="10649541" y="4388930"/>
            <a:ext cx="192772" cy="6751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0C62DDAF-EB51-D8A8-07BC-3A0239831FA5}"/>
              </a:ext>
            </a:extLst>
          </p:cNvPr>
          <p:cNvSpPr/>
          <p:nvPr/>
        </p:nvSpPr>
        <p:spPr>
          <a:xfrm>
            <a:off x="10842313" y="4388930"/>
            <a:ext cx="98442" cy="675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8" name="Picture 317">
            <a:extLst>
              <a:ext uri="{FF2B5EF4-FFF2-40B4-BE49-F238E27FC236}">
                <a16:creationId xmlns:a16="http://schemas.microsoft.com/office/drawing/2014/main" id="{EBFF9E62-450B-C2B8-18E5-038330E9D2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294000"/>
                    </a14:imgEffect>
                    <a14:imgEffect>
                      <a14:brightnessContrast contrast="-41000"/>
                    </a14:imgEffect>
                  </a14:imgLayer>
                </a14:imgProps>
              </a:ext>
            </a:extLst>
          </a:blip>
          <a:srcRect l="36124" t="13909" r="14526" b="15600"/>
          <a:stretch/>
        </p:blipFill>
        <p:spPr>
          <a:xfrm>
            <a:off x="3952240" y="5584830"/>
            <a:ext cx="1445091" cy="1448470"/>
          </a:xfrm>
          <a:prstGeom prst="rect">
            <a:avLst/>
          </a:prstGeom>
        </p:spPr>
      </p:pic>
      <p:sp>
        <p:nvSpPr>
          <p:cNvPr id="321" name="Isosceles Triangle 320">
            <a:extLst>
              <a:ext uri="{FF2B5EF4-FFF2-40B4-BE49-F238E27FC236}">
                <a16:creationId xmlns:a16="http://schemas.microsoft.com/office/drawing/2014/main" id="{6BFC50A4-8310-055B-5CD4-9CAE79642FF3}"/>
              </a:ext>
            </a:extLst>
          </p:cNvPr>
          <p:cNvSpPr/>
          <p:nvPr/>
        </p:nvSpPr>
        <p:spPr>
          <a:xfrm>
            <a:off x="6638795" y="5671815"/>
            <a:ext cx="1510205" cy="1301901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01545399-6358-0523-A56A-9D086BAFF1F6}"/>
              </a:ext>
            </a:extLst>
          </p:cNvPr>
          <p:cNvSpPr/>
          <p:nvPr/>
        </p:nvSpPr>
        <p:spPr>
          <a:xfrm>
            <a:off x="7320170" y="6277699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7DA779D7-697E-E1B1-C561-60BF73BF2F8C}"/>
              </a:ext>
            </a:extLst>
          </p:cNvPr>
          <p:cNvSpPr/>
          <p:nvPr/>
        </p:nvSpPr>
        <p:spPr>
          <a:xfrm>
            <a:off x="7152130" y="641873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08E5F47F-3B9F-AF05-BF16-56E9F4AEECF5}"/>
              </a:ext>
            </a:extLst>
          </p:cNvPr>
          <p:cNvSpPr/>
          <p:nvPr/>
        </p:nvSpPr>
        <p:spPr>
          <a:xfrm>
            <a:off x="7360809" y="6566607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1FAC4AF5-62FA-DA6A-3F8A-DA1E6B65BEB3}"/>
              </a:ext>
            </a:extLst>
          </p:cNvPr>
          <p:cNvSpPr/>
          <p:nvPr/>
        </p:nvSpPr>
        <p:spPr>
          <a:xfrm>
            <a:off x="7348281" y="6726415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84B8D8CE-A0A3-9B84-001A-0465B047F48F}"/>
              </a:ext>
            </a:extLst>
          </p:cNvPr>
          <p:cNvSpPr/>
          <p:nvPr/>
        </p:nvSpPr>
        <p:spPr>
          <a:xfrm>
            <a:off x="7581432" y="6402383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0C613BF2-98D2-916A-5FF1-14EFAE351A98}"/>
              </a:ext>
            </a:extLst>
          </p:cNvPr>
          <p:cNvSpPr/>
          <p:nvPr/>
        </p:nvSpPr>
        <p:spPr>
          <a:xfrm>
            <a:off x="7397710" y="6040326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D0974877-06AF-58CC-49C4-AA5F347D6DD9}"/>
              </a:ext>
            </a:extLst>
          </p:cNvPr>
          <p:cNvSpPr/>
          <p:nvPr/>
        </p:nvSpPr>
        <p:spPr>
          <a:xfrm>
            <a:off x="7429559" y="6397360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1CB4DB44-AE44-500F-A2D0-36DFF82753CE}"/>
              </a:ext>
            </a:extLst>
          </p:cNvPr>
          <p:cNvSpPr/>
          <p:nvPr/>
        </p:nvSpPr>
        <p:spPr>
          <a:xfrm>
            <a:off x="6987887" y="6647990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687766D0-F58E-EFFC-A130-3F306C6CF629}"/>
              </a:ext>
            </a:extLst>
          </p:cNvPr>
          <p:cNvSpPr/>
          <p:nvPr/>
        </p:nvSpPr>
        <p:spPr>
          <a:xfrm>
            <a:off x="6911857" y="681736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1DA945A9-7509-A60B-B1FC-E6E94745E06B}"/>
              </a:ext>
            </a:extLst>
          </p:cNvPr>
          <p:cNvSpPr/>
          <p:nvPr/>
        </p:nvSpPr>
        <p:spPr>
          <a:xfrm>
            <a:off x="7812922" y="6837590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5597E105-4D61-2BDB-A38B-0F81436996C3}"/>
              </a:ext>
            </a:extLst>
          </p:cNvPr>
          <p:cNvSpPr/>
          <p:nvPr/>
        </p:nvSpPr>
        <p:spPr>
          <a:xfrm>
            <a:off x="7648958" y="6642745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D427B6CC-4696-1481-39D1-8A4FE483FCD0}"/>
              </a:ext>
            </a:extLst>
          </p:cNvPr>
          <p:cNvSpPr/>
          <p:nvPr/>
        </p:nvSpPr>
        <p:spPr>
          <a:xfrm>
            <a:off x="7554046" y="675389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9072A6C3-7B48-9A85-360F-5E83577EA418}"/>
              </a:ext>
            </a:extLst>
          </p:cNvPr>
          <p:cNvSpPr/>
          <p:nvPr/>
        </p:nvSpPr>
        <p:spPr>
          <a:xfrm>
            <a:off x="3570103" y="5584830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515EDAD-4D81-BFDB-38F3-438322366BA4}"/>
              </a:ext>
            </a:extLst>
          </p:cNvPr>
          <p:cNvSpPr/>
          <p:nvPr/>
        </p:nvSpPr>
        <p:spPr>
          <a:xfrm>
            <a:off x="6317927" y="5584830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BC04CC04-C103-BE7A-8FDA-229FCC300A03}"/>
              </a:ext>
            </a:extLst>
          </p:cNvPr>
          <p:cNvSpPr/>
          <p:nvPr/>
        </p:nvSpPr>
        <p:spPr>
          <a:xfrm>
            <a:off x="732086" y="132045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191FA6E6-CF55-9222-CDB1-A0E337F4CAC1}"/>
              </a:ext>
            </a:extLst>
          </p:cNvPr>
          <p:cNvSpPr/>
          <p:nvPr/>
        </p:nvSpPr>
        <p:spPr>
          <a:xfrm>
            <a:off x="732086" y="3834624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E9182BCE-0F25-C37D-C915-5683C8E740EB}"/>
              </a:ext>
            </a:extLst>
          </p:cNvPr>
          <p:cNvSpPr/>
          <p:nvPr/>
        </p:nvSpPr>
        <p:spPr>
          <a:xfrm>
            <a:off x="6256742" y="1986496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14DEF82B-83D2-31B3-8BD0-09276EFF7738}"/>
              </a:ext>
            </a:extLst>
          </p:cNvPr>
          <p:cNvSpPr/>
          <p:nvPr/>
        </p:nvSpPr>
        <p:spPr>
          <a:xfrm>
            <a:off x="9213398" y="3975018"/>
            <a:ext cx="1175579" cy="469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3A2C2EF3-6D81-A9CD-E3CA-99BA71E73B37}"/>
              </a:ext>
            </a:extLst>
          </p:cNvPr>
          <p:cNvSpPr/>
          <p:nvPr/>
        </p:nvSpPr>
        <p:spPr>
          <a:xfrm>
            <a:off x="9213398" y="4447138"/>
            <a:ext cx="1175579" cy="6119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2BD7799F-3C8B-C08E-C927-3B542C3F3609}"/>
              </a:ext>
            </a:extLst>
          </p:cNvPr>
          <p:cNvSpPr/>
          <p:nvPr/>
        </p:nvSpPr>
        <p:spPr>
          <a:xfrm>
            <a:off x="10388977" y="3973655"/>
            <a:ext cx="552596" cy="1085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25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B525179-D13F-76BF-38D5-B6C4C4966DC4}"/>
              </a:ext>
            </a:extLst>
          </p:cNvPr>
          <p:cNvSpPr/>
          <p:nvPr/>
        </p:nvSpPr>
        <p:spPr>
          <a:xfrm>
            <a:off x="1322962" y="1149602"/>
            <a:ext cx="6591678" cy="403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DAFA63-3665-8562-C59C-BA21511D3C1C}"/>
              </a:ext>
            </a:extLst>
          </p:cNvPr>
          <p:cNvSpPr/>
          <p:nvPr/>
        </p:nvSpPr>
        <p:spPr>
          <a:xfrm>
            <a:off x="1848256" y="3813242"/>
            <a:ext cx="525293" cy="11478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BADCC3-B9C1-D369-5E47-CCE40186FB32}"/>
              </a:ext>
            </a:extLst>
          </p:cNvPr>
          <p:cNvSpPr/>
          <p:nvPr/>
        </p:nvSpPr>
        <p:spPr>
          <a:xfrm>
            <a:off x="1848256" y="3083668"/>
            <a:ext cx="525293" cy="7295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2742BD-E91F-2D8B-9037-D7C510346F00}"/>
              </a:ext>
            </a:extLst>
          </p:cNvPr>
          <p:cNvSpPr/>
          <p:nvPr/>
        </p:nvSpPr>
        <p:spPr>
          <a:xfrm>
            <a:off x="1848256" y="1935804"/>
            <a:ext cx="525293" cy="1147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0C9E64-D6F5-2F91-3153-58097CC20483}"/>
              </a:ext>
            </a:extLst>
          </p:cNvPr>
          <p:cNvSpPr/>
          <p:nvPr/>
        </p:nvSpPr>
        <p:spPr>
          <a:xfrm>
            <a:off x="1848256" y="1371600"/>
            <a:ext cx="525293" cy="564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7F7931-2023-2EE3-C4F7-84B83C138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10711"/>
              </p:ext>
            </p:extLst>
          </p:nvPr>
        </p:nvGraphicFramePr>
        <p:xfrm>
          <a:off x="3063130" y="2178457"/>
          <a:ext cx="4647093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908">
                  <a:extLst>
                    <a:ext uri="{9D8B030D-6E8A-4147-A177-3AD203B41FA5}">
                      <a16:colId xmlns:a16="http://schemas.microsoft.com/office/drawing/2014/main" val="2877629333"/>
                    </a:ext>
                  </a:extLst>
                </a:gridCol>
                <a:gridCol w="921068">
                  <a:extLst>
                    <a:ext uri="{9D8B030D-6E8A-4147-A177-3AD203B41FA5}">
                      <a16:colId xmlns:a16="http://schemas.microsoft.com/office/drawing/2014/main" val="1226488798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476309142"/>
                    </a:ext>
                  </a:extLst>
                </a:gridCol>
                <a:gridCol w="2361649">
                  <a:extLst>
                    <a:ext uri="{9D8B030D-6E8A-4147-A177-3AD203B41FA5}">
                      <a16:colId xmlns:a16="http://schemas.microsoft.com/office/drawing/2014/main" val="3746614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統計量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累加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標註位置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0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黃</a:t>
                      </a:r>
                      <a:endParaRPr lang="en-GB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GB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GB" altLang="zh-TW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en-GB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/2 = </a:t>
                      </a:r>
                      <a:r>
                        <a:rPr lang="en-GB" altLang="zh-TW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51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藍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GB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/2 = </a:t>
                      </a: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8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綠</a:t>
                      </a:r>
                      <a:endParaRPr lang="en-GB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GB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 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/2 = </a:t>
                      </a: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6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紅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GB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/2 = </a:t>
                      </a: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92564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C22A620-0299-E9A5-C0A1-10101AA80FB9}"/>
              </a:ext>
            </a:extLst>
          </p:cNvPr>
          <p:cNvSpPr txBox="1"/>
          <p:nvPr/>
        </p:nvSpPr>
        <p:spPr>
          <a:xfrm>
            <a:off x="1893245" y="4202508"/>
            <a:ext cx="43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AB2C8-D63A-C04B-49E3-C790EFF27193}"/>
              </a:ext>
            </a:extLst>
          </p:cNvPr>
          <p:cNvSpPr txBox="1"/>
          <p:nvPr/>
        </p:nvSpPr>
        <p:spPr>
          <a:xfrm>
            <a:off x="1893245" y="3263789"/>
            <a:ext cx="43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847B9-D78A-03A5-E1F4-85306D866413}"/>
              </a:ext>
            </a:extLst>
          </p:cNvPr>
          <p:cNvSpPr txBox="1"/>
          <p:nvPr/>
        </p:nvSpPr>
        <p:spPr>
          <a:xfrm>
            <a:off x="1893245" y="2330015"/>
            <a:ext cx="43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FEE90-00FA-ED36-8BDF-F331FAABF3C4}"/>
              </a:ext>
            </a:extLst>
          </p:cNvPr>
          <p:cNvSpPr txBox="1"/>
          <p:nvPr/>
        </p:nvSpPr>
        <p:spPr>
          <a:xfrm>
            <a:off x="1893245" y="1471867"/>
            <a:ext cx="43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4AEFB2-EC40-BD69-B9BD-AFACAC63BC3F}"/>
              </a:ext>
            </a:extLst>
          </p:cNvPr>
          <p:cNvSpPr txBox="1"/>
          <p:nvPr/>
        </p:nvSpPr>
        <p:spPr>
          <a:xfrm>
            <a:off x="1422669" y="3590143"/>
            <a:ext cx="425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8E9569-DDCF-F7C2-ECA0-7244727E4CD8}"/>
              </a:ext>
            </a:extLst>
          </p:cNvPr>
          <p:cNvSpPr txBox="1"/>
          <p:nvPr/>
        </p:nvSpPr>
        <p:spPr>
          <a:xfrm>
            <a:off x="1422669" y="4771895"/>
            <a:ext cx="425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9CEE53-62C6-7475-DEAD-5C473D6B2C81}"/>
              </a:ext>
            </a:extLst>
          </p:cNvPr>
          <p:cNvSpPr txBox="1"/>
          <p:nvPr/>
        </p:nvSpPr>
        <p:spPr>
          <a:xfrm>
            <a:off x="1422669" y="2920891"/>
            <a:ext cx="425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614139-2FB6-DC68-2052-EA7A516C25A9}"/>
              </a:ext>
            </a:extLst>
          </p:cNvPr>
          <p:cNvSpPr txBox="1"/>
          <p:nvPr/>
        </p:nvSpPr>
        <p:spPr>
          <a:xfrm>
            <a:off x="1322963" y="1755683"/>
            <a:ext cx="52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22A37-A131-911B-D726-4E7E212FE35E}"/>
              </a:ext>
            </a:extLst>
          </p:cNvPr>
          <p:cNvSpPr txBox="1"/>
          <p:nvPr/>
        </p:nvSpPr>
        <p:spPr>
          <a:xfrm>
            <a:off x="1322963" y="1191479"/>
            <a:ext cx="52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D78136-A3DB-A071-AB9F-F7292AB7D558}"/>
              </a:ext>
            </a:extLst>
          </p:cNvPr>
          <p:cNvSpPr txBox="1"/>
          <p:nvPr/>
        </p:nvSpPr>
        <p:spPr>
          <a:xfrm>
            <a:off x="2395678" y="4206158"/>
            <a:ext cx="5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2.5</a:t>
            </a:r>
            <a:endParaRPr lang="en-GB" altLang="zh-TW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9764F5-CBE0-D849-700F-25DC7CE9983C}"/>
              </a:ext>
            </a:extLst>
          </p:cNvPr>
          <p:cNvCxnSpPr>
            <a:cxnSpLocks/>
          </p:cNvCxnSpPr>
          <p:nvPr/>
        </p:nvCxnSpPr>
        <p:spPr>
          <a:xfrm>
            <a:off x="2296092" y="4390824"/>
            <a:ext cx="146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4B2B39-9942-B1DC-17CA-8C8C06DD2594}"/>
              </a:ext>
            </a:extLst>
          </p:cNvPr>
          <p:cNvSpPr txBox="1"/>
          <p:nvPr/>
        </p:nvSpPr>
        <p:spPr>
          <a:xfrm>
            <a:off x="2395678" y="3263789"/>
            <a:ext cx="5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6.5</a:t>
            </a:r>
            <a:endParaRPr lang="en-GB" altLang="zh-TW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A331BE-464A-D6B2-682C-00D65E63F80C}"/>
              </a:ext>
            </a:extLst>
          </p:cNvPr>
          <p:cNvCxnSpPr>
            <a:cxnSpLocks/>
          </p:cNvCxnSpPr>
          <p:nvPr/>
        </p:nvCxnSpPr>
        <p:spPr>
          <a:xfrm>
            <a:off x="2296092" y="3448455"/>
            <a:ext cx="146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9CE22E9-0A28-3F1E-869D-39950993B6E2}"/>
              </a:ext>
            </a:extLst>
          </p:cNvPr>
          <p:cNvSpPr txBox="1"/>
          <p:nvPr/>
        </p:nvSpPr>
        <p:spPr>
          <a:xfrm>
            <a:off x="2395678" y="2336018"/>
            <a:ext cx="5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endParaRPr lang="en-GB" altLang="zh-TW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F48490-7695-B221-0BA7-FA1F30B9B98C}"/>
              </a:ext>
            </a:extLst>
          </p:cNvPr>
          <p:cNvCxnSpPr>
            <a:cxnSpLocks/>
          </p:cNvCxnSpPr>
          <p:nvPr/>
        </p:nvCxnSpPr>
        <p:spPr>
          <a:xfrm>
            <a:off x="2296092" y="2520684"/>
            <a:ext cx="146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38D8F55-4B54-3F21-F676-3D715FC9B30F}"/>
              </a:ext>
            </a:extLst>
          </p:cNvPr>
          <p:cNvSpPr txBox="1"/>
          <p:nvPr/>
        </p:nvSpPr>
        <p:spPr>
          <a:xfrm>
            <a:off x="2395678" y="1487882"/>
            <a:ext cx="5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altLang="zh-TW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2479CE-9B48-5454-D473-97D942B71773}"/>
              </a:ext>
            </a:extLst>
          </p:cNvPr>
          <p:cNvCxnSpPr>
            <a:cxnSpLocks/>
          </p:cNvCxnSpPr>
          <p:nvPr/>
        </p:nvCxnSpPr>
        <p:spPr>
          <a:xfrm>
            <a:off x="2296092" y="1672548"/>
            <a:ext cx="146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97487CFA-02E6-4FEB-4819-ED3427748503}"/>
              </a:ext>
            </a:extLst>
          </p:cNvPr>
          <p:cNvSpPr/>
          <p:nvPr/>
        </p:nvSpPr>
        <p:spPr>
          <a:xfrm>
            <a:off x="2179320" y="1874520"/>
            <a:ext cx="6248400" cy="256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D5D18D-E467-8861-17B0-8525AB793EFB}"/>
              </a:ext>
            </a:extLst>
          </p:cNvPr>
          <p:cNvSpPr/>
          <p:nvPr/>
        </p:nvSpPr>
        <p:spPr>
          <a:xfrm>
            <a:off x="4202349" y="2577830"/>
            <a:ext cx="1893651" cy="778213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E81677-A1FD-86B3-E084-22268466EE52}"/>
              </a:ext>
            </a:extLst>
          </p:cNvPr>
          <p:cNvCxnSpPr>
            <a:cxnSpLocks/>
          </p:cNvCxnSpPr>
          <p:nvPr/>
        </p:nvCxnSpPr>
        <p:spPr>
          <a:xfrm>
            <a:off x="4972175" y="2577830"/>
            <a:ext cx="0" cy="778213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1AE504-A31D-4FCF-03DD-AD13AD69EB70}"/>
              </a:ext>
            </a:extLst>
          </p:cNvPr>
          <p:cNvCxnSpPr>
            <a:cxnSpLocks/>
          </p:cNvCxnSpPr>
          <p:nvPr/>
        </p:nvCxnSpPr>
        <p:spPr>
          <a:xfrm flipH="1">
            <a:off x="3394952" y="2947481"/>
            <a:ext cx="807397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465287-EDCC-086D-9587-7E74A1F9C450}"/>
              </a:ext>
            </a:extLst>
          </p:cNvPr>
          <p:cNvCxnSpPr>
            <a:cxnSpLocks/>
          </p:cNvCxnSpPr>
          <p:nvPr/>
        </p:nvCxnSpPr>
        <p:spPr>
          <a:xfrm flipH="1">
            <a:off x="6096000" y="2947481"/>
            <a:ext cx="1199745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F4A9C4CA-A105-198A-4B6C-BF5025A785A8}"/>
              </a:ext>
            </a:extLst>
          </p:cNvPr>
          <p:cNvSpPr/>
          <p:nvPr/>
        </p:nvSpPr>
        <p:spPr>
          <a:xfrm>
            <a:off x="2931269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3718CCB7-2850-7A9B-A334-807CD31BE7F4}"/>
              </a:ext>
            </a:extLst>
          </p:cNvPr>
          <p:cNvSpPr/>
          <p:nvPr/>
        </p:nvSpPr>
        <p:spPr>
          <a:xfrm>
            <a:off x="2332585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9B9FDF64-534B-3A7E-BAAA-E67F05B3E57E}"/>
              </a:ext>
            </a:extLst>
          </p:cNvPr>
          <p:cNvSpPr/>
          <p:nvPr/>
        </p:nvSpPr>
        <p:spPr>
          <a:xfrm>
            <a:off x="7435931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078F4D90-F270-BFB5-5A0A-A4911DE0C221}"/>
              </a:ext>
            </a:extLst>
          </p:cNvPr>
          <p:cNvSpPr/>
          <p:nvPr/>
        </p:nvSpPr>
        <p:spPr>
          <a:xfrm>
            <a:off x="7584981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98F2A29E-A899-E1A6-8F71-A763A37ABB37}"/>
              </a:ext>
            </a:extLst>
          </p:cNvPr>
          <p:cNvSpPr/>
          <p:nvPr/>
        </p:nvSpPr>
        <p:spPr>
          <a:xfrm>
            <a:off x="8103141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60C06E5-284D-9CD5-58C0-BBF7316ABF3E}"/>
              </a:ext>
            </a:extLst>
          </p:cNvPr>
          <p:cNvCxnSpPr>
            <a:cxnSpLocks/>
          </p:cNvCxnSpPr>
          <p:nvPr/>
        </p:nvCxnSpPr>
        <p:spPr>
          <a:xfrm>
            <a:off x="4202349" y="2577830"/>
            <a:ext cx="0" cy="778213"/>
          </a:xfrm>
          <a:prstGeom prst="lin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0336BD-D860-CED2-2449-C45ACFBF75E4}"/>
              </a:ext>
            </a:extLst>
          </p:cNvPr>
          <p:cNvCxnSpPr>
            <a:cxnSpLocks/>
          </p:cNvCxnSpPr>
          <p:nvPr/>
        </p:nvCxnSpPr>
        <p:spPr>
          <a:xfrm>
            <a:off x="4962188" y="2577830"/>
            <a:ext cx="0" cy="778213"/>
          </a:xfrm>
          <a:prstGeom prst="lin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9923037-CE89-A5DF-F6DB-3D4ABE380547}"/>
              </a:ext>
            </a:extLst>
          </p:cNvPr>
          <p:cNvCxnSpPr>
            <a:cxnSpLocks/>
          </p:cNvCxnSpPr>
          <p:nvPr/>
        </p:nvCxnSpPr>
        <p:spPr>
          <a:xfrm>
            <a:off x="6096000" y="2577830"/>
            <a:ext cx="0" cy="778213"/>
          </a:xfrm>
          <a:prstGeom prst="lin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2AABB79-1CC3-A990-188D-F355E9C7BA52}"/>
              </a:ext>
            </a:extLst>
          </p:cNvPr>
          <p:cNvSpPr txBox="1"/>
          <p:nvPr/>
        </p:nvSpPr>
        <p:spPr>
          <a:xfrm>
            <a:off x="4608565" y="3429000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中位數</a:t>
            </a:r>
            <a:endParaRPr lang="en-US" altLang="zh-TW" sz="12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Q2</a:t>
            </a:r>
            <a:r>
              <a:rPr lang="zh-TW" altLang="en-US" sz="12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9907D8-5A11-91B3-D2A5-31D6C67F2AFC}"/>
              </a:ext>
            </a:extLst>
          </p:cNvPr>
          <p:cNvSpPr txBox="1"/>
          <p:nvPr/>
        </p:nvSpPr>
        <p:spPr>
          <a:xfrm>
            <a:off x="5542002" y="34290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第三四分位數</a:t>
            </a:r>
            <a:endParaRPr lang="en-US" altLang="zh-TW" sz="12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Q3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FBAEA3-9AE7-23CE-ABFD-EB5F015FBFC0}"/>
              </a:ext>
            </a:extLst>
          </p:cNvPr>
          <p:cNvSpPr txBox="1"/>
          <p:nvPr/>
        </p:nvSpPr>
        <p:spPr>
          <a:xfrm>
            <a:off x="3648350" y="3429000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第一四分位數</a:t>
            </a:r>
            <a:endParaRPr lang="en-US" altLang="zh-TW" sz="12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Q1</a:t>
            </a:r>
            <a:r>
              <a:rPr lang="zh-TW" altLang="en-US" sz="1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38FCCFCB-3C66-16BE-03C6-BEA5F852FF67}"/>
              </a:ext>
            </a:extLst>
          </p:cNvPr>
          <p:cNvSpPr/>
          <p:nvPr/>
        </p:nvSpPr>
        <p:spPr>
          <a:xfrm rot="5400000">
            <a:off x="5036420" y="1479340"/>
            <a:ext cx="231648" cy="1887512"/>
          </a:xfrm>
          <a:prstGeom prst="leftBrace">
            <a:avLst>
              <a:gd name="adj1" fmla="val 55208"/>
              <a:gd name="adj2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B9FF78-8C73-C166-9752-D786D492C5A5}"/>
              </a:ext>
            </a:extLst>
          </p:cNvPr>
          <p:cNvSpPr txBox="1"/>
          <p:nvPr/>
        </p:nvSpPr>
        <p:spPr>
          <a:xfrm>
            <a:off x="4419647" y="1993794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四分位距（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IQR 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911D9F-569E-22F8-2967-2FBFE45D6C71}"/>
              </a:ext>
            </a:extLst>
          </p:cNvPr>
          <p:cNvSpPr txBox="1"/>
          <p:nvPr/>
        </p:nvSpPr>
        <p:spPr>
          <a:xfrm>
            <a:off x="7373963" y="214622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離群值</a:t>
            </a:r>
            <a:endParaRPr lang="en-US" altLang="zh-TW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outlier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CC841334-E2D3-5B07-BD1F-12D7A1D8F686}"/>
              </a:ext>
            </a:extLst>
          </p:cNvPr>
          <p:cNvSpPr/>
          <p:nvPr/>
        </p:nvSpPr>
        <p:spPr>
          <a:xfrm rot="5400000">
            <a:off x="7748017" y="2350116"/>
            <a:ext cx="231648" cy="768095"/>
          </a:xfrm>
          <a:prstGeom prst="leftBrace">
            <a:avLst>
              <a:gd name="adj1" fmla="val 36567"/>
              <a:gd name="adj2" fmla="val 50000"/>
            </a:avLst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7F09B86A-CC30-718F-E90E-2EEC32D736D0}"/>
              </a:ext>
            </a:extLst>
          </p:cNvPr>
          <p:cNvSpPr/>
          <p:nvPr/>
        </p:nvSpPr>
        <p:spPr>
          <a:xfrm rot="5400000">
            <a:off x="2627570" y="2350117"/>
            <a:ext cx="231648" cy="768095"/>
          </a:xfrm>
          <a:prstGeom prst="leftBrace">
            <a:avLst>
              <a:gd name="adj1" fmla="val 36567"/>
              <a:gd name="adj2" fmla="val 50000"/>
            </a:avLst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DC68A8-1E3D-2E77-D2A7-838ED2FCE772}"/>
              </a:ext>
            </a:extLst>
          </p:cNvPr>
          <p:cNvSpPr txBox="1"/>
          <p:nvPr/>
        </p:nvSpPr>
        <p:spPr>
          <a:xfrm>
            <a:off x="2240148" y="214622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離群值</a:t>
            </a:r>
            <a:endParaRPr lang="en-US" altLang="zh-TW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outlier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492F89E-4270-DA32-4DA7-63C569D7F5DB}"/>
              </a:ext>
            </a:extLst>
          </p:cNvPr>
          <p:cNvCxnSpPr>
            <a:cxnSpLocks/>
          </p:cNvCxnSpPr>
          <p:nvPr/>
        </p:nvCxnSpPr>
        <p:spPr>
          <a:xfrm flipV="1">
            <a:off x="7281370" y="3007792"/>
            <a:ext cx="0" cy="98508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1B83F1D-4F38-C3CF-B408-6416CDC85B53}"/>
              </a:ext>
            </a:extLst>
          </p:cNvPr>
          <p:cNvCxnSpPr>
            <a:cxnSpLocks/>
          </p:cNvCxnSpPr>
          <p:nvPr/>
        </p:nvCxnSpPr>
        <p:spPr>
          <a:xfrm flipV="1">
            <a:off x="3394952" y="3007792"/>
            <a:ext cx="0" cy="98508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7EB4B84-E1CF-6D1A-59FB-4C81C53EA72E}"/>
              </a:ext>
            </a:extLst>
          </p:cNvPr>
          <p:cNvSpPr txBox="1"/>
          <p:nvPr/>
        </p:nvSpPr>
        <p:spPr>
          <a:xfrm>
            <a:off x="6715297" y="4015632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Q3 + 1.5*IQR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543A7C-B159-4E42-E39F-A6327687CF7F}"/>
              </a:ext>
            </a:extLst>
          </p:cNvPr>
          <p:cNvSpPr txBox="1"/>
          <p:nvPr/>
        </p:nvSpPr>
        <p:spPr>
          <a:xfrm>
            <a:off x="2838550" y="4015632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Q1 - 1.5*IQR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9801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7480429-B897-9929-AF98-E66EB48A1ACE}"/>
              </a:ext>
            </a:extLst>
          </p:cNvPr>
          <p:cNvSpPr/>
          <p:nvPr/>
        </p:nvSpPr>
        <p:spPr>
          <a:xfrm>
            <a:off x="363471" y="147481"/>
            <a:ext cx="7646166" cy="496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25EDBB-F971-61BD-2BE0-2DF3F1FC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1" y="316758"/>
            <a:ext cx="7496175" cy="4629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67A8C-DEF3-8164-D84E-94C103DBAAF2}"/>
              </a:ext>
            </a:extLst>
          </p:cNvPr>
          <p:cNvSpPr txBox="1"/>
          <p:nvPr/>
        </p:nvSpPr>
        <p:spPr>
          <a:xfrm>
            <a:off x="624914" y="4776631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階層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7760AA-6559-3027-CE03-43B8887EF754}"/>
              </a:ext>
            </a:extLst>
          </p:cNvPr>
          <p:cNvSpPr txBox="1"/>
          <p:nvPr/>
        </p:nvSpPr>
        <p:spPr>
          <a:xfrm>
            <a:off x="3727478" y="4776631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階層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FDAF88-D3B6-159D-4E3B-407E64797701}"/>
              </a:ext>
            </a:extLst>
          </p:cNvPr>
          <p:cNvSpPr txBox="1"/>
          <p:nvPr/>
        </p:nvSpPr>
        <p:spPr>
          <a:xfrm>
            <a:off x="6830042" y="4776631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階層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A89333-5036-464C-87F0-4A4DC2B3DBBE}"/>
              </a:ext>
            </a:extLst>
          </p:cNvPr>
          <p:cNvSpPr txBox="1"/>
          <p:nvPr/>
        </p:nvSpPr>
        <p:spPr>
          <a:xfrm>
            <a:off x="660982" y="661831"/>
            <a:ext cx="696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266153-8BEC-5472-0674-76D3EB1F8A55}"/>
              </a:ext>
            </a:extLst>
          </p:cNvPr>
          <p:cNvSpPr txBox="1"/>
          <p:nvPr/>
        </p:nvSpPr>
        <p:spPr>
          <a:xfrm>
            <a:off x="660982" y="1235763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2077A6-03FA-7E87-0348-769CC5667DFD}"/>
              </a:ext>
            </a:extLst>
          </p:cNvPr>
          <p:cNvSpPr txBox="1"/>
          <p:nvPr/>
        </p:nvSpPr>
        <p:spPr>
          <a:xfrm>
            <a:off x="660982" y="2154768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1DF1B3-EA79-5F58-5797-4A9FFEA31DF2}"/>
              </a:ext>
            </a:extLst>
          </p:cNvPr>
          <p:cNvSpPr txBox="1"/>
          <p:nvPr/>
        </p:nvSpPr>
        <p:spPr>
          <a:xfrm>
            <a:off x="660982" y="3703737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340FB0-955D-6433-3E52-6B5428381AC5}"/>
              </a:ext>
            </a:extLst>
          </p:cNvPr>
          <p:cNvSpPr txBox="1"/>
          <p:nvPr/>
        </p:nvSpPr>
        <p:spPr>
          <a:xfrm>
            <a:off x="3763545" y="2065224"/>
            <a:ext cx="696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FA8FC2-551F-85F0-BD7C-12DB38EBA898}"/>
              </a:ext>
            </a:extLst>
          </p:cNvPr>
          <p:cNvSpPr txBox="1"/>
          <p:nvPr/>
        </p:nvSpPr>
        <p:spPr>
          <a:xfrm>
            <a:off x="3763545" y="4124875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54D491-DA1D-F9A4-9A83-F9F914BB555D}"/>
              </a:ext>
            </a:extLst>
          </p:cNvPr>
          <p:cNvSpPr txBox="1"/>
          <p:nvPr/>
        </p:nvSpPr>
        <p:spPr>
          <a:xfrm>
            <a:off x="6872994" y="481719"/>
            <a:ext cx="696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30F2E4-A332-3E4A-FD4B-87E3B716252A}"/>
              </a:ext>
            </a:extLst>
          </p:cNvPr>
          <p:cNvSpPr txBox="1"/>
          <p:nvPr/>
        </p:nvSpPr>
        <p:spPr>
          <a:xfrm>
            <a:off x="6872994" y="2462545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A7CD32-9D2C-334C-2AB6-F738E6098FA1}"/>
              </a:ext>
            </a:extLst>
          </p:cNvPr>
          <p:cNvSpPr txBox="1"/>
          <p:nvPr/>
        </p:nvSpPr>
        <p:spPr>
          <a:xfrm>
            <a:off x="2115796" y="1474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節線</a:t>
            </a:r>
            <a:endParaRPr lang="en-GB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98318F-2A15-5DAD-F375-7EE8E0E9FADC}"/>
              </a:ext>
            </a:extLst>
          </p:cNvPr>
          <p:cNvSpPr txBox="1"/>
          <p:nvPr/>
        </p:nvSpPr>
        <p:spPr>
          <a:xfrm>
            <a:off x="5520476" y="1474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節線</a:t>
            </a:r>
            <a:endParaRPr lang="en-GB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664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87FF75-992D-AF60-1651-F1F50B10BDFB}"/>
              </a:ext>
            </a:extLst>
          </p:cNvPr>
          <p:cNvSpPr/>
          <p:nvPr/>
        </p:nvSpPr>
        <p:spPr>
          <a:xfrm>
            <a:off x="-134240" y="841962"/>
            <a:ext cx="12326240" cy="5863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93A08-4872-9DD6-7D28-155AEE515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240" y="1011239"/>
            <a:ext cx="7496175" cy="4629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AEA938-7B71-B01A-0A8A-4EFAF50693AD}"/>
              </a:ext>
            </a:extLst>
          </p:cNvPr>
          <p:cNvSpPr txBox="1"/>
          <p:nvPr/>
        </p:nvSpPr>
        <p:spPr>
          <a:xfrm>
            <a:off x="316357" y="547111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BBE71-3A26-BA8F-40BA-287AAFD38133}"/>
              </a:ext>
            </a:extLst>
          </p:cNvPr>
          <p:cNvSpPr txBox="1"/>
          <p:nvPr/>
        </p:nvSpPr>
        <p:spPr>
          <a:xfrm>
            <a:off x="3316329" y="54711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運具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A238A-7593-6A79-6502-3F999258D72C}"/>
              </a:ext>
            </a:extLst>
          </p:cNvPr>
          <p:cNvSpPr txBox="1"/>
          <p:nvPr/>
        </p:nvSpPr>
        <p:spPr>
          <a:xfrm>
            <a:off x="6418892" y="5471112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公司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C2DBB-B6E2-E274-C3A0-69F449308B55}"/>
              </a:ext>
            </a:extLst>
          </p:cNvPr>
          <p:cNvSpPr txBox="1"/>
          <p:nvPr/>
        </p:nvSpPr>
        <p:spPr>
          <a:xfrm>
            <a:off x="149649" y="13563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新北市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C77F8-3BE2-7BAA-D1B0-0E241DF22009}"/>
              </a:ext>
            </a:extLst>
          </p:cNvPr>
          <p:cNvSpPr txBox="1"/>
          <p:nvPr/>
        </p:nvSpPr>
        <p:spPr>
          <a:xfrm>
            <a:off x="149645" y="19302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臺北市</a:t>
            </a:r>
            <a:endParaRPr lang="en-GB" altLang="zh-TW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32FFC-54A6-3C66-B05E-2498B3637C28}"/>
              </a:ext>
            </a:extLst>
          </p:cNvPr>
          <p:cNvSpPr txBox="1"/>
          <p:nvPr/>
        </p:nvSpPr>
        <p:spPr>
          <a:xfrm>
            <a:off x="149649" y="284924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0A661-B021-4773-FE3B-52D5C7DF2AA8}"/>
              </a:ext>
            </a:extLst>
          </p:cNvPr>
          <p:cNvSpPr txBox="1"/>
          <p:nvPr/>
        </p:nvSpPr>
        <p:spPr>
          <a:xfrm>
            <a:off x="149647" y="439821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新竹縣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9D479-7892-2185-D39E-A238C759DDC2}"/>
              </a:ext>
            </a:extLst>
          </p:cNvPr>
          <p:cNvSpPr txBox="1"/>
          <p:nvPr/>
        </p:nvSpPr>
        <p:spPr>
          <a:xfrm>
            <a:off x="3341976" y="258763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私有</a:t>
            </a:r>
            <a:endParaRPr lang="en-US" altLang="zh-TW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運具</a:t>
            </a:r>
            <a:endParaRPr lang="en-GB" altLang="zh-TW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BD2B1-8F8F-E34A-AD74-DF10393A30A1}"/>
              </a:ext>
            </a:extLst>
          </p:cNvPr>
          <p:cNvSpPr txBox="1"/>
          <p:nvPr/>
        </p:nvSpPr>
        <p:spPr>
          <a:xfrm>
            <a:off x="3341976" y="473517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公共</a:t>
            </a:r>
            <a:endParaRPr lang="en-US" altLang="zh-TW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運輸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478F95-EF94-6634-9CB6-48ABE4EE6ED8}"/>
              </a:ext>
            </a:extLst>
          </p:cNvPr>
          <p:cNvSpPr txBox="1"/>
          <p:nvPr/>
        </p:nvSpPr>
        <p:spPr>
          <a:xfrm>
            <a:off x="6361659" y="11762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工業區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3BEF7-BB4E-EB21-5C45-F0F6C7431E59}"/>
              </a:ext>
            </a:extLst>
          </p:cNvPr>
          <p:cNvSpPr txBox="1"/>
          <p:nvPr/>
        </p:nvSpPr>
        <p:spPr>
          <a:xfrm>
            <a:off x="6451426" y="306420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科學</a:t>
            </a:r>
            <a:endParaRPr lang="en-US" altLang="zh-TW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園區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9E4543-6DCE-7B34-3F18-154308475D65}"/>
              </a:ext>
            </a:extLst>
          </p:cNvPr>
          <p:cNvSpPr txBox="1"/>
          <p:nvPr/>
        </p:nvSpPr>
        <p:spPr>
          <a:xfrm>
            <a:off x="1618085" y="8419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節線</a:t>
            </a:r>
            <a:endParaRPr lang="en-GB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5EC5CD-21CD-F890-A7E9-A62D9EC13757}"/>
              </a:ext>
            </a:extLst>
          </p:cNvPr>
          <p:cNvSpPr txBox="1"/>
          <p:nvPr/>
        </p:nvSpPr>
        <p:spPr>
          <a:xfrm>
            <a:off x="5022765" y="8419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節線</a:t>
            </a:r>
            <a:endParaRPr lang="en-GB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D35F39F-053F-3BEE-49E0-F9463E2EE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606027"/>
              </p:ext>
            </p:extLst>
          </p:nvPr>
        </p:nvGraphicFramePr>
        <p:xfrm>
          <a:off x="7330103" y="1664089"/>
          <a:ext cx="4798562" cy="333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val="2512029958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3820811795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1844597767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1963506592"/>
                    </a:ext>
                  </a:extLst>
                </a:gridCol>
                <a:gridCol w="866642">
                  <a:extLst>
                    <a:ext uri="{9D8B030D-6E8A-4147-A177-3AD203B41FA5}">
                      <a16:colId xmlns:a16="http://schemas.microsoft.com/office/drawing/2014/main" val="3775284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家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運具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頻次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86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9BBF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私有運具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工業區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5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男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9BBF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私有運具</a:t>
                      </a:r>
                      <a:endParaRPr lang="en-GB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科學園區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1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男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9BB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公共運輸</a:t>
                      </a:r>
                      <a:endParaRPr lang="en-GB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工業區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61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男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9BB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公共運輸</a:t>
                      </a:r>
                      <a:endParaRPr lang="en-GB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科學園區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96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07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4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女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F28D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新竹縣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公共運輸</a:t>
                      </a:r>
                      <a:endParaRPr lang="en-GB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工業區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190</a:t>
                      </a:r>
                      <a:endParaRPr kumimoji="0" lang="en-GB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27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女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F28D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新竹縣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公共運輸</a:t>
                      </a:r>
                      <a:endParaRPr lang="en-GB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科學園區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320</a:t>
                      </a:r>
                      <a:endParaRPr kumimoji="0" lang="en-GB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85936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636600-CDD9-EC3D-9405-CC613F0EEE9B}"/>
              </a:ext>
            </a:extLst>
          </p:cNvPr>
          <p:cNvCxnSpPr>
            <a:stCxn id="6" idx="2"/>
          </p:cNvCxnSpPr>
          <p:nvPr/>
        </p:nvCxnSpPr>
        <p:spPr>
          <a:xfrm>
            <a:off x="511282" y="5809666"/>
            <a:ext cx="0" cy="29019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B957FF-137C-09D6-219D-36BA71BA917D}"/>
              </a:ext>
            </a:extLst>
          </p:cNvPr>
          <p:cNvCxnSpPr>
            <a:cxnSpLocks/>
          </p:cNvCxnSpPr>
          <p:nvPr/>
        </p:nvCxnSpPr>
        <p:spPr>
          <a:xfrm flipH="1">
            <a:off x="488422" y="6074458"/>
            <a:ext cx="8009402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C39AE5-94FA-E29B-FDF5-655102175C99}"/>
              </a:ext>
            </a:extLst>
          </p:cNvPr>
          <p:cNvCxnSpPr>
            <a:cxnSpLocks/>
          </p:cNvCxnSpPr>
          <p:nvPr/>
        </p:nvCxnSpPr>
        <p:spPr>
          <a:xfrm>
            <a:off x="8497824" y="5120640"/>
            <a:ext cx="0" cy="97921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B9E51B-EB9B-364F-5624-EC7600008EE1}"/>
              </a:ext>
            </a:extLst>
          </p:cNvPr>
          <p:cNvCxnSpPr>
            <a:cxnSpLocks/>
          </p:cNvCxnSpPr>
          <p:nvPr/>
        </p:nvCxnSpPr>
        <p:spPr>
          <a:xfrm>
            <a:off x="3631351" y="5809666"/>
            <a:ext cx="3389" cy="53969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7136D8-6E8A-5B94-846C-5EA34B714D01}"/>
              </a:ext>
            </a:extLst>
          </p:cNvPr>
          <p:cNvCxnSpPr>
            <a:cxnSpLocks/>
          </p:cNvCxnSpPr>
          <p:nvPr/>
        </p:nvCxnSpPr>
        <p:spPr>
          <a:xfrm flipH="1">
            <a:off x="3613845" y="6322568"/>
            <a:ext cx="5916235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DCFEB5-B5F3-8D04-1541-D5ED3D5B21E4}"/>
              </a:ext>
            </a:extLst>
          </p:cNvPr>
          <p:cNvCxnSpPr>
            <a:cxnSpLocks/>
          </p:cNvCxnSpPr>
          <p:nvPr/>
        </p:nvCxnSpPr>
        <p:spPr>
          <a:xfrm>
            <a:off x="9503664" y="5120640"/>
            <a:ext cx="0" cy="122618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E053EF-CEA7-3748-18CF-2E65CB8ABA21}"/>
              </a:ext>
            </a:extLst>
          </p:cNvPr>
          <p:cNvCxnSpPr>
            <a:cxnSpLocks/>
          </p:cNvCxnSpPr>
          <p:nvPr/>
        </p:nvCxnSpPr>
        <p:spPr>
          <a:xfrm>
            <a:off x="6714715" y="5809666"/>
            <a:ext cx="0" cy="77596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C09A5F-2122-CC4A-88F6-782BBDD302E2}"/>
              </a:ext>
            </a:extLst>
          </p:cNvPr>
          <p:cNvCxnSpPr>
            <a:cxnSpLocks/>
          </p:cNvCxnSpPr>
          <p:nvPr/>
        </p:nvCxnSpPr>
        <p:spPr>
          <a:xfrm flipH="1">
            <a:off x="6689314" y="6585626"/>
            <a:ext cx="3922806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107E31-F07C-20EC-7910-EC7C3C6906FD}"/>
              </a:ext>
            </a:extLst>
          </p:cNvPr>
          <p:cNvCxnSpPr>
            <a:cxnSpLocks/>
          </p:cNvCxnSpPr>
          <p:nvPr/>
        </p:nvCxnSpPr>
        <p:spPr>
          <a:xfrm>
            <a:off x="10631424" y="5120640"/>
            <a:ext cx="0" cy="1490386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170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C2BDA8CC-DD73-4E14-09CC-62385412B28D}"/>
              </a:ext>
            </a:extLst>
          </p:cNvPr>
          <p:cNvSpPr/>
          <p:nvPr/>
        </p:nvSpPr>
        <p:spPr>
          <a:xfrm>
            <a:off x="346825" y="136188"/>
            <a:ext cx="7234806" cy="3453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29F0A1-0F19-8269-FD5D-18FBD42EE9DE}"/>
              </a:ext>
            </a:extLst>
          </p:cNvPr>
          <p:cNvSpPr/>
          <p:nvPr/>
        </p:nvSpPr>
        <p:spPr>
          <a:xfrm>
            <a:off x="2247089" y="496111"/>
            <a:ext cx="2178995" cy="21789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8DD6AA-9FB1-B25E-1A6E-F2172CA4D227}"/>
              </a:ext>
            </a:extLst>
          </p:cNvPr>
          <p:cNvSpPr/>
          <p:nvPr/>
        </p:nvSpPr>
        <p:spPr>
          <a:xfrm>
            <a:off x="2806428" y="1055450"/>
            <a:ext cx="1060315" cy="1060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60FC31-3C67-001C-02C2-774803784AF2}"/>
              </a:ext>
            </a:extLst>
          </p:cNvPr>
          <p:cNvCxnSpPr>
            <a:cxnSpLocks/>
          </p:cNvCxnSpPr>
          <p:nvPr/>
        </p:nvCxnSpPr>
        <p:spPr>
          <a:xfrm>
            <a:off x="3336585" y="1585607"/>
            <a:ext cx="559501" cy="9348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8B7EE9-A34F-2522-3EB6-608CF8820143}"/>
              </a:ext>
            </a:extLst>
          </p:cNvPr>
          <p:cNvCxnSpPr>
            <a:cxnSpLocks/>
          </p:cNvCxnSpPr>
          <p:nvPr/>
        </p:nvCxnSpPr>
        <p:spPr>
          <a:xfrm flipV="1">
            <a:off x="2777084" y="1585607"/>
            <a:ext cx="559501" cy="9348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E2E322-21F5-47F8-4911-9C354E54B48B}"/>
              </a:ext>
            </a:extLst>
          </p:cNvPr>
          <p:cNvCxnSpPr>
            <a:cxnSpLocks/>
          </p:cNvCxnSpPr>
          <p:nvPr/>
        </p:nvCxnSpPr>
        <p:spPr>
          <a:xfrm>
            <a:off x="2320379" y="1209797"/>
            <a:ext cx="1016206" cy="3758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2C621E-6BFA-CAED-D987-E331C63344A4}"/>
              </a:ext>
            </a:extLst>
          </p:cNvPr>
          <p:cNvCxnSpPr>
            <a:cxnSpLocks/>
          </p:cNvCxnSpPr>
          <p:nvPr/>
        </p:nvCxnSpPr>
        <p:spPr>
          <a:xfrm flipH="1">
            <a:off x="3336585" y="1145027"/>
            <a:ext cx="990510" cy="4405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9049DA-AF59-A60A-9BB2-9815DD8C3042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3336587" y="496111"/>
            <a:ext cx="0" cy="1089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D4D1EB1-01A8-F2A9-92B8-C07065E5E718}"/>
              </a:ext>
            </a:extLst>
          </p:cNvPr>
          <p:cNvSpPr txBox="1"/>
          <p:nvPr/>
        </p:nvSpPr>
        <p:spPr>
          <a:xfrm>
            <a:off x="3029993" y="219112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08633C-2874-A0BB-4CBF-2568A2ABC7A5}"/>
              </a:ext>
            </a:extLst>
          </p:cNvPr>
          <p:cNvSpPr txBox="1"/>
          <p:nvPr/>
        </p:nvSpPr>
        <p:spPr>
          <a:xfrm>
            <a:off x="4334855" y="1000385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4AEA84-8930-A15D-C67D-96BCC38A1443}"/>
              </a:ext>
            </a:extLst>
          </p:cNvPr>
          <p:cNvSpPr txBox="1"/>
          <p:nvPr/>
        </p:nvSpPr>
        <p:spPr>
          <a:xfrm>
            <a:off x="3779581" y="2523485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B4E184-F3F0-9F7A-D2FE-2580E081B027}"/>
              </a:ext>
            </a:extLst>
          </p:cNvPr>
          <p:cNvSpPr txBox="1"/>
          <p:nvPr/>
        </p:nvSpPr>
        <p:spPr>
          <a:xfrm>
            <a:off x="2217583" y="2511632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56884C-71D6-0638-E5C4-43087B7F9DBE}"/>
              </a:ext>
            </a:extLst>
          </p:cNvPr>
          <p:cNvSpPr txBox="1"/>
          <p:nvPr/>
        </p:nvSpPr>
        <p:spPr>
          <a:xfrm>
            <a:off x="1669761" y="1056551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3B40346-BA2A-B313-1AA0-670B4164548C}"/>
              </a:ext>
            </a:extLst>
          </p:cNvPr>
          <p:cNvCxnSpPr>
            <a:cxnSpLocks/>
            <a:stCxn id="43" idx="2"/>
            <a:endCxn id="42" idx="6"/>
          </p:cNvCxnSpPr>
          <p:nvPr/>
        </p:nvCxnSpPr>
        <p:spPr>
          <a:xfrm flipH="1">
            <a:off x="2562300" y="1228380"/>
            <a:ext cx="710178" cy="61769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34487B8-8351-01F5-8BBF-E8BF8CE014F4}"/>
              </a:ext>
            </a:extLst>
          </p:cNvPr>
          <p:cNvSpPr/>
          <p:nvPr/>
        </p:nvSpPr>
        <p:spPr>
          <a:xfrm>
            <a:off x="2461456" y="1239727"/>
            <a:ext cx="100844" cy="1008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F328BE-8E73-6F55-F249-9235793008AA}"/>
              </a:ext>
            </a:extLst>
          </p:cNvPr>
          <p:cNvSpPr/>
          <p:nvPr/>
        </p:nvSpPr>
        <p:spPr>
          <a:xfrm>
            <a:off x="3272478" y="1177958"/>
            <a:ext cx="100844" cy="1008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415808-92E2-0BCA-BE9E-E09924AA3EB6}"/>
              </a:ext>
            </a:extLst>
          </p:cNvPr>
          <p:cNvSpPr/>
          <p:nvPr/>
        </p:nvSpPr>
        <p:spPr>
          <a:xfrm>
            <a:off x="4132455" y="1156071"/>
            <a:ext cx="100844" cy="1008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775572A-A7EB-12E4-8E6B-DDA4CF7555FA}"/>
              </a:ext>
            </a:extLst>
          </p:cNvPr>
          <p:cNvSpPr/>
          <p:nvPr/>
        </p:nvSpPr>
        <p:spPr>
          <a:xfrm>
            <a:off x="3685891" y="2217257"/>
            <a:ext cx="100844" cy="1008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E4BB777-7E13-9BAC-2930-4A5362C0017E}"/>
              </a:ext>
            </a:extLst>
          </p:cNvPr>
          <p:cNvSpPr/>
          <p:nvPr/>
        </p:nvSpPr>
        <p:spPr>
          <a:xfrm>
            <a:off x="3140297" y="1797890"/>
            <a:ext cx="100844" cy="1008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9B365C-E2E7-DE53-C9D6-888522F36D5C}"/>
              </a:ext>
            </a:extLst>
          </p:cNvPr>
          <p:cNvCxnSpPr>
            <a:cxnSpLocks/>
            <a:stCxn id="44" idx="2"/>
            <a:endCxn id="43" idx="6"/>
          </p:cNvCxnSpPr>
          <p:nvPr/>
        </p:nvCxnSpPr>
        <p:spPr>
          <a:xfrm flipH="1">
            <a:off x="3373322" y="1206493"/>
            <a:ext cx="759133" cy="21887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0C8EC77-80E8-B909-02D5-70D63D3624F9}"/>
              </a:ext>
            </a:extLst>
          </p:cNvPr>
          <p:cNvCxnSpPr>
            <a:cxnSpLocks/>
            <a:stCxn id="44" idx="4"/>
            <a:endCxn id="45" idx="7"/>
          </p:cNvCxnSpPr>
          <p:nvPr/>
        </p:nvCxnSpPr>
        <p:spPr>
          <a:xfrm flipH="1">
            <a:off x="3771967" y="1256915"/>
            <a:ext cx="410910" cy="97511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91A95B-C474-277F-6624-507514CFDF22}"/>
              </a:ext>
            </a:extLst>
          </p:cNvPr>
          <p:cNvCxnSpPr>
            <a:cxnSpLocks/>
            <a:stCxn id="45" idx="1"/>
            <a:endCxn id="46" idx="5"/>
          </p:cNvCxnSpPr>
          <p:nvPr/>
        </p:nvCxnSpPr>
        <p:spPr>
          <a:xfrm flipH="1" flipV="1">
            <a:off x="3226373" y="1883966"/>
            <a:ext cx="474286" cy="348059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EBB2E28-1EF4-1741-73F0-5D0D71F457FB}"/>
              </a:ext>
            </a:extLst>
          </p:cNvPr>
          <p:cNvCxnSpPr>
            <a:cxnSpLocks/>
            <a:stCxn id="46" idx="1"/>
            <a:endCxn id="42" idx="5"/>
          </p:cNvCxnSpPr>
          <p:nvPr/>
        </p:nvCxnSpPr>
        <p:spPr>
          <a:xfrm flipH="1" flipV="1">
            <a:off x="2547532" y="1325803"/>
            <a:ext cx="607533" cy="486855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1687E49-7E36-8D73-D225-FD4E04F0603B}"/>
              </a:ext>
            </a:extLst>
          </p:cNvPr>
          <p:cNvSpPr/>
          <p:nvPr/>
        </p:nvSpPr>
        <p:spPr>
          <a:xfrm>
            <a:off x="2870268" y="1394916"/>
            <a:ext cx="100844" cy="1008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0898466-5B14-FA75-3C15-918CE4DE5204}"/>
              </a:ext>
            </a:extLst>
          </p:cNvPr>
          <p:cNvSpPr/>
          <p:nvPr/>
        </p:nvSpPr>
        <p:spPr>
          <a:xfrm>
            <a:off x="3286163" y="541339"/>
            <a:ext cx="100844" cy="1008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75FFEAF-A8BA-27DD-950B-2CEE2FA9ACE5}"/>
              </a:ext>
            </a:extLst>
          </p:cNvPr>
          <p:cNvSpPr/>
          <p:nvPr/>
        </p:nvSpPr>
        <p:spPr>
          <a:xfrm>
            <a:off x="3779581" y="1331366"/>
            <a:ext cx="100844" cy="1008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1AF361F-619D-BA23-D5E0-DBE2348F6D9C}"/>
              </a:ext>
            </a:extLst>
          </p:cNvPr>
          <p:cNvSpPr/>
          <p:nvPr/>
        </p:nvSpPr>
        <p:spPr>
          <a:xfrm>
            <a:off x="3566203" y="1989293"/>
            <a:ext cx="100844" cy="1008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C16EDC0-DB16-081F-AA10-215D3991BB89}"/>
              </a:ext>
            </a:extLst>
          </p:cNvPr>
          <p:cNvSpPr/>
          <p:nvPr/>
        </p:nvSpPr>
        <p:spPr>
          <a:xfrm>
            <a:off x="2800359" y="2332966"/>
            <a:ext cx="100844" cy="1008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1EC87C8-38F3-890F-0FF0-2796E38E062C}"/>
              </a:ext>
            </a:extLst>
          </p:cNvPr>
          <p:cNvCxnSpPr>
            <a:cxnSpLocks/>
            <a:stCxn id="68" idx="3"/>
            <a:endCxn id="67" idx="7"/>
          </p:cNvCxnSpPr>
          <p:nvPr/>
        </p:nvCxnSpPr>
        <p:spPr>
          <a:xfrm flipH="1">
            <a:off x="2956344" y="627415"/>
            <a:ext cx="344587" cy="782269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FE0B55F-A526-F716-72F5-6DB270D6D075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3372239" y="627415"/>
            <a:ext cx="422110" cy="718719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A0909E4-EDE0-2A86-07B8-6E54A10B27F9}"/>
              </a:ext>
            </a:extLst>
          </p:cNvPr>
          <p:cNvCxnSpPr>
            <a:cxnSpLocks/>
            <a:stCxn id="70" idx="7"/>
            <a:endCxn id="69" idx="4"/>
          </p:cNvCxnSpPr>
          <p:nvPr/>
        </p:nvCxnSpPr>
        <p:spPr>
          <a:xfrm flipV="1">
            <a:off x="3652279" y="1432210"/>
            <a:ext cx="177724" cy="57185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35475E1-C6A2-E153-EF0F-4BFB441B5B56}"/>
              </a:ext>
            </a:extLst>
          </p:cNvPr>
          <p:cNvCxnSpPr>
            <a:cxnSpLocks/>
            <a:stCxn id="67" idx="4"/>
            <a:endCxn id="71" idx="0"/>
          </p:cNvCxnSpPr>
          <p:nvPr/>
        </p:nvCxnSpPr>
        <p:spPr>
          <a:xfrm flipH="1">
            <a:off x="2850781" y="1495760"/>
            <a:ext cx="69909" cy="837206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C8ED40A-A1EB-3E1F-2333-B1888EEBE3A0}"/>
              </a:ext>
            </a:extLst>
          </p:cNvPr>
          <p:cNvCxnSpPr>
            <a:cxnSpLocks/>
            <a:stCxn id="70" idx="3"/>
            <a:endCxn id="71" idx="6"/>
          </p:cNvCxnSpPr>
          <p:nvPr/>
        </p:nvCxnSpPr>
        <p:spPr>
          <a:xfrm flipH="1">
            <a:off x="2901203" y="2075369"/>
            <a:ext cx="679768" cy="308019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7829CCE-8BB3-6DA9-5751-DFED0A3707DC}"/>
              </a:ext>
            </a:extLst>
          </p:cNvPr>
          <p:cNvSpPr txBox="1"/>
          <p:nvPr/>
        </p:nvSpPr>
        <p:spPr>
          <a:xfrm>
            <a:off x="3199418" y="1487972"/>
            <a:ext cx="3385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0%</a:t>
            </a:r>
            <a:endParaRPr lang="en-GB" sz="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3817C55-2406-D203-0D9A-B2A878593B23}"/>
              </a:ext>
            </a:extLst>
          </p:cNvPr>
          <p:cNvSpPr txBox="1"/>
          <p:nvPr/>
        </p:nvSpPr>
        <p:spPr>
          <a:xfrm>
            <a:off x="3175857" y="1998129"/>
            <a:ext cx="4221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endParaRPr lang="en-GB" sz="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D57390D-1488-F8CE-53D6-09290D41554B}"/>
              </a:ext>
            </a:extLst>
          </p:cNvPr>
          <p:cNvSpPr txBox="1"/>
          <p:nvPr/>
        </p:nvSpPr>
        <p:spPr>
          <a:xfrm>
            <a:off x="3152357" y="2584087"/>
            <a:ext cx="491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100%</a:t>
            </a:r>
            <a:endParaRPr lang="en-GB" sz="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305FF1-C2A9-EB43-21A8-3CE8518932BA}"/>
              </a:ext>
            </a:extLst>
          </p:cNvPr>
          <p:cNvSpPr txBox="1"/>
          <p:nvPr/>
        </p:nvSpPr>
        <p:spPr>
          <a:xfrm>
            <a:off x="2817280" y="3001979"/>
            <a:ext cx="116134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values.radar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0AE49D1-0C27-6E0A-D58B-D9D5CB97AD66}"/>
              </a:ext>
            </a:extLst>
          </p:cNvPr>
          <p:cNvCxnSpPr>
            <a:stCxn id="96" idx="2"/>
            <a:endCxn id="98" idx="0"/>
          </p:cNvCxnSpPr>
          <p:nvPr/>
        </p:nvCxnSpPr>
        <p:spPr>
          <a:xfrm>
            <a:off x="3397952" y="2799531"/>
            <a:ext cx="0" cy="20244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95B070B-F752-8068-89C0-737D88AB0CF4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4401867" y="2661985"/>
            <a:ext cx="244131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58AC480-9C53-AC82-F385-3AF4131ED354}"/>
              </a:ext>
            </a:extLst>
          </p:cNvPr>
          <p:cNvSpPr txBox="1"/>
          <p:nvPr/>
        </p:nvSpPr>
        <p:spPr>
          <a:xfrm>
            <a:off x="4613947" y="2519859"/>
            <a:ext cx="15036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axis.label.size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49E38BE-E3C5-E5B6-5930-A97CFE8B2BE1}"/>
              </a:ext>
            </a:extLst>
          </p:cNvPr>
          <p:cNvSpPr txBox="1"/>
          <p:nvPr/>
        </p:nvSpPr>
        <p:spPr>
          <a:xfrm>
            <a:off x="4502785" y="1984960"/>
            <a:ext cx="14518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axis.line.colour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867C94F-9E76-F4BD-B542-3E15F6B88F44}"/>
              </a:ext>
            </a:extLst>
          </p:cNvPr>
          <p:cNvCxnSpPr>
            <a:cxnSpLocks/>
          </p:cNvCxnSpPr>
          <p:nvPr/>
        </p:nvCxnSpPr>
        <p:spPr>
          <a:xfrm flipV="1">
            <a:off x="3830003" y="2104905"/>
            <a:ext cx="701001" cy="27848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468EC5A-3037-14D0-89B9-2CAE3F117FC3}"/>
              </a:ext>
            </a:extLst>
          </p:cNvPr>
          <p:cNvSpPr txBox="1"/>
          <p:nvPr/>
        </p:nvSpPr>
        <p:spPr>
          <a:xfrm>
            <a:off x="2716436" y="3249438"/>
            <a:ext cx="14160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grid.label.size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5C25E28-C16C-1970-BA2C-4BE3768F268F}"/>
              </a:ext>
            </a:extLst>
          </p:cNvPr>
          <p:cNvCxnSpPr>
            <a:cxnSpLocks/>
          </p:cNvCxnSpPr>
          <p:nvPr/>
        </p:nvCxnSpPr>
        <p:spPr>
          <a:xfrm>
            <a:off x="646624" y="1582823"/>
            <a:ext cx="465883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B1963AC6-801D-F987-37F3-E044CCFEBA3F}"/>
              </a:ext>
            </a:extLst>
          </p:cNvPr>
          <p:cNvSpPr/>
          <p:nvPr/>
        </p:nvSpPr>
        <p:spPr>
          <a:xfrm>
            <a:off x="829143" y="1524715"/>
            <a:ext cx="100844" cy="1008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172AFA-22FD-6E92-F103-97AA76E35F08}"/>
              </a:ext>
            </a:extLst>
          </p:cNvPr>
          <p:cNvCxnSpPr>
            <a:cxnSpLocks/>
          </p:cNvCxnSpPr>
          <p:nvPr/>
        </p:nvCxnSpPr>
        <p:spPr>
          <a:xfrm flipH="1">
            <a:off x="646624" y="1786159"/>
            <a:ext cx="465883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829AF2DF-3FB6-3DCD-0EEA-2D84328C54AE}"/>
              </a:ext>
            </a:extLst>
          </p:cNvPr>
          <p:cNvSpPr/>
          <p:nvPr/>
        </p:nvSpPr>
        <p:spPr>
          <a:xfrm>
            <a:off x="829143" y="1725852"/>
            <a:ext cx="100844" cy="1008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4A9259C-2A40-2AF5-D47F-B975FC024ED4}"/>
              </a:ext>
            </a:extLst>
          </p:cNvPr>
          <p:cNvSpPr txBox="1"/>
          <p:nvPr/>
        </p:nvSpPr>
        <p:spPr>
          <a:xfrm>
            <a:off x="1112506" y="1454802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0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218ACB5-845F-0699-CE1B-6A2C87C5F317}"/>
              </a:ext>
            </a:extLst>
          </p:cNvPr>
          <p:cNvSpPr txBox="1"/>
          <p:nvPr/>
        </p:nvSpPr>
        <p:spPr>
          <a:xfrm>
            <a:off x="1112506" y="1662615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0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E63593E-9FF6-32CB-255A-E25DECD99A25}"/>
              </a:ext>
            </a:extLst>
          </p:cNvPr>
          <p:cNvSpPr txBox="1"/>
          <p:nvPr/>
        </p:nvSpPr>
        <p:spPr>
          <a:xfrm>
            <a:off x="346825" y="2156065"/>
            <a:ext cx="15132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legend.text.size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43B43CA-4F84-9704-A5E1-0EF8C1CAC079}"/>
              </a:ext>
            </a:extLst>
          </p:cNvPr>
          <p:cNvSpPr txBox="1"/>
          <p:nvPr/>
        </p:nvSpPr>
        <p:spPr>
          <a:xfrm>
            <a:off x="376331" y="2399937"/>
            <a:ext cx="15132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legend.position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1C419B-5147-E59A-A579-3FA4FBE6EFB0}"/>
              </a:ext>
            </a:extLst>
          </p:cNvPr>
          <p:cNvCxnSpPr>
            <a:cxnSpLocks/>
            <a:endCxn id="133" idx="0"/>
          </p:cNvCxnSpPr>
          <p:nvPr/>
        </p:nvCxnSpPr>
        <p:spPr>
          <a:xfrm>
            <a:off x="1103427" y="1916531"/>
            <a:ext cx="0" cy="23953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F85EEE2-B25E-451D-C94E-67117F02C97F}"/>
              </a:ext>
            </a:extLst>
          </p:cNvPr>
          <p:cNvCxnSpPr>
            <a:cxnSpLocks/>
          </p:cNvCxnSpPr>
          <p:nvPr/>
        </p:nvCxnSpPr>
        <p:spPr>
          <a:xfrm>
            <a:off x="4251037" y="1535235"/>
            <a:ext cx="907865" cy="77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1EB4266-0AF2-A2ED-3462-8E0A95301FDA}"/>
              </a:ext>
            </a:extLst>
          </p:cNvPr>
          <p:cNvSpPr txBox="1"/>
          <p:nvPr/>
        </p:nvSpPr>
        <p:spPr>
          <a:xfrm>
            <a:off x="5103726" y="1290149"/>
            <a:ext cx="201460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background.circle.colour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5A1F92B-FE36-15AB-96F4-C1370BFC34E8}"/>
              </a:ext>
            </a:extLst>
          </p:cNvPr>
          <p:cNvSpPr txBox="1"/>
          <p:nvPr/>
        </p:nvSpPr>
        <p:spPr>
          <a:xfrm>
            <a:off x="5103726" y="1509208"/>
            <a:ext cx="247790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background.circle.transparency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7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EA80663-731C-6459-D5AA-0BFBB296C3F6}"/>
              </a:ext>
            </a:extLst>
          </p:cNvPr>
          <p:cNvSpPr/>
          <p:nvPr/>
        </p:nvSpPr>
        <p:spPr>
          <a:xfrm>
            <a:off x="1868129" y="807720"/>
            <a:ext cx="4425991" cy="3734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D5964E-6764-8E5C-6D16-28F8B465D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70" t="13409" r="17978" b="7790"/>
          <a:stretch/>
        </p:blipFill>
        <p:spPr>
          <a:xfrm>
            <a:off x="1868129" y="894734"/>
            <a:ext cx="4748980" cy="36477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DE98E6-DD4C-AD8D-6C49-5E10A14F618E}"/>
              </a:ext>
            </a:extLst>
          </p:cNvPr>
          <p:cNvSpPr/>
          <p:nvPr/>
        </p:nvSpPr>
        <p:spPr>
          <a:xfrm>
            <a:off x="1849755" y="4185286"/>
            <a:ext cx="438150" cy="231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FB3871-1E1E-828E-13FD-DAAAB10573BF}"/>
              </a:ext>
            </a:extLst>
          </p:cNvPr>
          <p:cNvSpPr/>
          <p:nvPr/>
        </p:nvSpPr>
        <p:spPr>
          <a:xfrm>
            <a:off x="6197333" y="4185286"/>
            <a:ext cx="419776" cy="231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90D111-5598-F988-495A-827972D072A4}"/>
              </a:ext>
            </a:extLst>
          </p:cNvPr>
          <p:cNvSpPr/>
          <p:nvPr/>
        </p:nvSpPr>
        <p:spPr>
          <a:xfrm>
            <a:off x="3968299" y="2506340"/>
            <a:ext cx="151581" cy="151581"/>
          </a:xfrm>
          <a:prstGeom prst="ellipse">
            <a:avLst/>
          </a:prstGeom>
          <a:solidFill>
            <a:srgbClr val="2FB8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35CF8A-1284-C0BB-30D9-6397A04F16E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663499" y="1972530"/>
            <a:ext cx="326999" cy="556009"/>
          </a:xfrm>
          <a:prstGeom prst="line">
            <a:avLst/>
          </a:prstGeom>
          <a:ln w="19050">
            <a:solidFill>
              <a:srgbClr val="2FB8B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3BA205-5D1C-F8F3-0FB9-3E5C1F082FF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4119880" y="2582131"/>
            <a:ext cx="996950" cy="0"/>
          </a:xfrm>
          <a:prstGeom prst="line">
            <a:avLst/>
          </a:prstGeom>
          <a:ln w="19050">
            <a:solidFill>
              <a:srgbClr val="2FB8B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580BF0-E503-C30B-2946-CE55BE451120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3139583" y="2635722"/>
            <a:ext cx="850915" cy="1504423"/>
          </a:xfrm>
          <a:prstGeom prst="line">
            <a:avLst/>
          </a:prstGeom>
          <a:ln w="19050">
            <a:solidFill>
              <a:srgbClr val="2FB8B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91D2F6C-287D-1B7C-E827-D45A350B64E6}"/>
              </a:ext>
            </a:extLst>
          </p:cNvPr>
          <p:cNvSpPr/>
          <p:nvPr/>
        </p:nvSpPr>
        <p:spPr>
          <a:xfrm>
            <a:off x="4118382" y="3458549"/>
            <a:ext cx="151581" cy="151581"/>
          </a:xfrm>
          <a:prstGeom prst="ellipse">
            <a:avLst/>
          </a:prstGeom>
          <a:solidFill>
            <a:srgbClr val="F28D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F1C9DF-C00B-0C8F-CD18-AFB732AEADDD}"/>
              </a:ext>
            </a:extLst>
          </p:cNvPr>
          <p:cNvCxnSpPr>
            <a:cxnSpLocks/>
          </p:cNvCxnSpPr>
          <p:nvPr/>
        </p:nvCxnSpPr>
        <p:spPr>
          <a:xfrm>
            <a:off x="3495197" y="2278726"/>
            <a:ext cx="685643" cy="1206154"/>
          </a:xfrm>
          <a:prstGeom prst="line">
            <a:avLst/>
          </a:prstGeom>
          <a:ln w="19050">
            <a:solidFill>
              <a:srgbClr val="F28D8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2DF32-AB61-60AE-3157-9D85BB602B47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4269963" y="3534340"/>
            <a:ext cx="1399317" cy="0"/>
          </a:xfrm>
          <a:prstGeom prst="line">
            <a:avLst/>
          </a:prstGeom>
          <a:ln w="19050">
            <a:solidFill>
              <a:srgbClr val="F28D8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C2064E7-D2FE-B414-CD1D-CE2E6C185A57}"/>
              </a:ext>
            </a:extLst>
          </p:cNvPr>
          <p:cNvCxnSpPr>
            <a:cxnSpLocks/>
            <a:endCxn id="21" idx="4"/>
          </p:cNvCxnSpPr>
          <p:nvPr/>
        </p:nvCxnSpPr>
        <p:spPr>
          <a:xfrm flipV="1">
            <a:off x="3864652" y="3610130"/>
            <a:ext cx="329521" cy="554200"/>
          </a:xfrm>
          <a:prstGeom prst="line">
            <a:avLst/>
          </a:prstGeom>
          <a:ln w="19050">
            <a:solidFill>
              <a:srgbClr val="F28D8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11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825C39A0-6540-D7E9-4ABE-94DBD5A073DE}"/>
              </a:ext>
            </a:extLst>
          </p:cNvPr>
          <p:cNvSpPr/>
          <p:nvPr/>
        </p:nvSpPr>
        <p:spPr>
          <a:xfrm>
            <a:off x="702624" y="0"/>
            <a:ext cx="10786752" cy="677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1D74D21-D6BC-5446-2846-25941F9379BB}"/>
              </a:ext>
            </a:extLst>
          </p:cNvPr>
          <p:cNvSpPr/>
          <p:nvPr/>
        </p:nvSpPr>
        <p:spPr>
          <a:xfrm>
            <a:off x="6619583" y="2532948"/>
            <a:ext cx="2148840" cy="3257315"/>
          </a:xfrm>
          <a:prstGeom prst="rect">
            <a:avLst/>
          </a:prstGeom>
          <a:solidFill>
            <a:srgbClr val="FFFE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D5419-4378-ADEE-2258-5C23B6960A79}"/>
              </a:ext>
            </a:extLst>
          </p:cNvPr>
          <p:cNvSpPr/>
          <p:nvPr/>
        </p:nvSpPr>
        <p:spPr>
          <a:xfrm>
            <a:off x="1425188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9F4B6-985A-6655-D041-6C211150304D}"/>
              </a:ext>
            </a:extLst>
          </p:cNvPr>
          <p:cNvSpPr/>
          <p:nvPr/>
        </p:nvSpPr>
        <p:spPr>
          <a:xfrm>
            <a:off x="1775384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D2099-DDDB-51B6-AC8A-27F801D65181}"/>
              </a:ext>
            </a:extLst>
          </p:cNvPr>
          <p:cNvSpPr/>
          <p:nvPr/>
        </p:nvSpPr>
        <p:spPr>
          <a:xfrm>
            <a:off x="2125580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6FBB9-7476-7C7B-B71C-692C0EDC4329}"/>
              </a:ext>
            </a:extLst>
          </p:cNvPr>
          <p:cNvSpPr/>
          <p:nvPr/>
        </p:nvSpPr>
        <p:spPr>
          <a:xfrm>
            <a:off x="2475776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6EE8BE-A6FC-45BC-649A-FAD16787D5A0}"/>
              </a:ext>
            </a:extLst>
          </p:cNvPr>
          <p:cNvSpPr/>
          <p:nvPr/>
        </p:nvSpPr>
        <p:spPr>
          <a:xfrm>
            <a:off x="6748681" y="1157892"/>
            <a:ext cx="350196" cy="505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B8EB7C-2567-F80B-EE85-44BFCFFADECF}"/>
              </a:ext>
            </a:extLst>
          </p:cNvPr>
          <p:cNvSpPr/>
          <p:nvPr/>
        </p:nvSpPr>
        <p:spPr>
          <a:xfrm>
            <a:off x="7098877" y="1157892"/>
            <a:ext cx="350196" cy="5058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F0200-E702-5374-5371-CE15E1FC34D3}"/>
              </a:ext>
            </a:extLst>
          </p:cNvPr>
          <p:cNvSpPr/>
          <p:nvPr/>
        </p:nvSpPr>
        <p:spPr>
          <a:xfrm>
            <a:off x="7449073" y="1157892"/>
            <a:ext cx="350196" cy="505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1C81AC-8E96-51DF-6009-3CE108BCDE6F}"/>
              </a:ext>
            </a:extLst>
          </p:cNvPr>
          <p:cNvSpPr/>
          <p:nvPr/>
        </p:nvSpPr>
        <p:spPr>
          <a:xfrm>
            <a:off x="7799269" y="1157892"/>
            <a:ext cx="350196" cy="505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A006F7-7ABA-69A0-FAEE-3F0F0E30BC46}"/>
              </a:ext>
            </a:extLst>
          </p:cNvPr>
          <p:cNvSpPr/>
          <p:nvPr/>
        </p:nvSpPr>
        <p:spPr>
          <a:xfrm>
            <a:off x="8149465" y="1157892"/>
            <a:ext cx="350196" cy="5058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9C63BD-B51B-6E88-2D32-8D795C4930A5}"/>
              </a:ext>
            </a:extLst>
          </p:cNvPr>
          <p:cNvSpPr/>
          <p:nvPr/>
        </p:nvSpPr>
        <p:spPr>
          <a:xfrm>
            <a:off x="2825972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B7197D-FE75-1953-BF48-8B553CEABA8C}"/>
              </a:ext>
            </a:extLst>
          </p:cNvPr>
          <p:cNvSpPr/>
          <p:nvPr/>
        </p:nvSpPr>
        <p:spPr>
          <a:xfrm>
            <a:off x="1425188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E77547-3246-328F-1563-D8C168E26546}"/>
              </a:ext>
            </a:extLst>
          </p:cNvPr>
          <p:cNvSpPr/>
          <p:nvPr/>
        </p:nvSpPr>
        <p:spPr>
          <a:xfrm>
            <a:off x="1775384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23EA77-29BB-8B5D-989F-DD9AE456920E}"/>
              </a:ext>
            </a:extLst>
          </p:cNvPr>
          <p:cNvSpPr/>
          <p:nvPr/>
        </p:nvSpPr>
        <p:spPr>
          <a:xfrm>
            <a:off x="2125580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F3F34B-4E1B-C637-B876-15B443C050C8}"/>
              </a:ext>
            </a:extLst>
          </p:cNvPr>
          <p:cNvSpPr/>
          <p:nvPr/>
        </p:nvSpPr>
        <p:spPr>
          <a:xfrm>
            <a:off x="2475776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CAF89B-8AAC-92D5-F3D1-79F60849A2C6}"/>
              </a:ext>
            </a:extLst>
          </p:cNvPr>
          <p:cNvSpPr/>
          <p:nvPr/>
        </p:nvSpPr>
        <p:spPr>
          <a:xfrm>
            <a:off x="2825972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B7A147-838A-50E4-FBFF-7BC41D7CDDCE}"/>
              </a:ext>
            </a:extLst>
          </p:cNvPr>
          <p:cNvSpPr/>
          <p:nvPr/>
        </p:nvSpPr>
        <p:spPr>
          <a:xfrm>
            <a:off x="1425188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C055E5-79B5-4C37-DB78-8E839AE6BC85}"/>
              </a:ext>
            </a:extLst>
          </p:cNvPr>
          <p:cNvSpPr/>
          <p:nvPr/>
        </p:nvSpPr>
        <p:spPr>
          <a:xfrm>
            <a:off x="1775384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BD1120-C782-895A-23AD-B0C5D871B4AB}"/>
              </a:ext>
            </a:extLst>
          </p:cNvPr>
          <p:cNvSpPr/>
          <p:nvPr/>
        </p:nvSpPr>
        <p:spPr>
          <a:xfrm>
            <a:off x="2125580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5502BC-070C-A2CE-2D09-E4315B6C1B94}"/>
              </a:ext>
            </a:extLst>
          </p:cNvPr>
          <p:cNvSpPr/>
          <p:nvPr/>
        </p:nvSpPr>
        <p:spPr>
          <a:xfrm>
            <a:off x="2475776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812EBE-8140-BEC5-30E6-8C01A6CE11F3}"/>
              </a:ext>
            </a:extLst>
          </p:cNvPr>
          <p:cNvSpPr/>
          <p:nvPr/>
        </p:nvSpPr>
        <p:spPr>
          <a:xfrm>
            <a:off x="2825972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61D61-EC1A-86E1-7130-BF791190B831}"/>
              </a:ext>
            </a:extLst>
          </p:cNvPr>
          <p:cNvSpPr/>
          <p:nvPr/>
        </p:nvSpPr>
        <p:spPr>
          <a:xfrm>
            <a:off x="1425188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20517E-B939-178B-F5C5-B8F7E3E24E00}"/>
              </a:ext>
            </a:extLst>
          </p:cNvPr>
          <p:cNvSpPr/>
          <p:nvPr/>
        </p:nvSpPr>
        <p:spPr>
          <a:xfrm>
            <a:off x="1775384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AA1DC9-D831-E38F-46CF-314D07AB9345}"/>
              </a:ext>
            </a:extLst>
          </p:cNvPr>
          <p:cNvSpPr/>
          <p:nvPr/>
        </p:nvSpPr>
        <p:spPr>
          <a:xfrm>
            <a:off x="2125580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83C09-E052-4C6B-DCD2-F46797C2A869}"/>
              </a:ext>
            </a:extLst>
          </p:cNvPr>
          <p:cNvSpPr/>
          <p:nvPr/>
        </p:nvSpPr>
        <p:spPr>
          <a:xfrm>
            <a:off x="2475776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4F90CE-2969-6957-5B1F-A96B9027230F}"/>
              </a:ext>
            </a:extLst>
          </p:cNvPr>
          <p:cNvSpPr/>
          <p:nvPr/>
        </p:nvSpPr>
        <p:spPr>
          <a:xfrm>
            <a:off x="2825972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554B13-4EC7-7ACB-DC4A-D9651DB9D112}"/>
              </a:ext>
            </a:extLst>
          </p:cNvPr>
          <p:cNvSpPr/>
          <p:nvPr/>
        </p:nvSpPr>
        <p:spPr>
          <a:xfrm>
            <a:off x="1425188" y="5119541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281589-6091-EC8E-2944-413DC09116F2}"/>
              </a:ext>
            </a:extLst>
          </p:cNvPr>
          <p:cNvSpPr/>
          <p:nvPr/>
        </p:nvSpPr>
        <p:spPr>
          <a:xfrm>
            <a:off x="1775384" y="5119541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DD3947-9E1D-2291-0874-E18D0910DD44}"/>
              </a:ext>
            </a:extLst>
          </p:cNvPr>
          <p:cNvSpPr/>
          <p:nvPr/>
        </p:nvSpPr>
        <p:spPr>
          <a:xfrm>
            <a:off x="2125580" y="5119541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A253CD-61D5-F4B3-3880-1705E9CFF966}"/>
              </a:ext>
            </a:extLst>
          </p:cNvPr>
          <p:cNvSpPr/>
          <p:nvPr/>
        </p:nvSpPr>
        <p:spPr>
          <a:xfrm>
            <a:off x="2475776" y="5119541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6E997E-BBFA-02EA-758A-4CB75093026D}"/>
              </a:ext>
            </a:extLst>
          </p:cNvPr>
          <p:cNvSpPr/>
          <p:nvPr/>
        </p:nvSpPr>
        <p:spPr>
          <a:xfrm>
            <a:off x="2825972" y="5119541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F9E652-D99B-1471-B618-2D2CE7F46770}"/>
              </a:ext>
            </a:extLst>
          </p:cNvPr>
          <p:cNvSpPr/>
          <p:nvPr/>
        </p:nvSpPr>
        <p:spPr>
          <a:xfrm>
            <a:off x="1425188" y="562537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03769E-A876-888C-DC07-64882A0579A6}"/>
              </a:ext>
            </a:extLst>
          </p:cNvPr>
          <p:cNvSpPr/>
          <p:nvPr/>
        </p:nvSpPr>
        <p:spPr>
          <a:xfrm>
            <a:off x="1775384" y="562537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8D1062-C737-35B9-475C-16AEC13FAEDE}"/>
              </a:ext>
            </a:extLst>
          </p:cNvPr>
          <p:cNvSpPr/>
          <p:nvPr/>
        </p:nvSpPr>
        <p:spPr>
          <a:xfrm>
            <a:off x="2125580" y="562537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FEC1B4-339F-ACCB-9460-54B6F3C09ECE}"/>
              </a:ext>
            </a:extLst>
          </p:cNvPr>
          <p:cNvSpPr/>
          <p:nvPr/>
        </p:nvSpPr>
        <p:spPr>
          <a:xfrm>
            <a:off x="2475776" y="562537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C5CF58-5AD9-0FA6-746B-A43433F7CDA3}"/>
              </a:ext>
            </a:extLst>
          </p:cNvPr>
          <p:cNvSpPr/>
          <p:nvPr/>
        </p:nvSpPr>
        <p:spPr>
          <a:xfrm>
            <a:off x="2825972" y="562537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4A9D51-EA80-0806-D76C-159FCC1DD5A4}"/>
              </a:ext>
            </a:extLst>
          </p:cNvPr>
          <p:cNvSpPr/>
          <p:nvPr/>
        </p:nvSpPr>
        <p:spPr>
          <a:xfrm>
            <a:off x="1425188" y="613121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DE40C5-0C7C-1110-53BA-069BDB2C56C5}"/>
              </a:ext>
            </a:extLst>
          </p:cNvPr>
          <p:cNvSpPr/>
          <p:nvPr/>
        </p:nvSpPr>
        <p:spPr>
          <a:xfrm>
            <a:off x="1775384" y="613121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8ED2C9-A9E1-0F6D-BBE7-595A30ADC5E9}"/>
              </a:ext>
            </a:extLst>
          </p:cNvPr>
          <p:cNvSpPr/>
          <p:nvPr/>
        </p:nvSpPr>
        <p:spPr>
          <a:xfrm>
            <a:off x="2125580" y="613121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6D28AC-E4F7-33B4-D1CF-2A281EA6744C}"/>
              </a:ext>
            </a:extLst>
          </p:cNvPr>
          <p:cNvSpPr/>
          <p:nvPr/>
        </p:nvSpPr>
        <p:spPr>
          <a:xfrm>
            <a:off x="2475776" y="613121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CBA335-8D16-D1B9-C134-AB518FE19494}"/>
              </a:ext>
            </a:extLst>
          </p:cNvPr>
          <p:cNvSpPr/>
          <p:nvPr/>
        </p:nvSpPr>
        <p:spPr>
          <a:xfrm>
            <a:off x="2825972" y="613121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44B8A7-5EED-94FA-E18D-2C0C938FD266}"/>
              </a:ext>
            </a:extLst>
          </p:cNvPr>
          <p:cNvSpPr/>
          <p:nvPr/>
        </p:nvSpPr>
        <p:spPr>
          <a:xfrm>
            <a:off x="2825972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00A1FF-E8F8-0EE9-4B18-D6779C66ED02}"/>
              </a:ext>
            </a:extLst>
          </p:cNvPr>
          <p:cNvSpPr/>
          <p:nvPr/>
        </p:nvSpPr>
        <p:spPr>
          <a:xfrm>
            <a:off x="2475776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0CA17E-1287-9CF7-ECC5-E8AE1DAA86BA}"/>
              </a:ext>
            </a:extLst>
          </p:cNvPr>
          <p:cNvSpPr/>
          <p:nvPr/>
        </p:nvSpPr>
        <p:spPr>
          <a:xfrm>
            <a:off x="2125580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E2C6C5-2125-D61B-E081-44DE67E28A2E}"/>
              </a:ext>
            </a:extLst>
          </p:cNvPr>
          <p:cNvSpPr/>
          <p:nvPr/>
        </p:nvSpPr>
        <p:spPr>
          <a:xfrm>
            <a:off x="1775384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58B70F-46D1-8A70-A7E5-810599EAE389}"/>
              </a:ext>
            </a:extLst>
          </p:cNvPr>
          <p:cNvSpPr/>
          <p:nvPr/>
        </p:nvSpPr>
        <p:spPr>
          <a:xfrm>
            <a:off x="1425188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F090F5B-C561-84E8-4686-BD5EF1A6C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791" y="881411"/>
            <a:ext cx="1950889" cy="29720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F024F14-2A9C-EE7A-CCD7-FAE78C433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401" y="1095879"/>
            <a:ext cx="2377646" cy="60965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CFC2F5D-7A97-F6C8-3159-C3975858E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843" y="2450108"/>
            <a:ext cx="2377647" cy="1084422"/>
          </a:xfrm>
          <a:prstGeom prst="rect">
            <a:avLst/>
          </a:prstGeom>
        </p:spPr>
      </p:pic>
      <p:sp>
        <p:nvSpPr>
          <p:cNvPr id="62" name="文字方塊 85">
            <a:extLst>
              <a:ext uri="{FF2B5EF4-FFF2-40B4-BE49-F238E27FC236}">
                <a16:creationId xmlns:a16="http://schemas.microsoft.com/office/drawing/2014/main" id="{73491907-7452-DFFD-4498-5F4C8FCB59AE}"/>
              </a:ext>
            </a:extLst>
          </p:cNvPr>
          <p:cNvSpPr txBox="1"/>
          <p:nvPr/>
        </p:nvSpPr>
        <p:spPr>
          <a:xfrm>
            <a:off x="1324124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3" name="文字方塊 85">
            <a:extLst>
              <a:ext uri="{FF2B5EF4-FFF2-40B4-BE49-F238E27FC236}">
                <a16:creationId xmlns:a16="http://schemas.microsoft.com/office/drawing/2014/main" id="{AAA3CDEA-4EA2-AB88-C865-AD32C7347C5A}"/>
              </a:ext>
            </a:extLst>
          </p:cNvPr>
          <p:cNvSpPr txBox="1"/>
          <p:nvPr/>
        </p:nvSpPr>
        <p:spPr>
          <a:xfrm>
            <a:off x="166966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4" name="文字方塊 85">
            <a:extLst>
              <a:ext uri="{FF2B5EF4-FFF2-40B4-BE49-F238E27FC236}">
                <a16:creationId xmlns:a16="http://schemas.microsoft.com/office/drawing/2014/main" id="{01911C83-1FA5-CDFE-688A-AD029E534FAC}"/>
              </a:ext>
            </a:extLst>
          </p:cNvPr>
          <p:cNvSpPr txBox="1"/>
          <p:nvPr/>
        </p:nvSpPr>
        <p:spPr>
          <a:xfrm>
            <a:off x="199402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sp>
        <p:nvSpPr>
          <p:cNvPr id="65" name="文字方塊 85">
            <a:extLst>
              <a:ext uri="{FF2B5EF4-FFF2-40B4-BE49-F238E27FC236}">
                <a16:creationId xmlns:a16="http://schemas.microsoft.com/office/drawing/2014/main" id="{3457EE3B-AEB2-615F-7ADE-CAB4EB1AEB65}"/>
              </a:ext>
            </a:extLst>
          </p:cNvPr>
          <p:cNvSpPr txBox="1"/>
          <p:nvPr/>
        </p:nvSpPr>
        <p:spPr>
          <a:xfrm>
            <a:off x="237471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[,4]</a:t>
            </a:r>
            <a:endParaRPr lang="zh-TW" altLang="en-US" sz="1200" dirty="0"/>
          </a:p>
        </p:txBody>
      </p:sp>
      <p:sp>
        <p:nvSpPr>
          <p:cNvPr id="66" name="文字方塊 85">
            <a:extLst>
              <a:ext uri="{FF2B5EF4-FFF2-40B4-BE49-F238E27FC236}">
                <a16:creationId xmlns:a16="http://schemas.microsoft.com/office/drawing/2014/main" id="{D36BCC1F-8900-B970-74AF-165FA1F691C6}"/>
              </a:ext>
            </a:extLst>
          </p:cNvPr>
          <p:cNvSpPr txBox="1"/>
          <p:nvPr/>
        </p:nvSpPr>
        <p:spPr>
          <a:xfrm>
            <a:off x="269907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[,5]</a:t>
            </a:r>
            <a:endParaRPr lang="zh-TW" altLang="en-US" sz="1200" dirty="0"/>
          </a:p>
        </p:txBody>
      </p:sp>
      <p:sp>
        <p:nvSpPr>
          <p:cNvPr id="67" name="文字方塊 85">
            <a:extLst>
              <a:ext uri="{FF2B5EF4-FFF2-40B4-BE49-F238E27FC236}">
                <a16:creationId xmlns:a16="http://schemas.microsoft.com/office/drawing/2014/main" id="{8B5EDE3F-62DC-87F6-98E5-38629306FF5C}"/>
              </a:ext>
            </a:extLst>
          </p:cNvPr>
          <p:cNvSpPr txBox="1"/>
          <p:nvPr/>
        </p:nvSpPr>
        <p:spPr>
          <a:xfrm>
            <a:off x="920682" y="2510893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8" name="文字方塊 85">
            <a:extLst>
              <a:ext uri="{FF2B5EF4-FFF2-40B4-BE49-F238E27FC236}">
                <a16:creationId xmlns:a16="http://schemas.microsoft.com/office/drawing/2014/main" id="{F890EE31-D466-8A06-8993-DE7E4D838577}"/>
              </a:ext>
            </a:extLst>
          </p:cNvPr>
          <p:cNvSpPr txBox="1"/>
          <p:nvPr/>
        </p:nvSpPr>
        <p:spPr>
          <a:xfrm>
            <a:off x="920682" y="2978370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9" name="文字方塊 85">
            <a:extLst>
              <a:ext uri="{FF2B5EF4-FFF2-40B4-BE49-F238E27FC236}">
                <a16:creationId xmlns:a16="http://schemas.microsoft.com/office/drawing/2014/main" id="{0725098E-9365-49B2-1D1A-BC5FC778B9BE}"/>
              </a:ext>
            </a:extLst>
          </p:cNvPr>
          <p:cNvSpPr txBox="1"/>
          <p:nvPr/>
        </p:nvSpPr>
        <p:spPr>
          <a:xfrm>
            <a:off x="920682" y="3533622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FDCAFAA-3AB0-632C-0389-3B5ACC589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040" y="5051840"/>
            <a:ext cx="2255715" cy="1074513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BB85CBE9-60D2-FEEA-767C-282E2D3426F8}"/>
              </a:ext>
            </a:extLst>
          </p:cNvPr>
          <p:cNvSpPr/>
          <p:nvPr/>
        </p:nvSpPr>
        <p:spPr>
          <a:xfrm>
            <a:off x="6812124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55092-FF94-DD9D-CE05-2ABF70EC0A8B}"/>
              </a:ext>
            </a:extLst>
          </p:cNvPr>
          <p:cNvSpPr/>
          <p:nvPr/>
        </p:nvSpPr>
        <p:spPr>
          <a:xfrm>
            <a:off x="7162320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963097-3D77-A647-C332-CBA9FE30E9A5}"/>
              </a:ext>
            </a:extLst>
          </p:cNvPr>
          <p:cNvSpPr/>
          <p:nvPr/>
        </p:nvSpPr>
        <p:spPr>
          <a:xfrm>
            <a:off x="7512516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F73CD4F-A0C2-BC7D-640A-BDC8B04EA5F9}"/>
              </a:ext>
            </a:extLst>
          </p:cNvPr>
          <p:cNvSpPr/>
          <p:nvPr/>
        </p:nvSpPr>
        <p:spPr>
          <a:xfrm>
            <a:off x="7862712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3F2BA9-6C79-ADB1-4702-CD596FE1E995}"/>
              </a:ext>
            </a:extLst>
          </p:cNvPr>
          <p:cNvSpPr/>
          <p:nvPr/>
        </p:nvSpPr>
        <p:spPr>
          <a:xfrm>
            <a:off x="8212908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953766-3B0D-53C3-1C16-FD22E09D32DE}"/>
              </a:ext>
            </a:extLst>
          </p:cNvPr>
          <p:cNvSpPr/>
          <p:nvPr/>
        </p:nvSpPr>
        <p:spPr>
          <a:xfrm>
            <a:off x="6812124" y="320726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8C65FA-C670-8C5B-B382-642F20E37E7B}"/>
              </a:ext>
            </a:extLst>
          </p:cNvPr>
          <p:cNvSpPr/>
          <p:nvPr/>
        </p:nvSpPr>
        <p:spPr>
          <a:xfrm>
            <a:off x="7162320" y="320726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803932-EF96-6CE6-28B1-51A7864FC9BB}"/>
              </a:ext>
            </a:extLst>
          </p:cNvPr>
          <p:cNvSpPr/>
          <p:nvPr/>
        </p:nvSpPr>
        <p:spPr>
          <a:xfrm>
            <a:off x="7512516" y="320726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4ADBE7-2807-0C0B-ABD4-050832707F92}"/>
              </a:ext>
            </a:extLst>
          </p:cNvPr>
          <p:cNvSpPr/>
          <p:nvPr/>
        </p:nvSpPr>
        <p:spPr>
          <a:xfrm>
            <a:off x="7862712" y="320726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C723D60-2392-0179-96EC-5E720C741A52}"/>
              </a:ext>
            </a:extLst>
          </p:cNvPr>
          <p:cNvSpPr/>
          <p:nvPr/>
        </p:nvSpPr>
        <p:spPr>
          <a:xfrm>
            <a:off x="8212908" y="320726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D5D835-593D-E243-1BC6-7B4481F51B18}"/>
              </a:ext>
            </a:extLst>
          </p:cNvPr>
          <p:cNvSpPr/>
          <p:nvPr/>
        </p:nvSpPr>
        <p:spPr>
          <a:xfrm>
            <a:off x="6812124" y="371310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245641-4ACB-8A13-06EF-648E466216AE}"/>
              </a:ext>
            </a:extLst>
          </p:cNvPr>
          <p:cNvSpPr/>
          <p:nvPr/>
        </p:nvSpPr>
        <p:spPr>
          <a:xfrm>
            <a:off x="7162320" y="371310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5CDB4C-B5F5-727C-FE01-896281B6D37D}"/>
              </a:ext>
            </a:extLst>
          </p:cNvPr>
          <p:cNvSpPr/>
          <p:nvPr/>
        </p:nvSpPr>
        <p:spPr>
          <a:xfrm>
            <a:off x="7512516" y="371310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00AE83F-B100-2E50-A0E3-E38790BD2A89}"/>
              </a:ext>
            </a:extLst>
          </p:cNvPr>
          <p:cNvSpPr/>
          <p:nvPr/>
        </p:nvSpPr>
        <p:spPr>
          <a:xfrm>
            <a:off x="7862712" y="371310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D2A6F79-B8AA-9481-6863-FF6EF579E059}"/>
              </a:ext>
            </a:extLst>
          </p:cNvPr>
          <p:cNvSpPr/>
          <p:nvPr/>
        </p:nvSpPr>
        <p:spPr>
          <a:xfrm>
            <a:off x="8212908" y="371310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6A6F851-B7DC-D348-A92A-918251A6C596}"/>
              </a:ext>
            </a:extLst>
          </p:cNvPr>
          <p:cNvSpPr/>
          <p:nvPr/>
        </p:nvSpPr>
        <p:spPr>
          <a:xfrm>
            <a:off x="6812124" y="4218945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D268FE6-2CC8-7F84-38B0-2A26ADAE5744}"/>
              </a:ext>
            </a:extLst>
          </p:cNvPr>
          <p:cNvSpPr/>
          <p:nvPr/>
        </p:nvSpPr>
        <p:spPr>
          <a:xfrm>
            <a:off x="7162320" y="4218945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FF9CAA-BD66-ABD6-6D7C-8F4CA4C682C7}"/>
              </a:ext>
            </a:extLst>
          </p:cNvPr>
          <p:cNvSpPr/>
          <p:nvPr/>
        </p:nvSpPr>
        <p:spPr>
          <a:xfrm>
            <a:off x="7512516" y="4218945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1F753FD-AADD-D0AE-BA9C-EE3D2B751AB6}"/>
              </a:ext>
            </a:extLst>
          </p:cNvPr>
          <p:cNvSpPr/>
          <p:nvPr/>
        </p:nvSpPr>
        <p:spPr>
          <a:xfrm>
            <a:off x="7862712" y="4218945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579D3B6-3CAE-A15F-E2D1-30DFBD56A915}"/>
              </a:ext>
            </a:extLst>
          </p:cNvPr>
          <p:cNvSpPr/>
          <p:nvPr/>
        </p:nvSpPr>
        <p:spPr>
          <a:xfrm>
            <a:off x="8212908" y="4218945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4B4B8C4-0D06-A7A6-700E-4F5B78643229}"/>
              </a:ext>
            </a:extLst>
          </p:cNvPr>
          <p:cNvSpPr/>
          <p:nvPr/>
        </p:nvSpPr>
        <p:spPr>
          <a:xfrm>
            <a:off x="8212908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2F2A3ED-FA92-A0B5-C330-9CD612521AC3}"/>
              </a:ext>
            </a:extLst>
          </p:cNvPr>
          <p:cNvSpPr/>
          <p:nvPr/>
        </p:nvSpPr>
        <p:spPr>
          <a:xfrm>
            <a:off x="7862712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8B6B672-BDCC-0434-108F-FC696E9E5B2F}"/>
              </a:ext>
            </a:extLst>
          </p:cNvPr>
          <p:cNvSpPr/>
          <p:nvPr/>
        </p:nvSpPr>
        <p:spPr>
          <a:xfrm>
            <a:off x="7512516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725ACD-DDE5-FDC0-5F11-C82567F95AFB}"/>
              </a:ext>
            </a:extLst>
          </p:cNvPr>
          <p:cNvSpPr/>
          <p:nvPr/>
        </p:nvSpPr>
        <p:spPr>
          <a:xfrm>
            <a:off x="7162320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2EC0C1E-3B4D-327A-54F8-EEA4AA0DB90E}"/>
              </a:ext>
            </a:extLst>
          </p:cNvPr>
          <p:cNvSpPr/>
          <p:nvPr/>
        </p:nvSpPr>
        <p:spPr>
          <a:xfrm>
            <a:off x="6812124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DBA3F252-0F19-55E7-B4C2-3A3BC6AD0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495" y="3255369"/>
            <a:ext cx="1948516" cy="1808427"/>
          </a:xfrm>
          <a:prstGeom prst="rect">
            <a:avLst/>
          </a:prstGeom>
        </p:spPr>
      </p:pic>
      <p:sp>
        <p:nvSpPr>
          <p:cNvPr id="99" name="文字方塊 85">
            <a:extLst>
              <a:ext uri="{FF2B5EF4-FFF2-40B4-BE49-F238E27FC236}">
                <a16:creationId xmlns:a16="http://schemas.microsoft.com/office/drawing/2014/main" id="{1B08BD4B-B6A4-8F56-F0C9-F5F2B3BBDCDA}"/>
              </a:ext>
            </a:extLst>
          </p:cNvPr>
          <p:cNvSpPr txBox="1"/>
          <p:nvPr/>
        </p:nvSpPr>
        <p:spPr>
          <a:xfrm>
            <a:off x="6749552" y="2532948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[[1]]</a:t>
            </a:r>
            <a:endParaRPr lang="zh-TW" altLang="en-US" sz="1400" dirty="0"/>
          </a:p>
        </p:txBody>
      </p:sp>
      <p:sp>
        <p:nvSpPr>
          <p:cNvPr id="100" name="文字方塊 85">
            <a:extLst>
              <a:ext uri="{FF2B5EF4-FFF2-40B4-BE49-F238E27FC236}">
                <a16:creationId xmlns:a16="http://schemas.microsoft.com/office/drawing/2014/main" id="{CF21E289-4158-DA24-B0F4-CDAA4DB9A717}"/>
              </a:ext>
            </a:extLst>
          </p:cNvPr>
          <p:cNvSpPr txBox="1"/>
          <p:nvPr/>
        </p:nvSpPr>
        <p:spPr>
          <a:xfrm>
            <a:off x="6749552" y="4811602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[[2]]</a:t>
            </a:r>
            <a:endParaRPr lang="zh-TW" alt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F0D5294-99FF-A31D-CF04-06F041D76F1F}"/>
              </a:ext>
            </a:extLst>
          </p:cNvPr>
          <p:cNvSpPr txBox="1"/>
          <p:nvPr/>
        </p:nvSpPr>
        <p:spPr>
          <a:xfrm>
            <a:off x="1296090" y="181228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2000" b="1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向量（vector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B6FBF8-EF83-B907-0B8B-3385DC860838}"/>
              </a:ext>
            </a:extLst>
          </p:cNvPr>
          <p:cNvSpPr txBox="1"/>
          <p:nvPr/>
        </p:nvSpPr>
        <p:spPr>
          <a:xfrm>
            <a:off x="6619583" y="666453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因子（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factor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6121BC-00B0-994A-5141-70E4910A81E7}"/>
              </a:ext>
            </a:extLst>
          </p:cNvPr>
          <p:cNvSpPr txBox="1"/>
          <p:nvPr/>
        </p:nvSpPr>
        <p:spPr>
          <a:xfrm>
            <a:off x="1296090" y="1705931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矩陣（</a:t>
            </a:r>
            <a:r>
              <a:rPr 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matrix）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F447162-41AC-83C6-2CBB-FFD35FCD4411}"/>
              </a:ext>
            </a:extLst>
          </p:cNvPr>
          <p:cNvSpPr txBox="1"/>
          <p:nvPr/>
        </p:nvSpPr>
        <p:spPr>
          <a:xfrm>
            <a:off x="1296090" y="4311229"/>
            <a:ext cx="36090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資料框（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frame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3C8CFA-AFD0-420A-DFF6-9432CE011C12}"/>
              </a:ext>
            </a:extLst>
          </p:cNvPr>
          <p:cNvSpPr txBox="1"/>
          <p:nvPr/>
        </p:nvSpPr>
        <p:spPr>
          <a:xfrm>
            <a:off x="6619583" y="2043262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9768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C8A144D-54BC-AA59-2C5B-50CFD2BD4A9F}"/>
              </a:ext>
            </a:extLst>
          </p:cNvPr>
          <p:cNvSpPr/>
          <p:nvPr/>
        </p:nvSpPr>
        <p:spPr>
          <a:xfrm>
            <a:off x="682905" y="-57873"/>
            <a:ext cx="8993529" cy="667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D2F369-E61A-0674-B4AF-1083AE3CEA71}"/>
              </a:ext>
            </a:extLst>
          </p:cNvPr>
          <p:cNvSpPr/>
          <p:nvPr/>
        </p:nvSpPr>
        <p:spPr>
          <a:xfrm>
            <a:off x="1539975" y="1039347"/>
            <a:ext cx="3720365" cy="2199688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EB5C0D-C215-CF3B-B3EE-2EB97185EA1F}"/>
              </a:ext>
            </a:extLst>
          </p:cNvPr>
          <p:cNvSpPr/>
          <p:nvPr/>
        </p:nvSpPr>
        <p:spPr>
          <a:xfrm>
            <a:off x="526034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ACFAED-20C6-82D7-979D-064F816E1AD9}"/>
              </a:ext>
            </a:extLst>
          </p:cNvPr>
          <p:cNvSpPr/>
          <p:nvPr/>
        </p:nvSpPr>
        <p:spPr>
          <a:xfrm>
            <a:off x="665480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CA5E4-F4BE-0849-40F3-152E46A10D19}"/>
              </a:ext>
            </a:extLst>
          </p:cNvPr>
          <p:cNvSpPr/>
          <p:nvPr/>
        </p:nvSpPr>
        <p:spPr>
          <a:xfrm>
            <a:off x="1539975" y="5261552"/>
            <a:ext cx="3720365" cy="1073724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8DDB4E-89C7-211D-36F8-69299B32F6D2}"/>
              </a:ext>
            </a:extLst>
          </p:cNvPr>
          <p:cNvSpPr/>
          <p:nvPr/>
        </p:nvSpPr>
        <p:spPr>
          <a:xfrm>
            <a:off x="5260338" y="5260266"/>
            <a:ext cx="2788923" cy="1073724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38EEB01-F636-3CF3-B6DA-9E3080B9AE1B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675388"/>
          <a:ext cx="6520243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5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StopType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</a:t>
                      </a: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625DDE-4B52-305F-3443-EF8EE153DC7C}"/>
              </a:ext>
            </a:extLst>
          </p:cNvPr>
          <p:cNvSpPr txBox="1"/>
          <p:nvPr/>
        </p:nvSpPr>
        <p:spPr>
          <a:xfrm>
            <a:off x="279486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8D81D55-1498-3834-9BE5-59DB9ED93316}"/>
              </a:ext>
            </a:extLst>
          </p:cNvPr>
          <p:cNvSpPr/>
          <p:nvPr/>
        </p:nvSpPr>
        <p:spPr>
          <a:xfrm rot="5400000">
            <a:off x="3251818" y="-1318151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76763B-25EC-BD93-2307-0E42807DAF43}"/>
              </a:ext>
            </a:extLst>
          </p:cNvPr>
          <p:cNvSpPr txBox="1"/>
          <p:nvPr/>
        </p:nvSpPr>
        <p:spPr>
          <a:xfrm>
            <a:off x="2794861" y="41997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FB9DD8B-D1A6-1760-9869-56348CD37E57}"/>
              </a:ext>
            </a:extLst>
          </p:cNvPr>
          <p:cNvSpPr/>
          <p:nvPr/>
        </p:nvSpPr>
        <p:spPr>
          <a:xfrm rot="5400000">
            <a:off x="3251819" y="2881586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55CB07-5ED5-C057-D263-6CE24314FEFB}"/>
              </a:ext>
            </a:extLst>
          </p:cNvPr>
          <p:cNvSpPr/>
          <p:nvPr/>
        </p:nvSpPr>
        <p:spPr>
          <a:xfrm>
            <a:off x="4755509" y="3867760"/>
            <a:ext cx="584921" cy="65106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AED2781-79E8-C7BA-324D-0351259C98C1}"/>
              </a:ext>
            </a:extLst>
          </p:cNvPr>
          <p:cNvSpPr/>
          <p:nvPr/>
        </p:nvSpPr>
        <p:spPr>
          <a:xfrm rot="5400000">
            <a:off x="5866353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ECF8A-734E-D975-CB5B-368B98193D4B}"/>
              </a:ext>
            </a:extLst>
          </p:cNvPr>
          <p:cNvSpPr txBox="1"/>
          <p:nvPr/>
        </p:nvSpPr>
        <p:spPr>
          <a:xfrm>
            <a:off x="5392321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ACEB991-DFEC-9DA3-3CAD-73DAB3276A5B}"/>
              </a:ext>
            </a:extLst>
          </p:cNvPr>
          <p:cNvSpPr/>
          <p:nvPr/>
        </p:nvSpPr>
        <p:spPr>
          <a:xfrm rot="5400000">
            <a:off x="7226246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F9E803-7BB5-8653-3478-966975FBA564}"/>
              </a:ext>
            </a:extLst>
          </p:cNvPr>
          <p:cNvSpPr txBox="1"/>
          <p:nvPr/>
        </p:nvSpPr>
        <p:spPr>
          <a:xfrm>
            <a:off x="6752214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FAC162-215B-CB11-901A-2B80E03BB665}"/>
              </a:ext>
            </a:extLst>
          </p:cNvPr>
          <p:cNvSpPr txBox="1"/>
          <p:nvPr/>
        </p:nvSpPr>
        <p:spPr>
          <a:xfrm>
            <a:off x="801858" y="3432425"/>
            <a:ext cx="837647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保留欄位+保留欄位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參照欄位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展開欄位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0F2A6C-5690-55E0-D613-034AC20FE1EC}"/>
              </a:ext>
            </a:extLst>
          </p:cNvPr>
          <p:cNvSpPr txBox="1"/>
          <p:nvPr/>
        </p:nvSpPr>
        <p:spPr>
          <a:xfrm>
            <a:off x="8237746" y="48996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D3B3FFD-BC0E-A85A-B6E0-D9B2AE29A42F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4888714"/>
          <a:ext cx="6520244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6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</a:tbl>
          </a:graphicData>
        </a:graphic>
      </p:graphicFrame>
      <p:sp>
        <p:nvSpPr>
          <p:cNvPr id="43" name="Left Brace 42">
            <a:extLst>
              <a:ext uri="{FF2B5EF4-FFF2-40B4-BE49-F238E27FC236}">
                <a16:creationId xmlns:a16="http://schemas.microsoft.com/office/drawing/2014/main" id="{5DB62EEF-2BEF-FD53-6206-BF0A8F12F49A}"/>
              </a:ext>
            </a:extLst>
          </p:cNvPr>
          <p:cNvSpPr/>
          <p:nvPr/>
        </p:nvSpPr>
        <p:spPr>
          <a:xfrm rot="10800000">
            <a:off x="8062848" y="5303243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72DB03-3DCC-C6CC-3BF2-CE73F1DD0C1B}"/>
              </a:ext>
            </a:extLst>
          </p:cNvPr>
          <p:cNvSpPr txBox="1"/>
          <p:nvPr/>
        </p:nvSpPr>
        <p:spPr>
          <a:xfrm>
            <a:off x="8237746" y="55618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7832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DEBC72A-C77A-EBA8-9DCF-3B6D90223DB7}"/>
              </a:ext>
            </a:extLst>
          </p:cNvPr>
          <p:cNvSpPr/>
          <p:nvPr/>
        </p:nvSpPr>
        <p:spPr>
          <a:xfrm>
            <a:off x="578734" y="1242509"/>
            <a:ext cx="8908977" cy="4555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0CE9E41-9E28-E868-6281-1E5A631B7B41}"/>
              </a:ext>
            </a:extLst>
          </p:cNvPr>
          <p:cNvSpPr/>
          <p:nvPr/>
        </p:nvSpPr>
        <p:spPr>
          <a:xfrm>
            <a:off x="4396902" y="2828885"/>
            <a:ext cx="4878368" cy="1091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426518-C6BA-BB01-624C-664908C41B95}"/>
              </a:ext>
            </a:extLst>
          </p:cNvPr>
          <p:cNvSpPr/>
          <p:nvPr/>
        </p:nvSpPr>
        <p:spPr>
          <a:xfrm>
            <a:off x="3816717" y="5307714"/>
            <a:ext cx="3582501" cy="307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D1AC91B-0FF8-DD74-D70B-2C8D730BD7A1}"/>
              </a:ext>
            </a:extLst>
          </p:cNvPr>
          <p:cNvSpPr/>
          <p:nvPr/>
        </p:nvSpPr>
        <p:spPr>
          <a:xfrm rot="16200000">
            <a:off x="1989847" y="4843833"/>
            <a:ext cx="125379" cy="77821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D1EB4-6E79-888F-5A8E-4D76DF1D2D70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400783" y="5038928"/>
            <a:ext cx="759730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CCDC50-4302-8848-694A-7C3EDB2318A4}"/>
              </a:ext>
            </a:extLst>
          </p:cNvPr>
          <p:cNvSpPr/>
          <p:nvPr/>
        </p:nvSpPr>
        <p:spPr>
          <a:xfrm>
            <a:off x="140078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08ECC-8F0E-329B-4496-4C69C3DE9C59}"/>
              </a:ext>
            </a:extLst>
          </p:cNvPr>
          <p:cNvSpPr/>
          <p:nvPr/>
        </p:nvSpPr>
        <p:spPr>
          <a:xfrm>
            <a:off x="244164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00F21-45E8-CD19-3F63-E761EAA8C437}"/>
              </a:ext>
            </a:extLst>
          </p:cNvPr>
          <p:cNvSpPr/>
          <p:nvPr/>
        </p:nvSpPr>
        <p:spPr>
          <a:xfrm>
            <a:off x="354573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F9F8C-7FB7-857F-B57F-F718AA6DA7CB}"/>
              </a:ext>
            </a:extLst>
          </p:cNvPr>
          <p:cNvSpPr/>
          <p:nvPr/>
        </p:nvSpPr>
        <p:spPr>
          <a:xfrm>
            <a:off x="4895794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813FF5-5863-8E19-D260-7C4660B999F6}"/>
              </a:ext>
            </a:extLst>
          </p:cNvPr>
          <p:cNvSpPr/>
          <p:nvPr/>
        </p:nvSpPr>
        <p:spPr>
          <a:xfrm>
            <a:off x="6001966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B271D-235B-CE6A-1ED4-A998EF23AF9A}"/>
              </a:ext>
            </a:extLst>
          </p:cNvPr>
          <p:cNvSpPr/>
          <p:nvPr/>
        </p:nvSpPr>
        <p:spPr>
          <a:xfrm>
            <a:off x="7147747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842D3B-E0CF-23BD-E2AA-6783E39D0A33}"/>
              </a:ext>
            </a:extLst>
          </p:cNvPr>
          <p:cNvSpPr/>
          <p:nvPr/>
        </p:nvSpPr>
        <p:spPr>
          <a:xfrm>
            <a:off x="821987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FB09E-5E5B-BFA6-2C87-27355BE16A0A}"/>
              </a:ext>
            </a:extLst>
          </p:cNvPr>
          <p:cNvSpPr txBox="1"/>
          <p:nvPr/>
        </p:nvSpPr>
        <p:spPr>
          <a:xfrm>
            <a:off x="136363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CC81-0914-BBA7-FD0E-F42A2F0C5D9E}"/>
              </a:ext>
            </a:extLst>
          </p:cNvPr>
          <p:cNvSpPr txBox="1"/>
          <p:nvPr/>
        </p:nvSpPr>
        <p:spPr>
          <a:xfrm>
            <a:off x="240449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500B-6EC0-EAF6-7BAF-6E96074AA196}"/>
              </a:ext>
            </a:extLst>
          </p:cNvPr>
          <p:cNvSpPr txBox="1"/>
          <p:nvPr/>
        </p:nvSpPr>
        <p:spPr>
          <a:xfrm>
            <a:off x="3513768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C26EB-5930-4259-9229-28146D3BECDC}"/>
              </a:ext>
            </a:extLst>
          </p:cNvPr>
          <p:cNvSpPr txBox="1"/>
          <p:nvPr/>
        </p:nvSpPr>
        <p:spPr>
          <a:xfrm>
            <a:off x="4855903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C3D035-1058-440D-4DA4-B026CF3A535B}"/>
              </a:ext>
            </a:extLst>
          </p:cNvPr>
          <p:cNvSpPr txBox="1"/>
          <p:nvPr/>
        </p:nvSpPr>
        <p:spPr>
          <a:xfrm>
            <a:off x="5967919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AD865-1874-44E3-7EE4-32E23CFEC070}"/>
              </a:ext>
            </a:extLst>
          </p:cNvPr>
          <p:cNvSpPr txBox="1"/>
          <p:nvPr/>
        </p:nvSpPr>
        <p:spPr>
          <a:xfrm>
            <a:off x="711650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CE0865-D853-7DAF-FE67-14522CB95695}"/>
              </a:ext>
            </a:extLst>
          </p:cNvPr>
          <p:cNvSpPr txBox="1"/>
          <p:nvPr/>
        </p:nvSpPr>
        <p:spPr>
          <a:xfrm>
            <a:off x="8185826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29CD4AB3-66FB-1A1D-72C4-EF879D4F65BB}"/>
              </a:ext>
            </a:extLst>
          </p:cNvPr>
          <p:cNvSpPr/>
          <p:nvPr/>
        </p:nvSpPr>
        <p:spPr>
          <a:xfrm rot="16200000">
            <a:off x="3062321" y="4812218"/>
            <a:ext cx="125379" cy="84144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73DF7FE-6CD4-6971-CAAC-414B7B3986E5}"/>
              </a:ext>
            </a:extLst>
          </p:cNvPr>
          <p:cNvSpPr/>
          <p:nvPr/>
        </p:nvSpPr>
        <p:spPr>
          <a:xfrm rot="16200000">
            <a:off x="4285229" y="4685063"/>
            <a:ext cx="125379" cy="109575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A628D6A-8FC0-0C87-7A03-F95E1D3880B3}"/>
              </a:ext>
            </a:extLst>
          </p:cNvPr>
          <p:cNvSpPr/>
          <p:nvPr/>
        </p:nvSpPr>
        <p:spPr>
          <a:xfrm rot="16200000">
            <a:off x="5517519" y="4811181"/>
            <a:ext cx="125379" cy="843515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64E94179-6C3C-7822-46A9-64EFD25F07CB}"/>
              </a:ext>
            </a:extLst>
          </p:cNvPr>
          <p:cNvSpPr/>
          <p:nvPr/>
        </p:nvSpPr>
        <p:spPr>
          <a:xfrm rot="16200000">
            <a:off x="6640696" y="4788577"/>
            <a:ext cx="125379" cy="88872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C98106EF-BDF9-27D2-D88E-4723A9DE0AE9}"/>
              </a:ext>
            </a:extLst>
          </p:cNvPr>
          <p:cNvSpPr/>
          <p:nvPr/>
        </p:nvSpPr>
        <p:spPr>
          <a:xfrm rot="16200000">
            <a:off x="7749651" y="4825404"/>
            <a:ext cx="125379" cy="81506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74D02-F996-2351-684C-337E41B3AEDA}"/>
              </a:ext>
            </a:extLst>
          </p:cNvPr>
          <p:cNvSpPr txBox="1"/>
          <p:nvPr/>
        </p:nvSpPr>
        <p:spPr>
          <a:xfrm>
            <a:off x="150697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197.70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07563B-4B9B-5948-4A2D-EEAA5D656F3F}"/>
              </a:ext>
            </a:extLst>
          </p:cNvPr>
          <p:cNvSpPr txBox="1"/>
          <p:nvPr/>
        </p:nvSpPr>
        <p:spPr>
          <a:xfrm>
            <a:off x="2572966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229.99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D35B4A-56E7-249C-6623-B93DFC44E52B}"/>
              </a:ext>
            </a:extLst>
          </p:cNvPr>
          <p:cNvSpPr txBox="1"/>
          <p:nvPr/>
        </p:nvSpPr>
        <p:spPr>
          <a:xfrm>
            <a:off x="380004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166.29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199BD8-5A95-FC1A-30E6-62C521F3F142}"/>
              </a:ext>
            </a:extLst>
          </p:cNvPr>
          <p:cNvSpPr txBox="1"/>
          <p:nvPr/>
        </p:nvSpPr>
        <p:spPr>
          <a:xfrm>
            <a:off x="5024379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326.30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574FE0-3A00-1607-B870-A3EE9BBE9F52}"/>
              </a:ext>
            </a:extLst>
          </p:cNvPr>
          <p:cNvSpPr txBox="1"/>
          <p:nvPr/>
        </p:nvSpPr>
        <p:spPr>
          <a:xfrm>
            <a:off x="6157821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198.28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9E833-85C2-E79C-327E-8EBDB755A04A}"/>
              </a:ext>
            </a:extLst>
          </p:cNvPr>
          <p:cNvSpPr txBox="1"/>
          <p:nvPr/>
        </p:nvSpPr>
        <p:spPr>
          <a:xfrm>
            <a:off x="7260068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207.75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1C207B-F263-39C4-F15E-70EB546D1CEE}"/>
              </a:ext>
            </a:extLst>
          </p:cNvPr>
          <p:cNvCxnSpPr>
            <a:cxnSpLocks/>
          </p:cNvCxnSpPr>
          <p:nvPr/>
        </p:nvCxnSpPr>
        <p:spPr>
          <a:xfrm>
            <a:off x="3808379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621B07-B23B-551A-AD01-0577F7562320}"/>
              </a:ext>
            </a:extLst>
          </p:cNvPr>
          <p:cNvCxnSpPr>
            <a:cxnSpLocks/>
          </p:cNvCxnSpPr>
          <p:nvPr/>
        </p:nvCxnSpPr>
        <p:spPr>
          <a:xfrm>
            <a:off x="7404807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6338136-DDA8-4858-10C1-77F1D78EE463}"/>
              </a:ext>
            </a:extLst>
          </p:cNvPr>
          <p:cNvGraphicFramePr>
            <a:graphicFrameLocks noGrp="1"/>
          </p:cNvGraphicFramePr>
          <p:nvPr/>
        </p:nvGraphicFramePr>
        <p:xfrm>
          <a:off x="670322" y="1408874"/>
          <a:ext cx="8604948" cy="28989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62291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779778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639379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  <a:gridCol w="1129411">
                  <a:extLst>
                    <a:ext uri="{9D8B030D-6E8A-4147-A177-3AD203B41FA5}">
                      <a16:colId xmlns:a16="http://schemas.microsoft.com/office/drawing/2014/main" val="3828321080"/>
                    </a:ext>
                  </a:extLst>
                </a:gridCol>
                <a:gridCol w="1079817">
                  <a:extLst>
                    <a:ext uri="{9D8B030D-6E8A-4147-A177-3AD203B41FA5}">
                      <a16:colId xmlns:a16="http://schemas.microsoft.com/office/drawing/2014/main" val="2190918721"/>
                    </a:ext>
                  </a:extLst>
                </a:gridCol>
              </a:tblGrid>
              <a:tr h="14295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197.70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229.99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166.29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326.30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198.28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207.75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48139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41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1A7BA670-1530-D566-ECE3-546BBB4F83C4}"/>
              </a:ext>
            </a:extLst>
          </p:cNvPr>
          <p:cNvSpPr/>
          <p:nvPr/>
        </p:nvSpPr>
        <p:spPr>
          <a:xfrm>
            <a:off x="1030147" y="831019"/>
            <a:ext cx="10026262" cy="3903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AD2312D-6AD9-9099-CBBA-DD1EAD37EC54}"/>
              </a:ext>
            </a:extLst>
          </p:cNvPr>
          <p:cNvSpPr/>
          <p:nvPr/>
        </p:nvSpPr>
        <p:spPr>
          <a:xfrm>
            <a:off x="2071091" y="995246"/>
            <a:ext cx="7410052" cy="365712"/>
          </a:xfrm>
          <a:prstGeom prst="roundRect">
            <a:avLst>
              <a:gd name="adj" fmla="val 19303"/>
            </a:avLst>
          </a:prstGeom>
          <a:solidFill>
            <a:schemeClr val="accent6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812E6D-64F6-050B-1950-36F5D8342439}"/>
              </a:ext>
            </a:extLst>
          </p:cNvPr>
          <p:cNvSpPr txBox="1"/>
          <p:nvPr/>
        </p:nvSpPr>
        <p:spPr>
          <a:xfrm>
            <a:off x="9718833" y="1022717"/>
            <a:ext cx="118258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rank()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8EBA9AE-7C25-84D2-DBBC-F546A18FA226}"/>
              </a:ext>
            </a:extLst>
          </p:cNvPr>
          <p:cNvSpPr/>
          <p:nvPr/>
        </p:nvSpPr>
        <p:spPr>
          <a:xfrm>
            <a:off x="2071091" y="1637564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CA4FEE7-A023-9431-95D3-48361AE3220D}"/>
              </a:ext>
            </a:extLst>
          </p:cNvPr>
          <p:cNvSpPr/>
          <p:nvPr/>
        </p:nvSpPr>
        <p:spPr>
          <a:xfrm>
            <a:off x="2071091" y="4236340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79A-E957-1C83-A48F-1CF4F18F7F35}"/>
              </a:ext>
            </a:extLst>
          </p:cNvPr>
          <p:cNvSpPr txBox="1"/>
          <p:nvPr/>
        </p:nvSpPr>
        <p:spPr>
          <a:xfrm>
            <a:off x="207109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47305-10A5-9C2F-2B1B-BC1AEAAAD62D}"/>
              </a:ext>
            </a:extLst>
          </p:cNvPr>
          <p:cNvSpPr txBox="1"/>
          <p:nvPr/>
        </p:nvSpPr>
        <p:spPr>
          <a:xfrm>
            <a:off x="304386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AB10E-8BB9-5968-2713-89DB932E6F60}"/>
              </a:ext>
            </a:extLst>
          </p:cNvPr>
          <p:cNvSpPr txBox="1"/>
          <p:nvPr/>
        </p:nvSpPr>
        <p:spPr>
          <a:xfrm>
            <a:off x="401663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7D43E-543B-FF03-A619-E9AD806A670B}"/>
              </a:ext>
            </a:extLst>
          </p:cNvPr>
          <p:cNvSpPr txBox="1"/>
          <p:nvPr/>
        </p:nvSpPr>
        <p:spPr>
          <a:xfrm>
            <a:off x="4989397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15119-48D0-E031-1F0E-973E6DFA32B7}"/>
              </a:ext>
            </a:extLst>
          </p:cNvPr>
          <p:cNvSpPr txBox="1"/>
          <p:nvPr/>
        </p:nvSpPr>
        <p:spPr>
          <a:xfrm>
            <a:off x="5962163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44647-A270-7E01-DFDE-3508EF7F6E72}"/>
              </a:ext>
            </a:extLst>
          </p:cNvPr>
          <p:cNvSpPr txBox="1"/>
          <p:nvPr/>
        </p:nvSpPr>
        <p:spPr>
          <a:xfrm>
            <a:off x="693492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C8C5F-7FCD-15F8-3113-D3C3D7988CCD}"/>
              </a:ext>
            </a:extLst>
          </p:cNvPr>
          <p:cNvSpPr txBox="1"/>
          <p:nvPr/>
        </p:nvSpPr>
        <p:spPr>
          <a:xfrm>
            <a:off x="790769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A2EDE-2ED0-B844-3272-478842FFC5F0}"/>
              </a:ext>
            </a:extLst>
          </p:cNvPr>
          <p:cNvSpPr txBox="1"/>
          <p:nvPr/>
        </p:nvSpPr>
        <p:spPr>
          <a:xfrm>
            <a:off x="888046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DC515-2EA3-5015-4AF0-A24578854ECE}"/>
              </a:ext>
            </a:extLst>
          </p:cNvPr>
          <p:cNvSpPr txBox="1"/>
          <p:nvPr/>
        </p:nvSpPr>
        <p:spPr>
          <a:xfrm>
            <a:off x="207109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A0EC0-1E87-2A91-5105-9873D27DC8F1}"/>
              </a:ext>
            </a:extLst>
          </p:cNvPr>
          <p:cNvSpPr txBox="1"/>
          <p:nvPr/>
        </p:nvSpPr>
        <p:spPr>
          <a:xfrm>
            <a:off x="3043864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622B7-C921-99F9-129C-56F39376B51A}"/>
              </a:ext>
            </a:extLst>
          </p:cNvPr>
          <p:cNvSpPr txBox="1"/>
          <p:nvPr/>
        </p:nvSpPr>
        <p:spPr>
          <a:xfrm>
            <a:off x="401663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A8D4BA-7298-D3F4-87F4-4B3799D98C20}"/>
              </a:ext>
            </a:extLst>
          </p:cNvPr>
          <p:cNvSpPr txBox="1"/>
          <p:nvPr/>
        </p:nvSpPr>
        <p:spPr>
          <a:xfrm>
            <a:off x="4989396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8B4C-371D-B908-39EB-EAEA290215E3}"/>
              </a:ext>
            </a:extLst>
          </p:cNvPr>
          <p:cNvSpPr txBox="1"/>
          <p:nvPr/>
        </p:nvSpPr>
        <p:spPr>
          <a:xfrm>
            <a:off x="596216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C6717F-8E79-479A-EBCB-B8C9EE7DA4C2}"/>
              </a:ext>
            </a:extLst>
          </p:cNvPr>
          <p:cNvSpPr txBox="1"/>
          <p:nvPr/>
        </p:nvSpPr>
        <p:spPr>
          <a:xfrm>
            <a:off x="693492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390FF-6B15-D1CA-8F6A-50E4B607EF7D}"/>
              </a:ext>
            </a:extLst>
          </p:cNvPr>
          <p:cNvSpPr txBox="1"/>
          <p:nvPr/>
        </p:nvSpPr>
        <p:spPr>
          <a:xfrm>
            <a:off x="7907695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31997-0EB7-9B29-5E24-3D62FFE32647}"/>
              </a:ext>
            </a:extLst>
          </p:cNvPr>
          <p:cNvSpPr txBox="1"/>
          <p:nvPr/>
        </p:nvSpPr>
        <p:spPr>
          <a:xfrm>
            <a:off x="8880460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89901B-1329-E391-E2D5-D52FF18ED629}"/>
              </a:ext>
            </a:extLst>
          </p:cNvPr>
          <p:cNvSpPr txBox="1"/>
          <p:nvPr/>
        </p:nvSpPr>
        <p:spPr>
          <a:xfrm>
            <a:off x="9718833" y="3801180"/>
            <a:ext cx="11825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sort()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C17F8A-88D4-98F0-E8BA-4F8F874273EC}"/>
              </a:ext>
            </a:extLst>
          </p:cNvPr>
          <p:cNvSpPr txBox="1"/>
          <p:nvPr/>
        </p:nvSpPr>
        <p:spPr>
          <a:xfrm>
            <a:off x="218296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31B0A7-32CE-8ADC-6D7C-1C9D31D03518}"/>
              </a:ext>
            </a:extLst>
          </p:cNvPr>
          <p:cNvSpPr txBox="1"/>
          <p:nvPr/>
        </p:nvSpPr>
        <p:spPr>
          <a:xfrm>
            <a:off x="315573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8B1AA-7D7E-C4D1-ED44-680D0169C595}"/>
              </a:ext>
            </a:extLst>
          </p:cNvPr>
          <p:cNvSpPr txBox="1"/>
          <p:nvPr/>
        </p:nvSpPr>
        <p:spPr>
          <a:xfrm>
            <a:off x="412849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5C6B8-8109-9F1F-4C46-84FE229B4FE4}"/>
              </a:ext>
            </a:extLst>
          </p:cNvPr>
          <p:cNvSpPr txBox="1"/>
          <p:nvPr/>
        </p:nvSpPr>
        <p:spPr>
          <a:xfrm>
            <a:off x="510126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8C1704-FFC6-2C7E-1A12-2196EA59C394}"/>
              </a:ext>
            </a:extLst>
          </p:cNvPr>
          <p:cNvSpPr txBox="1"/>
          <p:nvPr/>
        </p:nvSpPr>
        <p:spPr>
          <a:xfrm>
            <a:off x="607402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924337-39B6-3A0E-2D7D-FD576261F3FA}"/>
              </a:ext>
            </a:extLst>
          </p:cNvPr>
          <p:cNvSpPr txBox="1"/>
          <p:nvPr/>
        </p:nvSpPr>
        <p:spPr>
          <a:xfrm>
            <a:off x="704679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98DD7-0505-CE28-ADEC-F2A4EA8514FB}"/>
              </a:ext>
            </a:extLst>
          </p:cNvPr>
          <p:cNvSpPr txBox="1"/>
          <p:nvPr/>
        </p:nvSpPr>
        <p:spPr>
          <a:xfrm>
            <a:off x="801955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38C81-16E0-A059-1066-D4DBBB7FF56D}"/>
              </a:ext>
            </a:extLst>
          </p:cNvPr>
          <p:cNvSpPr txBox="1"/>
          <p:nvPr/>
        </p:nvSpPr>
        <p:spPr>
          <a:xfrm>
            <a:off x="899232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CF63A1-D68E-14CB-B079-47EA5BF7F251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2371441" y="2426996"/>
            <a:ext cx="1945532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03FCE3-00D3-D46D-2467-446DD89ADD60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3344207" y="2426996"/>
            <a:ext cx="389106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EA9E06-8156-47C6-C4E1-0F760A33592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3344206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D79D26-2337-42EF-0CB1-62A28903CD92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5289739" y="2426996"/>
            <a:ext cx="3891063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6D0DF3-F4E2-60BC-2445-6DED18488FCB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flipH="1">
            <a:off x="5289738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3B204E-2E00-FF48-3A46-E779A6F25AF4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2371441" y="2426996"/>
            <a:ext cx="4863830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FCA6EC-6009-5262-FB06-037C7CCF5D17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flipH="1">
            <a:off x="6262503" y="2426996"/>
            <a:ext cx="194553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B8C3A61-40BF-52A9-F43A-D15E44850FDD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8208037" y="2426996"/>
            <a:ext cx="972766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2A5FF6D-D89E-8D61-1B56-9906E81808DD}"/>
              </a:ext>
            </a:extLst>
          </p:cNvPr>
          <p:cNvSpPr txBox="1"/>
          <p:nvPr/>
        </p:nvSpPr>
        <p:spPr>
          <a:xfrm>
            <a:off x="9718833" y="4214483"/>
            <a:ext cx="11825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order()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FEB5E9-2853-77A6-8BD5-72DB54C3AD75}"/>
              </a:ext>
            </a:extLst>
          </p:cNvPr>
          <p:cNvSpPr txBox="1"/>
          <p:nvPr/>
        </p:nvSpPr>
        <p:spPr>
          <a:xfrm>
            <a:off x="218296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FF6909-C614-20B7-DC6E-64471357FFCB}"/>
              </a:ext>
            </a:extLst>
          </p:cNvPr>
          <p:cNvSpPr txBox="1"/>
          <p:nvPr/>
        </p:nvSpPr>
        <p:spPr>
          <a:xfrm>
            <a:off x="315573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136667-6900-F943-7EE7-1D5378F0D350}"/>
              </a:ext>
            </a:extLst>
          </p:cNvPr>
          <p:cNvSpPr txBox="1"/>
          <p:nvPr/>
        </p:nvSpPr>
        <p:spPr>
          <a:xfrm>
            <a:off x="412849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B6F82B-8668-0076-B476-822C03115913}"/>
              </a:ext>
            </a:extLst>
          </p:cNvPr>
          <p:cNvSpPr txBox="1"/>
          <p:nvPr/>
        </p:nvSpPr>
        <p:spPr>
          <a:xfrm>
            <a:off x="510126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D32FCD-3AD8-D6A9-19D7-E2F91B9D78FC}"/>
              </a:ext>
            </a:extLst>
          </p:cNvPr>
          <p:cNvSpPr txBox="1"/>
          <p:nvPr/>
        </p:nvSpPr>
        <p:spPr>
          <a:xfrm>
            <a:off x="607402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A73AEC-7582-6B89-EAA5-6150AA7DA56F}"/>
              </a:ext>
            </a:extLst>
          </p:cNvPr>
          <p:cNvSpPr txBox="1"/>
          <p:nvPr/>
        </p:nvSpPr>
        <p:spPr>
          <a:xfrm>
            <a:off x="704679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42444C-D59A-E846-2623-6C394B2DA432}"/>
              </a:ext>
            </a:extLst>
          </p:cNvPr>
          <p:cNvSpPr txBox="1"/>
          <p:nvPr/>
        </p:nvSpPr>
        <p:spPr>
          <a:xfrm>
            <a:off x="801955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8CF20E-D1D8-EAFB-488B-DF1390FD532B}"/>
              </a:ext>
            </a:extLst>
          </p:cNvPr>
          <p:cNvSpPr txBox="1"/>
          <p:nvPr/>
        </p:nvSpPr>
        <p:spPr>
          <a:xfrm>
            <a:off x="899232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72AF1A-3A70-6BE5-3864-7FB53AF5ED0F}"/>
              </a:ext>
            </a:extLst>
          </p:cNvPr>
          <p:cNvSpPr txBox="1"/>
          <p:nvPr/>
        </p:nvSpPr>
        <p:spPr>
          <a:xfrm>
            <a:off x="2182966" y="981635"/>
            <a:ext cx="377470" cy="400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D1597C-50BF-35B9-0326-415582335219}"/>
              </a:ext>
            </a:extLst>
          </p:cNvPr>
          <p:cNvSpPr txBox="1"/>
          <p:nvPr/>
        </p:nvSpPr>
        <p:spPr>
          <a:xfrm>
            <a:off x="315520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7737B4-3BED-2E52-6BE3-F1F310437213}"/>
              </a:ext>
            </a:extLst>
          </p:cNvPr>
          <p:cNvSpPr txBox="1"/>
          <p:nvPr/>
        </p:nvSpPr>
        <p:spPr>
          <a:xfrm>
            <a:off x="412745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FCF5F3-D4B2-A7DB-077C-3B6971EDD4F3}"/>
              </a:ext>
            </a:extLst>
          </p:cNvPr>
          <p:cNvSpPr txBox="1"/>
          <p:nvPr/>
        </p:nvSpPr>
        <p:spPr>
          <a:xfrm>
            <a:off x="5099692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067232-4FD5-6109-48A8-93DA8B0905FA}"/>
              </a:ext>
            </a:extLst>
          </p:cNvPr>
          <p:cNvSpPr txBox="1"/>
          <p:nvPr/>
        </p:nvSpPr>
        <p:spPr>
          <a:xfrm>
            <a:off x="6071934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3DCAF1-8498-2B1B-40D7-F5BBFE1C751B}"/>
              </a:ext>
            </a:extLst>
          </p:cNvPr>
          <p:cNvSpPr txBox="1"/>
          <p:nvPr/>
        </p:nvSpPr>
        <p:spPr>
          <a:xfrm>
            <a:off x="7044176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2F31F7-D945-DACD-6895-38752CD9FB0C}"/>
              </a:ext>
            </a:extLst>
          </p:cNvPr>
          <p:cNvSpPr txBox="1"/>
          <p:nvPr/>
        </p:nvSpPr>
        <p:spPr>
          <a:xfrm>
            <a:off x="801641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9B6400-EC38-A405-7294-7540446EF050}"/>
              </a:ext>
            </a:extLst>
          </p:cNvPr>
          <p:cNvSpPr txBox="1"/>
          <p:nvPr/>
        </p:nvSpPr>
        <p:spPr>
          <a:xfrm>
            <a:off x="898866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E25D2A-AB77-3A41-D1F8-F66E2F984EBD}"/>
              </a:ext>
            </a:extLst>
          </p:cNvPr>
          <p:cNvSpPr txBox="1"/>
          <p:nvPr/>
        </p:nvSpPr>
        <p:spPr>
          <a:xfrm>
            <a:off x="6764020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875D2D8-CC97-2EE0-AEF9-248772B4047E}"/>
              </a:ext>
            </a:extLst>
          </p:cNvPr>
          <p:cNvSpPr/>
          <p:nvPr/>
        </p:nvSpPr>
        <p:spPr>
          <a:xfrm>
            <a:off x="7540339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12E873F-EC23-A0D0-5A82-66DBF1E15212}"/>
              </a:ext>
            </a:extLst>
          </p:cNvPr>
          <p:cNvSpPr txBox="1"/>
          <p:nvPr/>
        </p:nvSpPr>
        <p:spPr>
          <a:xfrm>
            <a:off x="1051169" y="1641610"/>
            <a:ext cx="975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原序號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1EE9E6D-2390-7B87-6AF1-44C2CD1CA356}"/>
              </a:ext>
            </a:extLst>
          </p:cNvPr>
          <p:cNvSpPr/>
          <p:nvPr/>
        </p:nvSpPr>
        <p:spPr>
          <a:xfrm>
            <a:off x="7302649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6DD3-1427-3952-6534-07E5535F16EB}"/>
              </a:ext>
            </a:extLst>
          </p:cNvPr>
          <p:cNvSpPr txBox="1"/>
          <p:nvPr/>
        </p:nvSpPr>
        <p:spPr>
          <a:xfrm>
            <a:off x="4776177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F9901C1-5392-59FD-E045-EC8ABB6E0C88}"/>
              </a:ext>
            </a:extLst>
          </p:cNvPr>
          <p:cNvSpPr/>
          <p:nvPr/>
        </p:nvSpPr>
        <p:spPr>
          <a:xfrm>
            <a:off x="5590301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8E0EACA-F5E7-1D31-E948-E1F9D198C69F}"/>
              </a:ext>
            </a:extLst>
          </p:cNvPr>
          <p:cNvSpPr/>
          <p:nvPr/>
        </p:nvSpPr>
        <p:spPr>
          <a:xfrm>
            <a:off x="5352611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77D55-0F30-DBCC-2F6C-34D98A790D09}"/>
              </a:ext>
            </a:extLst>
          </p:cNvPr>
          <p:cNvSpPr txBox="1"/>
          <p:nvPr/>
        </p:nvSpPr>
        <p:spPr>
          <a:xfrm>
            <a:off x="1114277" y="2026886"/>
            <a:ext cx="824279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原數列</a:t>
            </a:r>
            <a:endParaRPr lang="en-GB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72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691F48B-8C4C-CCCD-3D7C-D80AD45F97D3}"/>
              </a:ext>
            </a:extLst>
          </p:cNvPr>
          <p:cNvSpPr/>
          <p:nvPr/>
        </p:nvSpPr>
        <p:spPr>
          <a:xfrm>
            <a:off x="1215984" y="124624"/>
            <a:ext cx="6967317" cy="663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EC19FE2-D45B-1742-76B4-18E464C8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67269"/>
              </p:ext>
            </p:extLst>
          </p:nvPr>
        </p:nvGraphicFramePr>
        <p:xfrm>
          <a:off x="2032000" y="719664"/>
          <a:ext cx="4803140" cy="408622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74866">
                  <a:extLst>
                    <a:ext uri="{9D8B030D-6E8A-4147-A177-3AD203B41FA5}">
                      <a16:colId xmlns:a16="http://schemas.microsoft.com/office/drawing/2014/main" val="121107749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670167678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758887433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143754145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82123201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086105130"/>
                    </a:ext>
                  </a:extLst>
                </a:gridCol>
                <a:gridCol w="698624">
                  <a:extLst>
                    <a:ext uri="{9D8B030D-6E8A-4147-A177-3AD203B41FA5}">
                      <a16:colId xmlns:a16="http://schemas.microsoft.com/office/drawing/2014/main" val="1280370254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675419070"/>
                    </a:ext>
                  </a:extLst>
                </a:gridCol>
              </a:tblGrid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96711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9956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7347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09747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6814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85579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94570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03442"/>
                  </a:ext>
                </a:extLst>
              </a:tr>
            </a:tbl>
          </a:graphicData>
        </a:graphic>
      </p:graphicFrame>
      <p:sp>
        <p:nvSpPr>
          <p:cNvPr id="5" name="文字方塊 6">
            <a:extLst>
              <a:ext uri="{FF2B5EF4-FFF2-40B4-BE49-F238E27FC236}">
                <a16:creationId xmlns:a16="http://schemas.microsoft.com/office/drawing/2014/main" id="{43A77795-185F-5D9E-2BBA-6323C127E0C8}"/>
              </a:ext>
            </a:extLst>
          </p:cNvPr>
          <p:cNvSpPr txBox="1"/>
          <p:nvPr/>
        </p:nvSpPr>
        <p:spPr>
          <a:xfrm>
            <a:off x="2727477" y="133501"/>
            <a:ext cx="148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en-US" altLang="zh-TW" sz="1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10">
            <a:extLst>
              <a:ext uri="{FF2B5EF4-FFF2-40B4-BE49-F238E27FC236}">
                <a16:creationId xmlns:a16="http://schemas.microsoft.com/office/drawing/2014/main" id="{107ED8D9-DCA1-5D61-B807-44A71B13D32A}"/>
              </a:ext>
            </a:extLst>
          </p:cNvPr>
          <p:cNvCxnSpPr>
            <a:cxnSpLocks/>
          </p:cNvCxnSpPr>
          <p:nvPr/>
        </p:nvCxnSpPr>
        <p:spPr>
          <a:xfrm>
            <a:off x="2050289" y="533412"/>
            <a:ext cx="28691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12">
            <a:extLst>
              <a:ext uri="{FF2B5EF4-FFF2-40B4-BE49-F238E27FC236}">
                <a16:creationId xmlns:a16="http://schemas.microsoft.com/office/drawing/2014/main" id="{71072C95-9081-970B-1D3C-B835B7E54C40}"/>
              </a:ext>
            </a:extLst>
          </p:cNvPr>
          <p:cNvCxnSpPr>
            <a:cxnSpLocks/>
          </p:cNvCxnSpPr>
          <p:nvPr/>
        </p:nvCxnSpPr>
        <p:spPr>
          <a:xfrm>
            <a:off x="1775460" y="640080"/>
            <a:ext cx="16764" cy="26578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17">
            <a:extLst>
              <a:ext uri="{FF2B5EF4-FFF2-40B4-BE49-F238E27FC236}">
                <a16:creationId xmlns:a16="http://schemas.microsoft.com/office/drawing/2014/main" id="{E63FD094-4CE2-0484-974C-F6CD1E75EBE5}"/>
              </a:ext>
            </a:extLst>
          </p:cNvPr>
          <p:cNvSpPr txBox="1"/>
          <p:nvPr/>
        </p:nvSpPr>
        <p:spPr>
          <a:xfrm>
            <a:off x="1312456" y="986941"/>
            <a:ext cx="3997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zh-TW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en-US" altLang="zh-TW" sz="1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20">
            <a:extLst>
              <a:ext uri="{FF2B5EF4-FFF2-40B4-BE49-F238E27FC236}">
                <a16:creationId xmlns:a16="http://schemas.microsoft.com/office/drawing/2014/main" id="{8612F0BB-2F63-9D0E-0D74-5BC4893BC89D}"/>
              </a:ext>
            </a:extLst>
          </p:cNvPr>
          <p:cNvSpPr txBox="1"/>
          <p:nvPr/>
        </p:nvSpPr>
        <p:spPr>
          <a:xfrm>
            <a:off x="4904234" y="346774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22">
            <a:extLst>
              <a:ext uri="{FF2B5EF4-FFF2-40B4-BE49-F238E27FC236}">
                <a16:creationId xmlns:a16="http://schemas.microsoft.com/office/drawing/2014/main" id="{8D0BF93F-7590-BCE1-021C-E2C41098D084}"/>
              </a:ext>
            </a:extLst>
          </p:cNvPr>
          <p:cNvSpPr txBox="1"/>
          <p:nvPr/>
        </p:nvSpPr>
        <p:spPr>
          <a:xfrm>
            <a:off x="5437634" y="346774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23">
            <a:extLst>
              <a:ext uri="{FF2B5EF4-FFF2-40B4-BE49-F238E27FC236}">
                <a16:creationId xmlns:a16="http://schemas.microsoft.com/office/drawing/2014/main" id="{D82870E0-E221-6818-CD41-27FDFD866C67}"/>
              </a:ext>
            </a:extLst>
          </p:cNvPr>
          <p:cNvSpPr txBox="1"/>
          <p:nvPr/>
        </p:nvSpPr>
        <p:spPr>
          <a:xfrm>
            <a:off x="6096000" y="96894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24">
            <a:extLst>
              <a:ext uri="{FF2B5EF4-FFF2-40B4-BE49-F238E27FC236}">
                <a16:creationId xmlns:a16="http://schemas.microsoft.com/office/drawing/2014/main" id="{C03DD843-5F02-9C43-5C76-02C2C80514BC}"/>
              </a:ext>
            </a:extLst>
          </p:cNvPr>
          <p:cNvSpPr txBox="1"/>
          <p:nvPr/>
        </p:nvSpPr>
        <p:spPr>
          <a:xfrm>
            <a:off x="1375450" y="3332272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25">
            <a:extLst>
              <a:ext uri="{FF2B5EF4-FFF2-40B4-BE49-F238E27FC236}">
                <a16:creationId xmlns:a16="http://schemas.microsoft.com/office/drawing/2014/main" id="{BCB79A57-B0AD-440B-9400-3A00A5E05D96}"/>
              </a:ext>
            </a:extLst>
          </p:cNvPr>
          <p:cNvSpPr txBox="1"/>
          <p:nvPr/>
        </p:nvSpPr>
        <p:spPr>
          <a:xfrm>
            <a:off x="1215984" y="3818356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26">
            <a:extLst>
              <a:ext uri="{FF2B5EF4-FFF2-40B4-BE49-F238E27FC236}">
                <a16:creationId xmlns:a16="http://schemas.microsoft.com/office/drawing/2014/main" id="{E31B8DCA-10F1-4131-BF33-5F67E83EF3F7}"/>
              </a:ext>
            </a:extLst>
          </p:cNvPr>
          <p:cNvSpPr txBox="1"/>
          <p:nvPr/>
        </p:nvSpPr>
        <p:spPr>
          <a:xfrm>
            <a:off x="1215984" y="4263626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28">
            <a:extLst>
              <a:ext uri="{FF2B5EF4-FFF2-40B4-BE49-F238E27FC236}">
                <a16:creationId xmlns:a16="http://schemas.microsoft.com/office/drawing/2014/main" id="{CE55C836-2983-3DDE-4F96-97B66D69B74D}"/>
              </a:ext>
            </a:extLst>
          </p:cNvPr>
          <p:cNvSpPr txBox="1"/>
          <p:nvPr/>
        </p:nvSpPr>
        <p:spPr>
          <a:xfrm>
            <a:off x="1747816" y="504186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sum) = [31, 21, 28, 28, 38]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29">
            <a:extLst>
              <a:ext uri="{FF2B5EF4-FFF2-40B4-BE49-F238E27FC236}">
                <a16:creationId xmlns:a16="http://schemas.microsoft.com/office/drawing/2014/main" id="{7FED32BB-1FDC-5568-B088-7439F3A467A1}"/>
              </a:ext>
            </a:extLst>
          </p:cNvPr>
          <p:cNvSpPr txBox="1"/>
          <p:nvPr/>
        </p:nvSpPr>
        <p:spPr>
          <a:xfrm>
            <a:off x="1747816" y="5477895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min) = [2, 1, 2, 3, 5]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32">
            <a:extLst>
              <a:ext uri="{FF2B5EF4-FFF2-40B4-BE49-F238E27FC236}">
                <a16:creationId xmlns:a16="http://schemas.microsoft.com/office/drawing/2014/main" id="{DC763014-05F8-6DC3-2922-010703D1D79F}"/>
              </a:ext>
            </a:extLst>
          </p:cNvPr>
          <p:cNvSpPr txBox="1"/>
          <p:nvPr/>
        </p:nvSpPr>
        <p:spPr>
          <a:xfrm>
            <a:off x="1747816" y="591054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min) = [1, 6, 2, 2, 3]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id="{1684352A-A986-D143-8A15-D61E5AC0374F}"/>
              </a:ext>
            </a:extLst>
          </p:cNvPr>
          <p:cNvSpPr txBox="1"/>
          <p:nvPr/>
        </p:nvSpPr>
        <p:spPr>
          <a:xfrm>
            <a:off x="1747816" y="6346575"/>
            <a:ext cx="6435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</a:t>
            </a:r>
            <a:r>
              <a:rPr lang="en-US" altLang="zh-TW" sz="2000" b="1" kern="10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which.min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 = [2, 4, 1, 3, 4]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7A06576-B51E-C770-ED4C-08254A1D4BED}"/>
              </a:ext>
            </a:extLst>
          </p:cNvPr>
          <p:cNvSpPr/>
          <p:nvPr/>
        </p:nvSpPr>
        <p:spPr>
          <a:xfrm>
            <a:off x="2052174" y="743859"/>
            <a:ext cx="8204784" cy="578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7B86FA-CB5C-F120-1D54-AEFE100996CD}"/>
              </a:ext>
            </a:extLst>
          </p:cNvPr>
          <p:cNvSpPr txBox="1"/>
          <p:nvPr/>
        </p:nvSpPr>
        <p:spPr>
          <a:xfrm>
            <a:off x="2461846" y="13716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[[1]]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783CE1-FE03-6286-345D-656C0875150C}"/>
              </a:ext>
            </a:extLst>
          </p:cNvPr>
          <p:cNvSpPr txBox="1"/>
          <p:nvPr/>
        </p:nvSpPr>
        <p:spPr>
          <a:xfrm>
            <a:off x="2461846" y="195189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[[2]]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C55D7F-3110-51C4-F9D5-ECB30B61AFC7}"/>
              </a:ext>
            </a:extLst>
          </p:cNvPr>
          <p:cNvSpPr txBox="1"/>
          <p:nvPr/>
        </p:nvSpPr>
        <p:spPr>
          <a:xfrm>
            <a:off x="2461846" y="25321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[[3]]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26B4CD-0F00-CDC8-8EEF-375A5077D2FE}"/>
              </a:ext>
            </a:extLst>
          </p:cNvPr>
          <p:cNvSpPr txBox="1"/>
          <p:nvPr/>
        </p:nvSpPr>
        <p:spPr>
          <a:xfrm>
            <a:off x="2461846" y="311247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[[4]]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041186-2817-2599-83DE-1D34511F2B63}"/>
              </a:ext>
            </a:extLst>
          </p:cNvPr>
          <p:cNvSpPr txBox="1"/>
          <p:nvPr/>
        </p:nvSpPr>
        <p:spPr>
          <a:xfrm>
            <a:off x="2461846" y="36927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[[5]]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08341-DD4C-C44C-E15A-50C317BF60A2}"/>
              </a:ext>
            </a:extLst>
          </p:cNvPr>
          <p:cNvSpPr txBox="1"/>
          <p:nvPr/>
        </p:nvSpPr>
        <p:spPr>
          <a:xfrm>
            <a:off x="2461846" y="427306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6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[[6]]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C68045-ED2B-1FE9-2BEC-E62BDA9A29F8}"/>
              </a:ext>
            </a:extLst>
          </p:cNvPr>
          <p:cNvSpPr txBox="1"/>
          <p:nvPr/>
        </p:nvSpPr>
        <p:spPr>
          <a:xfrm>
            <a:off x="2461846" y="485335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7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[[7]]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4567F0-5AB4-6E88-B088-FBCC08EE6D14}"/>
              </a:ext>
            </a:extLst>
          </p:cNvPr>
          <p:cNvSpPr txBox="1"/>
          <p:nvPr/>
        </p:nvSpPr>
        <p:spPr>
          <a:xfrm>
            <a:off x="2827330" y="8177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</a:p>
        </p:txBody>
      </p:sp>
      <p:sp>
        <p:nvSpPr>
          <p:cNvPr id="12" name="左右中括弧 11">
            <a:extLst>
              <a:ext uri="{FF2B5EF4-FFF2-40B4-BE49-F238E27FC236}">
                <a16:creationId xmlns:a16="http://schemas.microsoft.com/office/drawing/2014/main" id="{A2D251E5-65C5-4198-6966-46205EFB27A4}"/>
              </a:ext>
            </a:extLst>
          </p:cNvPr>
          <p:cNvSpPr/>
          <p:nvPr/>
        </p:nvSpPr>
        <p:spPr>
          <a:xfrm>
            <a:off x="2171700" y="1283677"/>
            <a:ext cx="2039815" cy="4053254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41B308-A8B6-0A29-A1F4-95136DDDBE39}"/>
              </a:ext>
            </a:extLst>
          </p:cNvPr>
          <p:cNvSpPr txBox="1"/>
          <p:nvPr/>
        </p:nvSpPr>
        <p:spPr>
          <a:xfrm>
            <a:off x="4396271" y="137160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865D52-F255-01B6-8183-A2C7715CA419}"/>
              </a:ext>
            </a:extLst>
          </p:cNvPr>
          <p:cNvSpPr txBox="1"/>
          <p:nvPr/>
        </p:nvSpPr>
        <p:spPr>
          <a:xfrm>
            <a:off x="4396271" y="19518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ED1BA9-A50F-D721-5125-976999A36DB7}"/>
              </a:ext>
            </a:extLst>
          </p:cNvPr>
          <p:cNvSpPr txBox="1"/>
          <p:nvPr/>
        </p:nvSpPr>
        <p:spPr>
          <a:xfrm>
            <a:off x="4396271" y="253218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空集合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1BA589-B719-6DEA-DB29-DCFBA56DD3E0}"/>
              </a:ext>
            </a:extLst>
          </p:cNvPr>
          <p:cNvSpPr txBox="1"/>
          <p:nvPr/>
        </p:nvSpPr>
        <p:spPr>
          <a:xfrm>
            <a:off x="4396271" y="311247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CBE4FC4-CAB1-AB81-9990-CA5AA777BE4C}"/>
              </a:ext>
            </a:extLst>
          </p:cNvPr>
          <p:cNvSpPr txBox="1"/>
          <p:nvPr/>
        </p:nvSpPr>
        <p:spPr>
          <a:xfrm>
            <a:off x="4396271" y="369276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936233C-4F64-EC64-88C1-82DAA3F2A0AC}"/>
              </a:ext>
            </a:extLst>
          </p:cNvPr>
          <p:cNvSpPr txBox="1"/>
          <p:nvPr/>
        </p:nvSpPr>
        <p:spPr>
          <a:xfrm>
            <a:off x="4396271" y="4273060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20">
            <a:extLst>
              <a:ext uri="{FF2B5EF4-FFF2-40B4-BE49-F238E27FC236}">
                <a16:creationId xmlns:a16="http://schemas.microsoft.com/office/drawing/2014/main" id="{A0A41AAD-0251-17CE-2644-FC15B75BC2EC}"/>
              </a:ext>
            </a:extLst>
          </p:cNvPr>
          <p:cNvSpPr txBox="1"/>
          <p:nvPr/>
        </p:nvSpPr>
        <p:spPr>
          <a:xfrm>
            <a:off x="4396271" y="48533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21">
            <a:extLst>
              <a:ext uri="{FF2B5EF4-FFF2-40B4-BE49-F238E27FC236}">
                <a16:creationId xmlns:a16="http://schemas.microsoft.com/office/drawing/2014/main" id="{56486791-0A2D-4602-BB81-8D3BA55B936B}"/>
              </a:ext>
            </a:extLst>
          </p:cNvPr>
          <p:cNvSpPr txBox="1"/>
          <p:nvPr/>
        </p:nvSpPr>
        <p:spPr>
          <a:xfrm>
            <a:off x="4735614" y="817793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</a:p>
        </p:txBody>
      </p:sp>
      <p:sp>
        <p:nvSpPr>
          <p:cNvPr id="21" name="文字方塊 22">
            <a:extLst>
              <a:ext uri="{FF2B5EF4-FFF2-40B4-BE49-F238E27FC236}">
                <a16:creationId xmlns:a16="http://schemas.microsoft.com/office/drawing/2014/main" id="{6FF14040-AA58-7D5C-AFF8-27C5B621EB52}"/>
              </a:ext>
            </a:extLst>
          </p:cNvPr>
          <p:cNvSpPr txBox="1"/>
          <p:nvPr/>
        </p:nvSpPr>
        <p:spPr>
          <a:xfrm>
            <a:off x="8024447" y="817793"/>
            <a:ext cx="142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元素個數</a:t>
            </a:r>
          </a:p>
        </p:txBody>
      </p:sp>
      <p:cxnSp>
        <p:nvCxnSpPr>
          <p:cNvPr id="22" name="直線單箭頭接點 24">
            <a:extLst>
              <a:ext uri="{FF2B5EF4-FFF2-40B4-BE49-F238E27FC236}">
                <a16:creationId xmlns:a16="http://schemas.microsoft.com/office/drawing/2014/main" id="{657BB868-070E-E6FE-46AA-0966F4A25B40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057155" y="155626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6">
            <a:extLst>
              <a:ext uri="{FF2B5EF4-FFF2-40B4-BE49-F238E27FC236}">
                <a16:creationId xmlns:a16="http://schemas.microsoft.com/office/drawing/2014/main" id="{987558F2-B1E8-28CD-CE9F-A31450F2B83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57155" y="213655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9">
            <a:extLst>
              <a:ext uri="{FF2B5EF4-FFF2-40B4-BE49-F238E27FC236}">
                <a16:creationId xmlns:a16="http://schemas.microsoft.com/office/drawing/2014/main" id="{CB8510BC-FAF7-BBD8-EB3E-2916CF6ECA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057155" y="2716850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2">
            <a:extLst>
              <a:ext uri="{FF2B5EF4-FFF2-40B4-BE49-F238E27FC236}">
                <a16:creationId xmlns:a16="http://schemas.microsoft.com/office/drawing/2014/main" id="{CB31A691-6578-4EE7-EC3C-8D1279D2DF0B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057155" y="3297142"/>
            <a:ext cx="339116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5">
            <a:extLst>
              <a:ext uri="{FF2B5EF4-FFF2-40B4-BE49-F238E27FC236}">
                <a16:creationId xmlns:a16="http://schemas.microsoft.com/office/drawing/2014/main" id="{08033F8E-22CD-79E4-5BD5-AA515AC33437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057155" y="3877434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>
            <a:extLst>
              <a:ext uri="{FF2B5EF4-FFF2-40B4-BE49-F238E27FC236}">
                <a16:creationId xmlns:a16="http://schemas.microsoft.com/office/drawing/2014/main" id="{C6889851-E581-2224-976C-61427CFFE05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057155" y="445772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42">
            <a:extLst>
              <a:ext uri="{FF2B5EF4-FFF2-40B4-BE49-F238E27FC236}">
                <a16:creationId xmlns:a16="http://schemas.microsoft.com/office/drawing/2014/main" id="{4000A893-129F-8400-65CF-5C4B20ECEE23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4057155" y="503801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45">
            <a:extLst>
              <a:ext uri="{FF2B5EF4-FFF2-40B4-BE49-F238E27FC236}">
                <a16:creationId xmlns:a16="http://schemas.microsoft.com/office/drawing/2014/main" id="{79CFE312-BE44-AF33-4F5E-97CE77B89F64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6010816" y="1556266"/>
            <a:ext cx="243359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49">
            <a:extLst>
              <a:ext uri="{FF2B5EF4-FFF2-40B4-BE49-F238E27FC236}">
                <a16:creationId xmlns:a16="http://schemas.microsoft.com/office/drawing/2014/main" id="{3FB4576E-82A2-D23A-9EB3-07A5830C2871}"/>
              </a:ext>
            </a:extLst>
          </p:cNvPr>
          <p:cNvSpPr txBox="1"/>
          <p:nvPr/>
        </p:nvSpPr>
        <p:spPr>
          <a:xfrm>
            <a:off x="8444407" y="13716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1" name="文字方塊 50">
            <a:extLst>
              <a:ext uri="{FF2B5EF4-FFF2-40B4-BE49-F238E27FC236}">
                <a16:creationId xmlns:a16="http://schemas.microsoft.com/office/drawing/2014/main" id="{A30AE513-F218-76B9-153E-D2D1387E9028}"/>
              </a:ext>
            </a:extLst>
          </p:cNvPr>
          <p:cNvSpPr txBox="1"/>
          <p:nvPr/>
        </p:nvSpPr>
        <p:spPr>
          <a:xfrm>
            <a:off x="8444407" y="195189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2" name="文字方塊 51">
            <a:extLst>
              <a:ext uri="{FF2B5EF4-FFF2-40B4-BE49-F238E27FC236}">
                <a16:creationId xmlns:a16="http://schemas.microsoft.com/office/drawing/2014/main" id="{A8E45D74-E628-EAB1-718F-7A35F350C7C1}"/>
              </a:ext>
            </a:extLst>
          </p:cNvPr>
          <p:cNvSpPr txBox="1"/>
          <p:nvPr/>
        </p:nvSpPr>
        <p:spPr>
          <a:xfrm>
            <a:off x="8444407" y="253218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3" name="文字方塊 52">
            <a:extLst>
              <a:ext uri="{FF2B5EF4-FFF2-40B4-BE49-F238E27FC236}">
                <a16:creationId xmlns:a16="http://schemas.microsoft.com/office/drawing/2014/main" id="{C77E855E-546F-0344-ED0A-11356F8D21D2}"/>
              </a:ext>
            </a:extLst>
          </p:cNvPr>
          <p:cNvSpPr txBox="1"/>
          <p:nvPr/>
        </p:nvSpPr>
        <p:spPr>
          <a:xfrm>
            <a:off x="8444407" y="311247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4" name="文字方塊 53">
            <a:extLst>
              <a:ext uri="{FF2B5EF4-FFF2-40B4-BE49-F238E27FC236}">
                <a16:creationId xmlns:a16="http://schemas.microsoft.com/office/drawing/2014/main" id="{17759377-8B9E-ACBD-8E6F-70946DA02F03}"/>
              </a:ext>
            </a:extLst>
          </p:cNvPr>
          <p:cNvSpPr txBox="1"/>
          <p:nvPr/>
        </p:nvSpPr>
        <p:spPr>
          <a:xfrm>
            <a:off x="8444407" y="369276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5" name="文字方塊 54">
            <a:extLst>
              <a:ext uri="{FF2B5EF4-FFF2-40B4-BE49-F238E27FC236}">
                <a16:creationId xmlns:a16="http://schemas.microsoft.com/office/drawing/2014/main" id="{FDB5445B-AE90-DA88-EEEB-26B19D00711A}"/>
              </a:ext>
            </a:extLst>
          </p:cNvPr>
          <p:cNvSpPr txBox="1"/>
          <p:nvPr/>
        </p:nvSpPr>
        <p:spPr>
          <a:xfrm>
            <a:off x="8444407" y="427306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6" name="文字方塊 55">
            <a:extLst>
              <a:ext uri="{FF2B5EF4-FFF2-40B4-BE49-F238E27FC236}">
                <a16:creationId xmlns:a16="http://schemas.microsoft.com/office/drawing/2014/main" id="{67B4526C-C676-5F4D-C9A4-34F68EF7A980}"/>
              </a:ext>
            </a:extLst>
          </p:cNvPr>
          <p:cNvSpPr txBox="1"/>
          <p:nvPr/>
        </p:nvSpPr>
        <p:spPr>
          <a:xfrm>
            <a:off x="8444407" y="485335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cxnSp>
        <p:nvCxnSpPr>
          <p:cNvPr id="37" name="直線單箭頭接點 57">
            <a:extLst>
              <a:ext uri="{FF2B5EF4-FFF2-40B4-BE49-F238E27FC236}">
                <a16:creationId xmlns:a16="http://schemas.microsoft.com/office/drawing/2014/main" id="{6B28A112-FCDD-34D2-6245-33679C55B31D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>
            <a:off x="5180460" y="2136558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60">
            <a:extLst>
              <a:ext uri="{FF2B5EF4-FFF2-40B4-BE49-F238E27FC236}">
                <a16:creationId xmlns:a16="http://schemas.microsoft.com/office/drawing/2014/main" id="{971D34D9-1BA9-F5B5-2830-2D0056B1D79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63306" y="2716850"/>
            <a:ext cx="308110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63">
            <a:extLst>
              <a:ext uri="{FF2B5EF4-FFF2-40B4-BE49-F238E27FC236}">
                <a16:creationId xmlns:a16="http://schemas.microsoft.com/office/drawing/2014/main" id="{5B25DC1F-6222-F7D3-DE6E-9C1A3E66E66E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 flipV="1">
            <a:off x="6841171" y="3297142"/>
            <a:ext cx="1603236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66">
            <a:extLst>
              <a:ext uri="{FF2B5EF4-FFF2-40B4-BE49-F238E27FC236}">
                <a16:creationId xmlns:a16="http://schemas.microsoft.com/office/drawing/2014/main" id="{9D0884E7-8AA3-92A0-97E5-658127DFD4FB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180460" y="3877434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72">
            <a:extLst>
              <a:ext uri="{FF2B5EF4-FFF2-40B4-BE49-F238E27FC236}">
                <a16:creationId xmlns:a16="http://schemas.microsoft.com/office/drawing/2014/main" id="{8023461F-C77A-6455-17B6-22E8AD97FC5F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7947243" y="4457726"/>
            <a:ext cx="497164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77">
            <a:extLst>
              <a:ext uri="{FF2B5EF4-FFF2-40B4-BE49-F238E27FC236}">
                <a16:creationId xmlns:a16="http://schemas.microsoft.com/office/drawing/2014/main" id="{46D5B397-E6D7-83A3-8BF7-0B0E7290E555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6286532" y="5038018"/>
            <a:ext cx="2157875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號: 向上 80">
            <a:extLst>
              <a:ext uri="{FF2B5EF4-FFF2-40B4-BE49-F238E27FC236}">
                <a16:creationId xmlns:a16="http://schemas.microsoft.com/office/drawing/2014/main" id="{0387FB50-17CC-69FD-98B5-236045D5B61D}"/>
              </a:ext>
            </a:extLst>
          </p:cNvPr>
          <p:cNvSpPr/>
          <p:nvPr/>
        </p:nvSpPr>
        <p:spPr>
          <a:xfrm>
            <a:off x="3007631" y="5372157"/>
            <a:ext cx="439616" cy="38680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81">
            <a:extLst>
              <a:ext uri="{FF2B5EF4-FFF2-40B4-BE49-F238E27FC236}">
                <a16:creationId xmlns:a16="http://schemas.microsoft.com/office/drawing/2014/main" id="{3764CF4F-A595-5118-C971-B4BC5B560BB2}"/>
              </a:ext>
            </a:extLst>
          </p:cNvPr>
          <p:cNvSpPr txBox="1"/>
          <p:nvPr/>
        </p:nvSpPr>
        <p:spPr>
          <a:xfrm>
            <a:off x="1939307" y="5802975"/>
            <a:ext cx="250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陣列內陣列個數：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45" name="箭號: 向上 82">
            <a:extLst>
              <a:ext uri="{FF2B5EF4-FFF2-40B4-BE49-F238E27FC236}">
                <a16:creationId xmlns:a16="http://schemas.microsoft.com/office/drawing/2014/main" id="{846ED376-CDFA-F388-7739-7D3C03A92917}"/>
              </a:ext>
            </a:extLst>
          </p:cNvPr>
          <p:cNvSpPr/>
          <p:nvPr/>
        </p:nvSpPr>
        <p:spPr>
          <a:xfrm>
            <a:off x="8444407" y="5372157"/>
            <a:ext cx="439616" cy="386806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83">
            <a:extLst>
              <a:ext uri="{FF2B5EF4-FFF2-40B4-BE49-F238E27FC236}">
                <a16:creationId xmlns:a16="http://schemas.microsoft.com/office/drawing/2014/main" id="{ED229977-340D-B0B6-8AB1-5961C6F6ADD0}"/>
              </a:ext>
            </a:extLst>
          </p:cNvPr>
          <p:cNvSpPr txBox="1"/>
          <p:nvPr/>
        </p:nvSpPr>
        <p:spPr>
          <a:xfrm>
            <a:off x="7071471" y="58029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陣列內每一陣列中的元素個數</a:t>
            </a:r>
          </a:p>
        </p:txBody>
      </p:sp>
      <p:sp>
        <p:nvSpPr>
          <p:cNvPr id="47" name="文字方塊 85">
            <a:extLst>
              <a:ext uri="{FF2B5EF4-FFF2-40B4-BE49-F238E27FC236}">
                <a16:creationId xmlns:a16="http://schemas.microsoft.com/office/drawing/2014/main" id="{CBDA6ED4-FF9C-B4D3-B9E8-48191E3BBF33}"/>
              </a:ext>
            </a:extLst>
          </p:cNvPr>
          <p:cNvSpPr txBox="1"/>
          <p:nvPr/>
        </p:nvSpPr>
        <p:spPr>
          <a:xfrm>
            <a:off x="2324919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  <p:sp>
        <p:nvSpPr>
          <p:cNvPr id="48" name="文字方塊 88">
            <a:extLst>
              <a:ext uri="{FF2B5EF4-FFF2-40B4-BE49-F238E27FC236}">
                <a16:creationId xmlns:a16="http://schemas.microsoft.com/office/drawing/2014/main" id="{7A55A224-38FD-ACD9-53D0-C2B80DFBBAFA}"/>
              </a:ext>
            </a:extLst>
          </p:cNvPr>
          <p:cNvSpPr txBox="1"/>
          <p:nvPr/>
        </p:nvSpPr>
        <p:spPr>
          <a:xfrm>
            <a:off x="7761694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lengths(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1892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>
            <a:extLst>
              <a:ext uri="{FF2B5EF4-FFF2-40B4-BE49-F238E27FC236}">
                <a16:creationId xmlns:a16="http://schemas.microsoft.com/office/drawing/2014/main" id="{4DDC243C-20D0-404A-3BC4-B1A9BA664E05}"/>
              </a:ext>
            </a:extLst>
          </p:cNvPr>
          <p:cNvSpPr/>
          <p:nvPr/>
        </p:nvSpPr>
        <p:spPr>
          <a:xfrm>
            <a:off x="6498381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9C9ED2B-F24E-D4EF-A45C-861D90073666}"/>
              </a:ext>
            </a:extLst>
          </p:cNvPr>
          <p:cNvSpPr/>
          <p:nvPr/>
        </p:nvSpPr>
        <p:spPr>
          <a:xfrm>
            <a:off x="6848577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7613E82-43C0-648F-3ADF-51540620D432}"/>
              </a:ext>
            </a:extLst>
          </p:cNvPr>
          <p:cNvSpPr/>
          <p:nvPr/>
        </p:nvSpPr>
        <p:spPr>
          <a:xfrm>
            <a:off x="7198773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4CFCD7B-C8FB-32BF-D5F4-0E4A1838FD5F}"/>
              </a:ext>
            </a:extLst>
          </p:cNvPr>
          <p:cNvCxnSpPr>
            <a:cxnSpLocks/>
          </p:cNvCxnSpPr>
          <p:nvPr/>
        </p:nvCxnSpPr>
        <p:spPr>
          <a:xfrm>
            <a:off x="7725325" y="7712736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3A6EC17-FFF5-C8E8-DBB0-F71245A3A7F3}"/>
              </a:ext>
            </a:extLst>
          </p:cNvPr>
          <p:cNvSpPr/>
          <p:nvPr/>
        </p:nvSpPr>
        <p:spPr>
          <a:xfrm>
            <a:off x="7864645" y="7366685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44E73BF-115B-E062-48F1-44DDE5F8AAD2}"/>
              </a:ext>
            </a:extLst>
          </p:cNvPr>
          <p:cNvSpPr txBox="1"/>
          <p:nvPr/>
        </p:nvSpPr>
        <p:spPr>
          <a:xfrm>
            <a:off x="8473041" y="7366685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FF4E07-7D9A-1242-6CB5-E9D419F68F0E}"/>
              </a:ext>
            </a:extLst>
          </p:cNvPr>
          <p:cNvSpPr/>
          <p:nvPr/>
        </p:nvSpPr>
        <p:spPr>
          <a:xfrm>
            <a:off x="5797989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E5CEE8E-D761-196B-870A-17FDF33065F5}"/>
              </a:ext>
            </a:extLst>
          </p:cNvPr>
          <p:cNvSpPr/>
          <p:nvPr/>
        </p:nvSpPr>
        <p:spPr>
          <a:xfrm>
            <a:off x="5447793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3BB9F2-CCE3-72A8-75C0-A03F00A22B5A}"/>
              </a:ext>
            </a:extLst>
          </p:cNvPr>
          <p:cNvSpPr/>
          <p:nvPr/>
        </p:nvSpPr>
        <p:spPr>
          <a:xfrm>
            <a:off x="6148185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A874CA1-0098-79F8-318D-129D103F2110}"/>
              </a:ext>
            </a:extLst>
          </p:cNvPr>
          <p:cNvSpPr/>
          <p:nvPr/>
        </p:nvSpPr>
        <p:spPr>
          <a:xfrm>
            <a:off x="4078567" y="729832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66D82-FB6B-6829-EE60-62C17D395B3E}"/>
              </a:ext>
            </a:extLst>
          </p:cNvPr>
          <p:cNvSpPr/>
          <p:nvPr/>
        </p:nvSpPr>
        <p:spPr>
          <a:xfrm>
            <a:off x="-1939474" y="260727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33148-9A75-7C50-53E3-4211E70F149D}"/>
              </a:ext>
            </a:extLst>
          </p:cNvPr>
          <p:cNvSpPr/>
          <p:nvPr/>
        </p:nvSpPr>
        <p:spPr>
          <a:xfrm>
            <a:off x="-1589278" y="260727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DB2926-1A0E-F31C-B268-71060086B489}"/>
              </a:ext>
            </a:extLst>
          </p:cNvPr>
          <p:cNvSpPr/>
          <p:nvPr/>
        </p:nvSpPr>
        <p:spPr>
          <a:xfrm>
            <a:off x="-1239082" y="260727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3374D-FE12-4658-2DFB-15B73A5189EB}"/>
              </a:ext>
            </a:extLst>
          </p:cNvPr>
          <p:cNvSpPr/>
          <p:nvPr/>
        </p:nvSpPr>
        <p:spPr>
          <a:xfrm>
            <a:off x="-888886" y="260727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C5446-06D8-E285-EF72-DB2876617501}"/>
              </a:ext>
            </a:extLst>
          </p:cNvPr>
          <p:cNvSpPr/>
          <p:nvPr/>
        </p:nvSpPr>
        <p:spPr>
          <a:xfrm>
            <a:off x="-538690" y="260727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9A798-EFDF-C698-FE39-F456578CBECE}"/>
              </a:ext>
            </a:extLst>
          </p:cNvPr>
          <p:cNvSpPr/>
          <p:nvPr/>
        </p:nvSpPr>
        <p:spPr>
          <a:xfrm>
            <a:off x="-188494" y="260727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7B8DE-1BBB-448A-D21C-A084A002F75C}"/>
              </a:ext>
            </a:extLst>
          </p:cNvPr>
          <p:cNvSpPr/>
          <p:nvPr/>
        </p:nvSpPr>
        <p:spPr>
          <a:xfrm>
            <a:off x="-2472874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8CE99-8D0D-9AE8-CFC8-485CD7599BAE}"/>
              </a:ext>
            </a:extLst>
          </p:cNvPr>
          <p:cNvSpPr/>
          <p:nvPr/>
        </p:nvSpPr>
        <p:spPr>
          <a:xfrm>
            <a:off x="-2122678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8D3EB7-ED60-695C-D31C-ECC9306438B4}"/>
              </a:ext>
            </a:extLst>
          </p:cNvPr>
          <p:cNvSpPr/>
          <p:nvPr/>
        </p:nvSpPr>
        <p:spPr>
          <a:xfrm>
            <a:off x="-14141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FCAEB4-2A57-D769-097A-12CAAF0CE547}"/>
              </a:ext>
            </a:extLst>
          </p:cNvPr>
          <p:cNvSpPr/>
          <p:nvPr/>
        </p:nvSpPr>
        <p:spPr>
          <a:xfrm>
            <a:off x="-1063984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57D4B-8BE4-28C3-942A-314E2AFA5964}"/>
              </a:ext>
            </a:extLst>
          </p:cNvPr>
          <p:cNvSpPr/>
          <p:nvPr/>
        </p:nvSpPr>
        <p:spPr>
          <a:xfrm>
            <a:off x="-713788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EB4276-10A3-B124-6402-0F73562CA72E}"/>
              </a:ext>
            </a:extLst>
          </p:cNvPr>
          <p:cNvSpPr/>
          <p:nvPr/>
        </p:nvSpPr>
        <p:spPr>
          <a:xfrm>
            <a:off x="-363592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EDC1B3-2EC0-BFE0-0A09-75537EBFF7C4}"/>
              </a:ext>
            </a:extLst>
          </p:cNvPr>
          <p:cNvSpPr/>
          <p:nvPr/>
        </p:nvSpPr>
        <p:spPr>
          <a:xfrm>
            <a:off x="934390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7524FC-3A0D-9403-F174-A1068F2DD417}"/>
              </a:ext>
            </a:extLst>
          </p:cNvPr>
          <p:cNvSpPr/>
          <p:nvPr/>
        </p:nvSpPr>
        <p:spPr>
          <a:xfrm>
            <a:off x="1284586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7693B9-A0C3-C22C-24C2-95D6053F79A0}"/>
              </a:ext>
            </a:extLst>
          </p:cNvPr>
          <p:cNvSpPr/>
          <p:nvPr/>
        </p:nvSpPr>
        <p:spPr>
          <a:xfrm>
            <a:off x="1984978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BD9CD-7FAA-3A29-4A65-CAEDD4259CD6}"/>
              </a:ext>
            </a:extLst>
          </p:cNvPr>
          <p:cNvSpPr/>
          <p:nvPr/>
        </p:nvSpPr>
        <p:spPr>
          <a:xfrm>
            <a:off x="2335174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6C121E-352F-CB0F-6084-A242B4A58113}"/>
              </a:ext>
            </a:extLst>
          </p:cNvPr>
          <p:cNvSpPr/>
          <p:nvPr/>
        </p:nvSpPr>
        <p:spPr>
          <a:xfrm>
            <a:off x="2685370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8B8F90-0564-D5BA-A6DA-9F990A7A4450}"/>
              </a:ext>
            </a:extLst>
          </p:cNvPr>
          <p:cNvSpPr/>
          <p:nvPr/>
        </p:nvSpPr>
        <p:spPr>
          <a:xfrm>
            <a:off x="18098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463201-BAD3-239C-7E72-FAB33BC55BC0}"/>
              </a:ext>
            </a:extLst>
          </p:cNvPr>
          <p:cNvSpPr/>
          <p:nvPr/>
        </p:nvSpPr>
        <p:spPr>
          <a:xfrm>
            <a:off x="2160076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B09CD0-95D9-6EEC-C753-20E24DCEBE4C}"/>
              </a:ext>
            </a:extLst>
          </p:cNvPr>
          <p:cNvSpPr/>
          <p:nvPr/>
        </p:nvSpPr>
        <p:spPr>
          <a:xfrm>
            <a:off x="2510272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3C5225-1F3C-10C6-7C6E-2477B7A4E096}"/>
              </a:ext>
            </a:extLst>
          </p:cNvPr>
          <p:cNvSpPr/>
          <p:nvPr/>
        </p:nvSpPr>
        <p:spPr>
          <a:xfrm>
            <a:off x="2860468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C8492F-5CF3-5F18-2D51-3FEC4CBDBBD9}"/>
              </a:ext>
            </a:extLst>
          </p:cNvPr>
          <p:cNvSpPr txBox="1"/>
          <p:nvPr/>
        </p:nvSpPr>
        <p:spPr>
          <a:xfrm>
            <a:off x="-1881276" y="1269175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88A9DE-0DCA-7960-7047-0D45167679E1}"/>
              </a:ext>
            </a:extLst>
          </p:cNvPr>
          <p:cNvSpPr/>
          <p:nvPr/>
        </p:nvSpPr>
        <p:spPr>
          <a:xfrm>
            <a:off x="-2472874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2CA342-8013-F283-9BF2-F5521A073995}"/>
              </a:ext>
            </a:extLst>
          </p:cNvPr>
          <p:cNvSpPr/>
          <p:nvPr/>
        </p:nvSpPr>
        <p:spPr>
          <a:xfrm>
            <a:off x="-2122678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EB7722-95D9-A5BC-F456-4F5A6B735480}"/>
              </a:ext>
            </a:extLst>
          </p:cNvPr>
          <p:cNvSpPr/>
          <p:nvPr/>
        </p:nvSpPr>
        <p:spPr>
          <a:xfrm>
            <a:off x="-1414180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337CE3-A04B-9158-CF80-0ADFE9168627}"/>
              </a:ext>
            </a:extLst>
          </p:cNvPr>
          <p:cNvSpPr/>
          <p:nvPr/>
        </p:nvSpPr>
        <p:spPr>
          <a:xfrm>
            <a:off x="-1063984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AB236-82F4-6204-F909-7F9B8324BA25}"/>
              </a:ext>
            </a:extLst>
          </p:cNvPr>
          <p:cNvSpPr/>
          <p:nvPr/>
        </p:nvSpPr>
        <p:spPr>
          <a:xfrm>
            <a:off x="-71378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E47CEB-F143-C3DB-AB35-13F10309624B}"/>
              </a:ext>
            </a:extLst>
          </p:cNvPr>
          <p:cNvSpPr/>
          <p:nvPr/>
        </p:nvSpPr>
        <p:spPr>
          <a:xfrm>
            <a:off x="-363592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1963DE-7A65-57D2-81D3-EA7C3DFFCDF1}"/>
              </a:ext>
            </a:extLst>
          </p:cNvPr>
          <p:cNvSpPr/>
          <p:nvPr/>
        </p:nvSpPr>
        <p:spPr>
          <a:xfrm>
            <a:off x="934390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DEC062-7F2B-BD2B-5148-0E89F2BCCB9D}"/>
              </a:ext>
            </a:extLst>
          </p:cNvPr>
          <p:cNvSpPr/>
          <p:nvPr/>
        </p:nvSpPr>
        <p:spPr>
          <a:xfrm>
            <a:off x="1284586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5AD695-2FB4-0AEA-2B63-F841CA619B57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012B94-21D3-E34D-F07C-7475B625D379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694552-BCEC-7160-C5F7-0A832B7B0B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3BA016-1D48-423E-11C9-EFD67F84A4EB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954EBE-8E15-5361-E847-AFE83FE863CC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4A8ACE-BC46-5AD0-6AF4-21498C2CFC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C57CBD-A78A-389B-1913-2B9ED6479287}"/>
              </a:ext>
            </a:extLst>
          </p:cNvPr>
          <p:cNvSpPr/>
          <p:nvPr/>
        </p:nvSpPr>
        <p:spPr>
          <a:xfrm>
            <a:off x="2685370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45B39E-5E76-7E23-46A3-2989C00EAC45}"/>
              </a:ext>
            </a:extLst>
          </p:cNvPr>
          <p:cNvSpPr txBox="1"/>
          <p:nvPr/>
        </p:nvSpPr>
        <p:spPr>
          <a:xfrm>
            <a:off x="-1881276" y="2226752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0BD263-4A92-7620-8BD1-616A0AF17D42}"/>
              </a:ext>
            </a:extLst>
          </p:cNvPr>
          <p:cNvCxnSpPr>
            <a:cxnSpLocks/>
          </p:cNvCxnSpPr>
          <p:nvPr/>
        </p:nvCxnSpPr>
        <p:spPr>
          <a:xfrm>
            <a:off x="161702" y="16243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529C08-D7B0-C5A4-9A3B-5775FB893B3D}"/>
              </a:ext>
            </a:extLst>
          </p:cNvPr>
          <p:cNvCxnSpPr>
            <a:cxnSpLocks/>
          </p:cNvCxnSpPr>
          <p:nvPr/>
        </p:nvCxnSpPr>
        <p:spPr>
          <a:xfrm>
            <a:off x="161702" y="26149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C621187-8CA6-8325-80C7-8183D893A0CC}"/>
              </a:ext>
            </a:extLst>
          </p:cNvPr>
          <p:cNvSpPr txBox="1"/>
          <p:nvPr/>
        </p:nvSpPr>
        <p:spPr>
          <a:xfrm>
            <a:off x="934390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6AC00A-8A20-0F8C-3F43-12AA91E7F462}"/>
              </a:ext>
            </a:extLst>
          </p:cNvPr>
          <p:cNvSpPr txBox="1"/>
          <p:nvPr/>
        </p:nvSpPr>
        <p:spPr>
          <a:xfrm>
            <a:off x="-933465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ADF050-D0A6-F912-F606-E56AE439436A}"/>
              </a:ext>
            </a:extLst>
          </p:cNvPr>
          <p:cNvCxnSpPr>
            <a:cxnSpLocks/>
          </p:cNvCxnSpPr>
          <p:nvPr/>
        </p:nvCxnSpPr>
        <p:spPr>
          <a:xfrm>
            <a:off x="161702" y="347432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00B35D3-3A74-BBC6-3339-04ADAE6CD1D0}"/>
              </a:ext>
            </a:extLst>
          </p:cNvPr>
          <p:cNvSpPr txBox="1"/>
          <p:nvPr/>
        </p:nvSpPr>
        <p:spPr>
          <a:xfrm>
            <a:off x="934390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9D24E3-F863-F58B-459E-5EBD3C07A69D}"/>
              </a:ext>
            </a:extLst>
          </p:cNvPr>
          <p:cNvSpPr txBox="1"/>
          <p:nvPr/>
        </p:nvSpPr>
        <p:spPr>
          <a:xfrm>
            <a:off x="-1063984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328EE1-7D93-7CE1-2973-6314BC38C86D}"/>
              </a:ext>
            </a:extLst>
          </p:cNvPr>
          <p:cNvCxnSpPr>
            <a:cxnSpLocks/>
          </p:cNvCxnSpPr>
          <p:nvPr/>
        </p:nvCxnSpPr>
        <p:spPr>
          <a:xfrm>
            <a:off x="161702" y="422984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03D613E-9CC4-10E1-91BA-D645AC6055B4}"/>
              </a:ext>
            </a:extLst>
          </p:cNvPr>
          <p:cNvSpPr/>
          <p:nvPr/>
        </p:nvSpPr>
        <p:spPr>
          <a:xfrm>
            <a:off x="-2472874" y="47615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98AD20-340B-05C7-C573-18249FC103ED}"/>
              </a:ext>
            </a:extLst>
          </p:cNvPr>
          <p:cNvSpPr/>
          <p:nvPr/>
        </p:nvSpPr>
        <p:spPr>
          <a:xfrm>
            <a:off x="-2122678" y="47615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90D835E-4D9F-A567-81A5-5FE07C456984}"/>
              </a:ext>
            </a:extLst>
          </p:cNvPr>
          <p:cNvSpPr/>
          <p:nvPr/>
        </p:nvSpPr>
        <p:spPr>
          <a:xfrm>
            <a:off x="-1772482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73056E2-6160-AC77-32C2-944C34F4BEFE}"/>
              </a:ext>
            </a:extLst>
          </p:cNvPr>
          <p:cNvSpPr/>
          <p:nvPr/>
        </p:nvSpPr>
        <p:spPr>
          <a:xfrm>
            <a:off x="-14222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B4E198-19AC-9C81-26BC-19CCA0313524}"/>
              </a:ext>
            </a:extLst>
          </p:cNvPr>
          <p:cNvSpPr/>
          <p:nvPr/>
        </p:nvSpPr>
        <p:spPr>
          <a:xfrm>
            <a:off x="-1072090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A6E98D-E717-1AB7-1FA4-92BF104EBDE2}"/>
              </a:ext>
            </a:extLst>
          </p:cNvPr>
          <p:cNvSpPr/>
          <p:nvPr/>
        </p:nvSpPr>
        <p:spPr>
          <a:xfrm>
            <a:off x="-721894" y="4761581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49957C-BA7C-F275-CE78-E91BAA1EAFF1}"/>
              </a:ext>
            </a:extLst>
          </p:cNvPr>
          <p:cNvCxnSpPr>
            <a:cxnSpLocks/>
          </p:cNvCxnSpPr>
          <p:nvPr/>
        </p:nvCxnSpPr>
        <p:spPr>
          <a:xfrm>
            <a:off x="161702" y="50285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1E182E-B5EC-055B-8112-9A6EF5A70ACD}"/>
              </a:ext>
            </a:extLst>
          </p:cNvPr>
          <p:cNvCxnSpPr>
            <a:cxnSpLocks/>
          </p:cNvCxnSpPr>
          <p:nvPr/>
        </p:nvCxnSpPr>
        <p:spPr>
          <a:xfrm>
            <a:off x="-719883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8CA633-158F-9FC3-E4CC-E8F4731F32E9}"/>
              </a:ext>
            </a:extLst>
          </p:cNvPr>
          <p:cNvCxnSpPr>
            <a:cxnSpLocks/>
          </p:cNvCxnSpPr>
          <p:nvPr/>
        </p:nvCxnSpPr>
        <p:spPr>
          <a:xfrm>
            <a:off x="-1782618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5BDDB-AD5B-35B0-7076-9D5AF141E07E}"/>
              </a:ext>
            </a:extLst>
          </p:cNvPr>
          <p:cNvSpPr/>
          <p:nvPr/>
        </p:nvSpPr>
        <p:spPr>
          <a:xfrm>
            <a:off x="934390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EBB87D-7364-74DA-761F-093A9DF661C8}"/>
              </a:ext>
            </a:extLst>
          </p:cNvPr>
          <p:cNvSpPr/>
          <p:nvPr/>
        </p:nvSpPr>
        <p:spPr>
          <a:xfrm>
            <a:off x="12845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97F43A-3FBE-7E15-12D1-5B22CC6307EB}"/>
              </a:ext>
            </a:extLst>
          </p:cNvPr>
          <p:cNvSpPr/>
          <p:nvPr/>
        </p:nvSpPr>
        <p:spPr>
          <a:xfrm>
            <a:off x="1634782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77A02CE-F1ED-61C7-BD19-F399F25093FC}"/>
              </a:ext>
            </a:extLst>
          </p:cNvPr>
          <p:cNvSpPr/>
          <p:nvPr/>
        </p:nvSpPr>
        <p:spPr>
          <a:xfrm>
            <a:off x="-141418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C67B5B-A95D-E063-12B5-507BC7278469}"/>
              </a:ext>
            </a:extLst>
          </p:cNvPr>
          <p:cNvSpPr/>
          <p:nvPr/>
        </p:nvSpPr>
        <p:spPr>
          <a:xfrm>
            <a:off x="-1063984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03A4A3B-B4CF-B4B2-2446-5DC47FE387DF}"/>
              </a:ext>
            </a:extLst>
          </p:cNvPr>
          <p:cNvSpPr/>
          <p:nvPr/>
        </p:nvSpPr>
        <p:spPr>
          <a:xfrm>
            <a:off x="-713788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F803E2-81B0-4262-8F07-7EE81A600424}"/>
              </a:ext>
            </a:extLst>
          </p:cNvPr>
          <p:cNvSpPr/>
          <p:nvPr/>
        </p:nvSpPr>
        <p:spPr>
          <a:xfrm>
            <a:off x="-363592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9A6515-8186-AEA1-104F-18E73E65E20F}"/>
              </a:ext>
            </a:extLst>
          </p:cNvPr>
          <p:cNvCxnSpPr>
            <a:cxnSpLocks/>
          </p:cNvCxnSpPr>
          <p:nvPr/>
        </p:nvCxnSpPr>
        <p:spPr>
          <a:xfrm>
            <a:off x="161702" y="58679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2070911-3829-AF6E-A3D1-A6C3B2B4D541}"/>
              </a:ext>
            </a:extLst>
          </p:cNvPr>
          <p:cNvSpPr/>
          <p:nvPr/>
        </p:nvSpPr>
        <p:spPr>
          <a:xfrm>
            <a:off x="93439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603837-7734-9D02-084F-A697E56F4B92}"/>
              </a:ext>
            </a:extLst>
          </p:cNvPr>
          <p:cNvSpPr/>
          <p:nvPr/>
        </p:nvSpPr>
        <p:spPr>
          <a:xfrm>
            <a:off x="1531980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E82297-D645-97F6-8DCA-53ECCDA127C9}"/>
              </a:ext>
            </a:extLst>
          </p:cNvPr>
          <p:cNvSpPr/>
          <p:nvPr/>
        </p:nvSpPr>
        <p:spPr>
          <a:xfrm>
            <a:off x="2129570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74A5C1-CC30-E528-77E6-D62CD8673207}"/>
              </a:ext>
            </a:extLst>
          </p:cNvPr>
          <p:cNvSpPr/>
          <p:nvPr/>
        </p:nvSpPr>
        <p:spPr>
          <a:xfrm>
            <a:off x="2727160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2DF1F4-5499-C2AD-D79D-A101F9CAB637}"/>
              </a:ext>
            </a:extLst>
          </p:cNvPr>
          <p:cNvSpPr txBox="1"/>
          <p:nvPr/>
        </p:nvSpPr>
        <p:spPr>
          <a:xfrm>
            <a:off x="1561786" y="1322829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CFA6EF6-42E2-4AF6-6A7B-D43CB17B3863}"/>
              </a:ext>
            </a:extLst>
          </p:cNvPr>
          <p:cNvSpPr/>
          <p:nvPr/>
        </p:nvSpPr>
        <p:spPr>
          <a:xfrm>
            <a:off x="-2106466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673A9EB-F441-6909-2B46-6746FF0B4E88}"/>
              </a:ext>
            </a:extLst>
          </p:cNvPr>
          <p:cNvSpPr/>
          <p:nvPr/>
        </p:nvSpPr>
        <p:spPr>
          <a:xfrm>
            <a:off x="-1756270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30262E5-C8AD-D199-1E47-155D83B5697F}"/>
              </a:ext>
            </a:extLst>
          </p:cNvPr>
          <p:cNvSpPr/>
          <p:nvPr/>
        </p:nvSpPr>
        <p:spPr>
          <a:xfrm>
            <a:off x="-1406074" y="6491520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00F886-752F-E07F-07D1-0451C688B987}"/>
              </a:ext>
            </a:extLst>
          </p:cNvPr>
          <p:cNvSpPr/>
          <p:nvPr/>
        </p:nvSpPr>
        <p:spPr>
          <a:xfrm>
            <a:off x="-10558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7469E9-9D1B-355D-4C81-BB42F82D9D34}"/>
              </a:ext>
            </a:extLst>
          </p:cNvPr>
          <p:cNvSpPr/>
          <p:nvPr/>
        </p:nvSpPr>
        <p:spPr>
          <a:xfrm>
            <a:off x="-705682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19B3BB1-BD8D-408E-4362-6DD1FD1F6746}"/>
              </a:ext>
            </a:extLst>
          </p:cNvPr>
          <p:cNvSpPr/>
          <p:nvPr/>
        </p:nvSpPr>
        <p:spPr>
          <a:xfrm>
            <a:off x="-355486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3DC28C3-CBF7-34E6-EE41-FD8A7EA809EA}"/>
              </a:ext>
            </a:extLst>
          </p:cNvPr>
          <p:cNvCxnSpPr>
            <a:cxnSpLocks/>
          </p:cNvCxnSpPr>
          <p:nvPr/>
        </p:nvCxnSpPr>
        <p:spPr>
          <a:xfrm>
            <a:off x="161702" y="67061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8EDEA9D-490F-BB4A-8A93-7D25FE081FAD}"/>
              </a:ext>
            </a:extLst>
          </p:cNvPr>
          <p:cNvSpPr/>
          <p:nvPr/>
        </p:nvSpPr>
        <p:spPr>
          <a:xfrm>
            <a:off x="934390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2F369C4-ABA0-7B66-3A95-EB60F861E485}"/>
              </a:ext>
            </a:extLst>
          </p:cNvPr>
          <p:cNvSpPr/>
          <p:nvPr/>
        </p:nvSpPr>
        <p:spPr>
          <a:xfrm>
            <a:off x="1284586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5CB50AA-C6E2-C122-1C49-FDD13DB9FF45}"/>
              </a:ext>
            </a:extLst>
          </p:cNvPr>
          <p:cNvSpPr/>
          <p:nvPr/>
        </p:nvSpPr>
        <p:spPr>
          <a:xfrm>
            <a:off x="1634782" y="649152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E9A7966-DA85-6EBB-FC26-D3B7E7CC0224}"/>
              </a:ext>
            </a:extLst>
          </p:cNvPr>
          <p:cNvSpPr/>
          <p:nvPr/>
        </p:nvSpPr>
        <p:spPr>
          <a:xfrm>
            <a:off x="19849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5267FB7-BABB-6861-A3CE-1B78AE2DA77C}"/>
              </a:ext>
            </a:extLst>
          </p:cNvPr>
          <p:cNvSpPr/>
          <p:nvPr/>
        </p:nvSpPr>
        <p:spPr>
          <a:xfrm>
            <a:off x="2335174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0AAB632-9C89-1E74-A0BB-1A9BFB28111A}"/>
              </a:ext>
            </a:extLst>
          </p:cNvPr>
          <p:cNvSpPr/>
          <p:nvPr/>
        </p:nvSpPr>
        <p:spPr>
          <a:xfrm>
            <a:off x="2685370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F301C8E-AC62-5EC3-6918-D63886163A56}"/>
              </a:ext>
            </a:extLst>
          </p:cNvPr>
          <p:cNvSpPr/>
          <p:nvPr/>
        </p:nvSpPr>
        <p:spPr>
          <a:xfrm>
            <a:off x="5447793" y="472894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B97BB40-189F-DC98-990C-D69D670BC005}"/>
              </a:ext>
            </a:extLst>
          </p:cNvPr>
          <p:cNvSpPr/>
          <p:nvPr/>
        </p:nvSpPr>
        <p:spPr>
          <a:xfrm>
            <a:off x="5797989" y="472894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B52BDAC-E466-BF64-25AD-6636F89A6FD7}"/>
              </a:ext>
            </a:extLst>
          </p:cNvPr>
          <p:cNvSpPr/>
          <p:nvPr/>
        </p:nvSpPr>
        <p:spPr>
          <a:xfrm>
            <a:off x="6148185" y="472894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CF4D4EB-5454-0EFB-2784-62364BD44681}"/>
              </a:ext>
            </a:extLst>
          </p:cNvPr>
          <p:cNvSpPr/>
          <p:nvPr/>
        </p:nvSpPr>
        <p:spPr>
          <a:xfrm>
            <a:off x="6498381" y="472894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579A843-56E1-F3F7-55C3-1620416E3171}"/>
              </a:ext>
            </a:extLst>
          </p:cNvPr>
          <p:cNvSpPr/>
          <p:nvPr/>
        </p:nvSpPr>
        <p:spPr>
          <a:xfrm>
            <a:off x="6848577" y="472894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D19EBD-4ABA-4DBC-C1E5-BEE596D3A564}"/>
              </a:ext>
            </a:extLst>
          </p:cNvPr>
          <p:cNvSpPr/>
          <p:nvPr/>
        </p:nvSpPr>
        <p:spPr>
          <a:xfrm>
            <a:off x="7198773" y="472894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AFCA10-EB61-6ABB-24C9-65D77C6BF98F}"/>
              </a:ext>
            </a:extLst>
          </p:cNvPr>
          <p:cNvCxnSpPr>
            <a:cxnSpLocks/>
          </p:cNvCxnSpPr>
          <p:nvPr/>
        </p:nvCxnSpPr>
        <p:spPr>
          <a:xfrm>
            <a:off x="7712210" y="72581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6257261-DDC6-D4A9-1E25-B02E78C527B3}"/>
              </a:ext>
            </a:extLst>
          </p:cNvPr>
          <p:cNvSpPr txBox="1"/>
          <p:nvPr/>
        </p:nvSpPr>
        <p:spPr>
          <a:xfrm>
            <a:off x="8473041" y="401224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C87A6CE-1D20-D4EC-0FFF-22455B8FA281}"/>
              </a:ext>
            </a:extLst>
          </p:cNvPr>
          <p:cNvSpPr/>
          <p:nvPr/>
        </p:nvSpPr>
        <p:spPr>
          <a:xfrm>
            <a:off x="5666347" y="13667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B88266A-EF61-2852-C5EB-D45910360C73}"/>
              </a:ext>
            </a:extLst>
          </p:cNvPr>
          <p:cNvSpPr/>
          <p:nvPr/>
        </p:nvSpPr>
        <p:spPr>
          <a:xfrm>
            <a:off x="6176490" y="13667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C31A31C-8484-E561-24E5-277B67070144}"/>
              </a:ext>
            </a:extLst>
          </p:cNvPr>
          <p:cNvSpPr/>
          <p:nvPr/>
        </p:nvSpPr>
        <p:spPr>
          <a:xfrm>
            <a:off x="6686633" y="13667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C67DA7D-1494-7DF4-FA8C-4A8A7C9E8462}"/>
              </a:ext>
            </a:extLst>
          </p:cNvPr>
          <p:cNvSpPr/>
          <p:nvPr/>
        </p:nvSpPr>
        <p:spPr>
          <a:xfrm>
            <a:off x="7196776" y="13667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9EB27A4-C9DF-BB86-FF0D-5E7600C7B419}"/>
              </a:ext>
            </a:extLst>
          </p:cNvPr>
          <p:cNvCxnSpPr>
            <a:cxnSpLocks/>
          </p:cNvCxnSpPr>
          <p:nvPr/>
        </p:nvCxnSpPr>
        <p:spPr>
          <a:xfrm>
            <a:off x="7725325" y="1646204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E5D3502-AEFB-8425-4E53-BBE8C5689B3A}"/>
              </a:ext>
            </a:extLst>
          </p:cNvPr>
          <p:cNvSpPr/>
          <p:nvPr/>
        </p:nvSpPr>
        <p:spPr>
          <a:xfrm>
            <a:off x="7864645" y="1300153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42A14F0-B7D8-C606-1157-77E90B6169BA}"/>
              </a:ext>
            </a:extLst>
          </p:cNvPr>
          <p:cNvSpPr txBox="1"/>
          <p:nvPr/>
        </p:nvSpPr>
        <p:spPr>
          <a:xfrm>
            <a:off x="8473041" y="1300153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5A9B3AA-090E-472F-5851-CA0B5ECEB486}"/>
              </a:ext>
            </a:extLst>
          </p:cNvPr>
          <p:cNvSpPr/>
          <p:nvPr/>
        </p:nvSpPr>
        <p:spPr>
          <a:xfrm>
            <a:off x="5447793" y="31748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47191C-C3BA-8826-0DF8-436A0FD5E5F4}"/>
              </a:ext>
            </a:extLst>
          </p:cNvPr>
          <p:cNvSpPr/>
          <p:nvPr/>
        </p:nvSpPr>
        <p:spPr>
          <a:xfrm>
            <a:off x="5797989" y="31748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322D96B-D293-8674-9F13-1C9001556E27}"/>
              </a:ext>
            </a:extLst>
          </p:cNvPr>
          <p:cNvSpPr/>
          <p:nvPr/>
        </p:nvSpPr>
        <p:spPr>
          <a:xfrm>
            <a:off x="6148185" y="31748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A585515-3874-392B-E3DC-D9126433F8C2}"/>
              </a:ext>
            </a:extLst>
          </p:cNvPr>
          <p:cNvSpPr/>
          <p:nvPr/>
        </p:nvSpPr>
        <p:spPr>
          <a:xfrm>
            <a:off x="6498381" y="31748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C670D3-BE60-31F1-FF03-B4F6A0C37006}"/>
              </a:ext>
            </a:extLst>
          </p:cNvPr>
          <p:cNvSpPr/>
          <p:nvPr/>
        </p:nvSpPr>
        <p:spPr>
          <a:xfrm>
            <a:off x="6848577" y="31748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D654492-F14B-082A-AF3B-85F955B9BE73}"/>
              </a:ext>
            </a:extLst>
          </p:cNvPr>
          <p:cNvSpPr/>
          <p:nvPr/>
        </p:nvSpPr>
        <p:spPr>
          <a:xfrm>
            <a:off x="7198773" y="31748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9780831-E366-4655-412C-0EC6768B81BE}"/>
              </a:ext>
            </a:extLst>
          </p:cNvPr>
          <p:cNvCxnSpPr>
            <a:cxnSpLocks/>
          </p:cNvCxnSpPr>
          <p:nvPr/>
        </p:nvCxnSpPr>
        <p:spPr>
          <a:xfrm>
            <a:off x="7725325" y="34457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E967249-03B6-ADD5-4A1F-5FAC1038313A}"/>
              </a:ext>
            </a:extLst>
          </p:cNvPr>
          <p:cNvSpPr/>
          <p:nvPr/>
        </p:nvSpPr>
        <p:spPr>
          <a:xfrm>
            <a:off x="7864645" y="3099651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22E4917-6A24-3120-0773-FC358558E062}"/>
              </a:ext>
            </a:extLst>
          </p:cNvPr>
          <p:cNvSpPr txBox="1"/>
          <p:nvPr/>
        </p:nvSpPr>
        <p:spPr>
          <a:xfrm>
            <a:off x="8473041" y="3099651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AACC25-6B06-A874-03DB-C5D219E355EA}"/>
              </a:ext>
            </a:extLst>
          </p:cNvPr>
          <p:cNvSpPr txBox="1"/>
          <p:nvPr/>
        </p:nvSpPr>
        <p:spPr>
          <a:xfrm>
            <a:off x="8059787" y="3934437"/>
            <a:ext cx="2179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7650FD8-47EE-2E51-CE03-8BAA4D103BC7}"/>
              </a:ext>
            </a:extLst>
          </p:cNvPr>
          <p:cNvSpPr txBox="1"/>
          <p:nvPr/>
        </p:nvSpPr>
        <p:spPr>
          <a:xfrm>
            <a:off x="4979430" y="3897960"/>
            <a:ext cx="2142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love 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605A78A-0A3D-AF64-1B38-2BE47100F3F6}"/>
              </a:ext>
            </a:extLst>
          </p:cNvPr>
          <p:cNvCxnSpPr>
            <a:cxnSpLocks/>
          </p:cNvCxnSpPr>
          <p:nvPr/>
        </p:nvCxnSpPr>
        <p:spPr>
          <a:xfrm>
            <a:off x="7225496" y="4226825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463D2A7-6769-E1D0-CB6A-D556C88347EF}"/>
              </a:ext>
            </a:extLst>
          </p:cNvPr>
          <p:cNvSpPr/>
          <p:nvPr/>
        </p:nvSpPr>
        <p:spPr>
          <a:xfrm>
            <a:off x="5447793" y="5197088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DF31D03-A0BD-029E-3562-9A2349247940}"/>
              </a:ext>
            </a:extLst>
          </p:cNvPr>
          <p:cNvSpPr/>
          <p:nvPr/>
        </p:nvSpPr>
        <p:spPr>
          <a:xfrm>
            <a:off x="5797989" y="5197088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CA4A8B8-D89C-3275-F8A6-1914300BF37E}"/>
              </a:ext>
            </a:extLst>
          </p:cNvPr>
          <p:cNvSpPr/>
          <p:nvPr/>
        </p:nvSpPr>
        <p:spPr>
          <a:xfrm>
            <a:off x="6148185" y="5197088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949B1F3-0F11-9705-E1CF-41CDD1605316}"/>
              </a:ext>
            </a:extLst>
          </p:cNvPr>
          <p:cNvSpPr/>
          <p:nvPr/>
        </p:nvSpPr>
        <p:spPr>
          <a:xfrm>
            <a:off x="6498381" y="519708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E95A9B4-8AA1-55FD-F513-E0F7CC62C32B}"/>
              </a:ext>
            </a:extLst>
          </p:cNvPr>
          <p:cNvSpPr/>
          <p:nvPr/>
        </p:nvSpPr>
        <p:spPr>
          <a:xfrm>
            <a:off x="6848577" y="519708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2CA1C00-0BF4-0BEE-4B0C-3C78532EBD25}"/>
              </a:ext>
            </a:extLst>
          </p:cNvPr>
          <p:cNvSpPr/>
          <p:nvPr/>
        </p:nvSpPr>
        <p:spPr>
          <a:xfrm>
            <a:off x="7198773" y="519708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100F0AA-57BE-FFD8-A00C-43A0D3EC6A59}"/>
              </a:ext>
            </a:extLst>
          </p:cNvPr>
          <p:cNvCxnSpPr>
            <a:cxnSpLocks/>
          </p:cNvCxnSpPr>
          <p:nvPr/>
        </p:nvCxnSpPr>
        <p:spPr>
          <a:xfrm>
            <a:off x="7712210" y="545000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6D94F85-F4EB-414D-5601-B05D36C004DD}"/>
              </a:ext>
            </a:extLst>
          </p:cNvPr>
          <p:cNvSpPr txBox="1"/>
          <p:nvPr/>
        </p:nvSpPr>
        <p:spPr>
          <a:xfrm>
            <a:off x="8473041" y="5125418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928AF1C3-7ED2-D289-0D37-DF030F02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833" y="5044903"/>
            <a:ext cx="385620" cy="278317"/>
          </a:xfrm>
          <a:prstGeom prst="rect">
            <a:avLst/>
          </a:prstGeom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B5711D30-7B24-F9CD-5C56-EFA0669CF1A9}"/>
              </a:ext>
            </a:extLst>
          </p:cNvPr>
          <p:cNvSpPr/>
          <p:nvPr/>
        </p:nvSpPr>
        <p:spPr>
          <a:xfrm>
            <a:off x="6498381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A331B41-4509-8773-8D85-0D028509D27F}"/>
              </a:ext>
            </a:extLst>
          </p:cNvPr>
          <p:cNvSpPr/>
          <p:nvPr/>
        </p:nvSpPr>
        <p:spPr>
          <a:xfrm>
            <a:off x="6848577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6854B9-A68C-A0B0-A396-20375438DC20}"/>
              </a:ext>
            </a:extLst>
          </p:cNvPr>
          <p:cNvSpPr/>
          <p:nvPr/>
        </p:nvSpPr>
        <p:spPr>
          <a:xfrm>
            <a:off x="7198773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CF48772-26A9-C3F8-A38C-864204D3C88D}"/>
              </a:ext>
            </a:extLst>
          </p:cNvPr>
          <p:cNvCxnSpPr>
            <a:cxnSpLocks/>
          </p:cNvCxnSpPr>
          <p:nvPr/>
        </p:nvCxnSpPr>
        <p:spPr>
          <a:xfrm>
            <a:off x="7725325" y="6503871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8E0AC2B-58A9-6EAB-C75E-910BDC8DBE50}"/>
              </a:ext>
            </a:extLst>
          </p:cNvPr>
          <p:cNvSpPr/>
          <p:nvPr/>
        </p:nvSpPr>
        <p:spPr>
          <a:xfrm>
            <a:off x="7864645" y="6157820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E85740A-AC69-D586-9EF1-90E7180B2B19}"/>
              </a:ext>
            </a:extLst>
          </p:cNvPr>
          <p:cNvSpPr txBox="1"/>
          <p:nvPr/>
        </p:nvSpPr>
        <p:spPr>
          <a:xfrm>
            <a:off x="8473041" y="6157820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1, 5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4E9B636-02AD-98AE-72CB-72C7158C4877}"/>
              </a:ext>
            </a:extLst>
          </p:cNvPr>
          <p:cNvSpPr/>
          <p:nvPr/>
        </p:nvSpPr>
        <p:spPr>
          <a:xfrm>
            <a:off x="5797989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A22C14B-64F1-29E1-F8DE-C9D40F5A9215}"/>
              </a:ext>
            </a:extLst>
          </p:cNvPr>
          <p:cNvSpPr/>
          <p:nvPr/>
        </p:nvSpPr>
        <p:spPr>
          <a:xfrm>
            <a:off x="5446270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FEA47FE-81D7-AEC0-3101-388BC8D69C20}"/>
              </a:ext>
            </a:extLst>
          </p:cNvPr>
          <p:cNvSpPr/>
          <p:nvPr/>
        </p:nvSpPr>
        <p:spPr>
          <a:xfrm>
            <a:off x="6148185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4FCFC67-C913-3699-5534-8109D2930C2B}"/>
              </a:ext>
            </a:extLst>
          </p:cNvPr>
          <p:cNvSpPr/>
          <p:nvPr/>
        </p:nvSpPr>
        <p:spPr>
          <a:xfrm>
            <a:off x="13660662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01E53EF-5056-D5E7-209E-C8E0AA2B4038}"/>
              </a:ext>
            </a:extLst>
          </p:cNvPr>
          <p:cNvSpPr/>
          <p:nvPr/>
        </p:nvSpPr>
        <p:spPr>
          <a:xfrm>
            <a:off x="16675920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2660CCF-BCE8-2F18-37ED-54897CE48E5C}"/>
              </a:ext>
            </a:extLst>
          </p:cNvPr>
          <p:cNvSpPr/>
          <p:nvPr/>
        </p:nvSpPr>
        <p:spPr>
          <a:xfrm>
            <a:off x="17026116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F97B0D1-B47D-AE5B-BB95-6F8C6F157C2F}"/>
              </a:ext>
            </a:extLst>
          </p:cNvPr>
          <p:cNvCxnSpPr>
            <a:cxnSpLocks/>
          </p:cNvCxnSpPr>
          <p:nvPr/>
        </p:nvCxnSpPr>
        <p:spPr>
          <a:xfrm>
            <a:off x="14110957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6B7BA0A-7BA0-D4CB-BCE7-2AEEAD0B5BC7}"/>
              </a:ext>
            </a:extLst>
          </p:cNvPr>
          <p:cNvSpPr/>
          <p:nvPr/>
        </p:nvSpPr>
        <p:spPr>
          <a:xfrm>
            <a:off x="15003586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FF8ED00-341B-CFC8-6CAB-FFBC4F058E59}"/>
              </a:ext>
            </a:extLst>
          </p:cNvPr>
          <p:cNvSpPr/>
          <p:nvPr/>
        </p:nvSpPr>
        <p:spPr>
          <a:xfrm>
            <a:off x="15355040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512ED84-03E4-04BD-3091-469ED6CD361F}"/>
              </a:ext>
            </a:extLst>
          </p:cNvPr>
          <p:cNvCxnSpPr>
            <a:cxnSpLocks/>
          </p:cNvCxnSpPr>
          <p:nvPr/>
        </p:nvCxnSpPr>
        <p:spPr>
          <a:xfrm>
            <a:off x="17407755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F1DCC3A-4E84-4FDA-8AFF-BE07ACB48D00}"/>
              </a:ext>
            </a:extLst>
          </p:cNvPr>
          <p:cNvSpPr/>
          <p:nvPr/>
        </p:nvSpPr>
        <p:spPr>
          <a:xfrm>
            <a:off x="18300384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5F89FE2-3B0C-167E-44DC-17B27834585C}"/>
              </a:ext>
            </a:extLst>
          </p:cNvPr>
          <p:cNvSpPr/>
          <p:nvPr/>
        </p:nvSpPr>
        <p:spPr>
          <a:xfrm>
            <a:off x="18650580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74DE72A-9BE2-25B7-7586-9D795ABC354E}"/>
              </a:ext>
            </a:extLst>
          </p:cNvPr>
          <p:cNvSpPr/>
          <p:nvPr/>
        </p:nvSpPr>
        <p:spPr>
          <a:xfrm>
            <a:off x="14653390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EE5124E-7E23-055C-16F6-DF9DF21CE4B1}"/>
              </a:ext>
            </a:extLst>
          </p:cNvPr>
          <p:cNvSpPr/>
          <p:nvPr/>
        </p:nvSpPr>
        <p:spPr>
          <a:xfrm>
            <a:off x="17950188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4739BC4-CF34-6F4A-4558-BAE1FF6DC13D}"/>
              </a:ext>
            </a:extLst>
          </p:cNvPr>
          <p:cNvSpPr/>
          <p:nvPr/>
        </p:nvSpPr>
        <p:spPr>
          <a:xfrm>
            <a:off x="14295263" y="125559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10682CB-E4A5-075E-6CA4-E2FD28D6C385}"/>
              </a:ext>
            </a:extLst>
          </p:cNvPr>
          <p:cNvSpPr/>
          <p:nvPr/>
        </p:nvSpPr>
        <p:spPr>
          <a:xfrm>
            <a:off x="13945067" y="125559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A437322-F480-63A5-3303-73EBC39060F8}"/>
              </a:ext>
            </a:extLst>
          </p:cNvPr>
          <p:cNvSpPr/>
          <p:nvPr/>
        </p:nvSpPr>
        <p:spPr>
          <a:xfrm>
            <a:off x="13594871" y="125559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482A5DF-0A80-8A46-553B-219F9E396E50}"/>
              </a:ext>
            </a:extLst>
          </p:cNvPr>
          <p:cNvSpPr/>
          <p:nvPr/>
        </p:nvSpPr>
        <p:spPr>
          <a:xfrm>
            <a:off x="15345851" y="125559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C027C327-E333-8127-64EE-BE9AE6AEC70F}"/>
              </a:ext>
            </a:extLst>
          </p:cNvPr>
          <p:cNvSpPr/>
          <p:nvPr/>
        </p:nvSpPr>
        <p:spPr>
          <a:xfrm>
            <a:off x="14645459" y="125559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057E1E0-42D1-E83F-D39E-50E15FAAC5AC}"/>
              </a:ext>
            </a:extLst>
          </p:cNvPr>
          <p:cNvSpPr/>
          <p:nvPr/>
        </p:nvSpPr>
        <p:spPr>
          <a:xfrm>
            <a:off x="14995655" y="125559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D2918E2-7A2F-B725-F290-B03FE37520FA}"/>
              </a:ext>
            </a:extLst>
          </p:cNvPr>
          <p:cNvCxnSpPr>
            <a:cxnSpLocks/>
          </p:cNvCxnSpPr>
          <p:nvPr/>
        </p:nvCxnSpPr>
        <p:spPr>
          <a:xfrm>
            <a:off x="15876716" y="150512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41A4E4-A1B9-10DC-495A-5C709BEE172B}"/>
              </a:ext>
            </a:extLst>
          </p:cNvPr>
          <p:cNvSpPr/>
          <p:nvPr/>
        </p:nvSpPr>
        <p:spPr>
          <a:xfrm>
            <a:off x="16654975" y="125395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BDA78DC-3BDD-6236-24EE-02EC3175D01D}"/>
              </a:ext>
            </a:extLst>
          </p:cNvPr>
          <p:cNvSpPr/>
          <p:nvPr/>
        </p:nvSpPr>
        <p:spPr>
          <a:xfrm>
            <a:off x="17005171" y="125395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D9CC77C-B6D7-86D5-5658-70541C37249B}"/>
              </a:ext>
            </a:extLst>
          </p:cNvPr>
          <p:cNvSpPr/>
          <p:nvPr/>
        </p:nvSpPr>
        <p:spPr>
          <a:xfrm>
            <a:off x="17355367" y="125395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81F7925-612E-8732-3CDF-3AA79558ECA5}"/>
              </a:ext>
            </a:extLst>
          </p:cNvPr>
          <p:cNvSpPr/>
          <p:nvPr/>
        </p:nvSpPr>
        <p:spPr>
          <a:xfrm>
            <a:off x="17705563" y="125395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26C1863-12D5-7C3D-2A7A-8CA6447147BE}"/>
              </a:ext>
            </a:extLst>
          </p:cNvPr>
          <p:cNvSpPr/>
          <p:nvPr/>
        </p:nvSpPr>
        <p:spPr>
          <a:xfrm>
            <a:off x="18055759" y="125395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DE2483A-D9B9-4E79-5BDB-F59D90500DB8}"/>
              </a:ext>
            </a:extLst>
          </p:cNvPr>
          <p:cNvSpPr/>
          <p:nvPr/>
        </p:nvSpPr>
        <p:spPr>
          <a:xfrm>
            <a:off x="18405955" y="125395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D7ECB83-40DF-7D45-9790-7AD21648CBCF}"/>
              </a:ext>
            </a:extLst>
          </p:cNvPr>
          <p:cNvSpPr/>
          <p:nvPr/>
        </p:nvSpPr>
        <p:spPr>
          <a:xfrm>
            <a:off x="14530706" y="229887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A538E36-96BE-0EBF-0E52-67038EBEF838}"/>
              </a:ext>
            </a:extLst>
          </p:cNvPr>
          <p:cNvSpPr/>
          <p:nvPr/>
        </p:nvSpPr>
        <p:spPr>
          <a:xfrm>
            <a:off x="14180510" y="229887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A1607A3-D915-9F6D-FE8C-20065F6B530C}"/>
              </a:ext>
            </a:extLst>
          </p:cNvPr>
          <p:cNvSpPr/>
          <p:nvPr/>
        </p:nvSpPr>
        <p:spPr>
          <a:xfrm>
            <a:off x="13830314" y="229887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A47D70C-0D50-6D85-4DE8-7186382532EA}"/>
              </a:ext>
            </a:extLst>
          </p:cNvPr>
          <p:cNvSpPr/>
          <p:nvPr/>
        </p:nvSpPr>
        <p:spPr>
          <a:xfrm>
            <a:off x="15581294" y="229887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157CF3D-D4E2-2BB5-53D1-2CF86E522F92}"/>
              </a:ext>
            </a:extLst>
          </p:cNvPr>
          <p:cNvSpPr/>
          <p:nvPr/>
        </p:nvSpPr>
        <p:spPr>
          <a:xfrm>
            <a:off x="14880902" y="229887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8F61545-94F5-BEE0-C701-4DDA5A6717E1}"/>
              </a:ext>
            </a:extLst>
          </p:cNvPr>
          <p:cNvSpPr/>
          <p:nvPr/>
        </p:nvSpPr>
        <p:spPr>
          <a:xfrm>
            <a:off x="15231098" y="229887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FBC665CE-C076-05A8-49B7-516987614D9B}"/>
              </a:ext>
            </a:extLst>
          </p:cNvPr>
          <p:cNvCxnSpPr>
            <a:cxnSpLocks/>
          </p:cNvCxnSpPr>
          <p:nvPr/>
        </p:nvCxnSpPr>
        <p:spPr>
          <a:xfrm>
            <a:off x="16112159" y="254839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01247EC-6641-33E8-3EDD-9716AF4D7BD5}"/>
              </a:ext>
            </a:extLst>
          </p:cNvPr>
          <p:cNvSpPr txBox="1"/>
          <p:nvPr/>
        </p:nvSpPr>
        <p:spPr>
          <a:xfrm>
            <a:off x="16888648" y="2273698"/>
            <a:ext cx="2041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3,2,1,6,4,5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4968F75-28B5-EAE7-F534-3BA0FB47B63C}"/>
              </a:ext>
            </a:extLst>
          </p:cNvPr>
          <p:cNvSpPr/>
          <p:nvPr/>
        </p:nvSpPr>
        <p:spPr>
          <a:xfrm>
            <a:off x="-2580023" y="125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3044C69-7F19-1601-211E-881CEC3F3C70}"/>
              </a:ext>
            </a:extLst>
          </p:cNvPr>
          <p:cNvSpPr/>
          <p:nvPr/>
        </p:nvSpPr>
        <p:spPr>
          <a:xfrm>
            <a:off x="-2580023" y="221282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8D0D0FF-1CD3-BD5C-3466-F67438913750}"/>
              </a:ext>
            </a:extLst>
          </p:cNvPr>
          <p:cNvSpPr/>
          <p:nvPr/>
        </p:nvSpPr>
        <p:spPr>
          <a:xfrm>
            <a:off x="-2580023" y="309904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4CCC9F1-3E1A-737B-9480-25F3DAF8E9ED}"/>
              </a:ext>
            </a:extLst>
          </p:cNvPr>
          <p:cNvSpPr/>
          <p:nvPr/>
        </p:nvSpPr>
        <p:spPr>
          <a:xfrm>
            <a:off x="-2580023" y="380053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D8891A-E10A-57BE-E415-622E7C78A135}"/>
              </a:ext>
            </a:extLst>
          </p:cNvPr>
          <p:cNvSpPr/>
          <p:nvPr/>
        </p:nvSpPr>
        <p:spPr>
          <a:xfrm>
            <a:off x="-3374089" y="465375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6E3DB34-DEFA-D03E-C193-62BECA342675}"/>
              </a:ext>
            </a:extLst>
          </p:cNvPr>
          <p:cNvSpPr/>
          <p:nvPr/>
        </p:nvSpPr>
        <p:spPr>
          <a:xfrm>
            <a:off x="-2261588" y="544649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22007AB-93E7-9D1E-AF5B-16322612D9F1}"/>
              </a:ext>
            </a:extLst>
          </p:cNvPr>
          <p:cNvSpPr/>
          <p:nvPr/>
        </p:nvSpPr>
        <p:spPr>
          <a:xfrm>
            <a:off x="-2601751" y="640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0B17909-7238-A0CA-F817-C1DD6A9B6DF8}"/>
              </a:ext>
            </a:extLst>
          </p:cNvPr>
          <p:cNvSpPr/>
          <p:nvPr/>
        </p:nvSpPr>
        <p:spPr>
          <a:xfrm>
            <a:off x="13116531" y="197793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AD60E0F-314D-3269-61DA-32B221C0BD82}"/>
              </a:ext>
            </a:extLst>
          </p:cNvPr>
          <p:cNvSpPr/>
          <p:nvPr/>
        </p:nvSpPr>
        <p:spPr>
          <a:xfrm>
            <a:off x="4007058" y="340667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1FD333F-1E0B-B888-89EB-BAC4812982C8}"/>
              </a:ext>
            </a:extLst>
          </p:cNvPr>
          <p:cNvSpPr/>
          <p:nvPr/>
        </p:nvSpPr>
        <p:spPr>
          <a:xfrm>
            <a:off x="3919550" y="120102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1592AE2-D7B3-BF39-7D0D-BFF0565B80F7}"/>
              </a:ext>
            </a:extLst>
          </p:cNvPr>
          <p:cNvSpPr/>
          <p:nvPr/>
        </p:nvSpPr>
        <p:spPr>
          <a:xfrm>
            <a:off x="4225623" y="303873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0819C11-65E1-EDDC-DA13-05231E7A7AAA}"/>
              </a:ext>
            </a:extLst>
          </p:cNvPr>
          <p:cNvSpPr/>
          <p:nvPr/>
        </p:nvSpPr>
        <p:spPr>
          <a:xfrm>
            <a:off x="4408503" y="386152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D7A3D63-E1D1-0474-B94A-823B71F5EE11}"/>
              </a:ext>
            </a:extLst>
          </p:cNvPr>
          <p:cNvSpPr/>
          <p:nvPr/>
        </p:nvSpPr>
        <p:spPr>
          <a:xfrm>
            <a:off x="4078567" y="50049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DF60C8D7-F631-7616-0635-CD97B2494653}"/>
              </a:ext>
            </a:extLst>
          </p:cNvPr>
          <p:cNvSpPr/>
          <p:nvPr/>
        </p:nvSpPr>
        <p:spPr>
          <a:xfrm>
            <a:off x="4078567" y="608710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ACC66F7-6513-1EDF-5492-B3FD23A8DF7D}"/>
              </a:ext>
            </a:extLst>
          </p:cNvPr>
          <p:cNvSpPr/>
          <p:nvPr/>
        </p:nvSpPr>
        <p:spPr>
          <a:xfrm>
            <a:off x="13116531" y="11422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9759C0C-F9B9-613F-8CE1-92D10340CF63}"/>
              </a:ext>
            </a:extLst>
          </p:cNvPr>
          <p:cNvSpPr/>
          <p:nvPr/>
        </p:nvSpPr>
        <p:spPr>
          <a:xfrm>
            <a:off x="13086051" y="22092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AA2B6E-9319-FE5E-8A8D-4D1C65FEA175}"/>
              </a:ext>
            </a:extLst>
          </p:cNvPr>
          <p:cNvSpPr/>
          <p:nvPr/>
        </p:nvSpPr>
        <p:spPr>
          <a:xfrm>
            <a:off x="5666347" y="223241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BF6523-6E0C-5390-EF75-7DF512FDC32A}"/>
              </a:ext>
            </a:extLst>
          </p:cNvPr>
          <p:cNvSpPr/>
          <p:nvPr/>
        </p:nvSpPr>
        <p:spPr>
          <a:xfrm>
            <a:off x="6176490" y="223241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486157-74C4-D274-F4A4-8C2DE43AA3B2}"/>
              </a:ext>
            </a:extLst>
          </p:cNvPr>
          <p:cNvSpPr/>
          <p:nvPr/>
        </p:nvSpPr>
        <p:spPr>
          <a:xfrm>
            <a:off x="6686633" y="223241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5012A3-1B97-D127-38F1-D2B0CAEF163D}"/>
              </a:ext>
            </a:extLst>
          </p:cNvPr>
          <p:cNvSpPr/>
          <p:nvPr/>
        </p:nvSpPr>
        <p:spPr>
          <a:xfrm>
            <a:off x="7196776" y="223241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E75D61-5BCC-2288-D4C0-1607CE67D74C}"/>
              </a:ext>
            </a:extLst>
          </p:cNvPr>
          <p:cNvCxnSpPr>
            <a:cxnSpLocks/>
          </p:cNvCxnSpPr>
          <p:nvPr/>
        </p:nvCxnSpPr>
        <p:spPr>
          <a:xfrm>
            <a:off x="7725325" y="251183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1A74C33-DAC3-5328-A8CD-FC58FBCE3DD1}"/>
              </a:ext>
            </a:extLst>
          </p:cNvPr>
          <p:cNvSpPr/>
          <p:nvPr/>
        </p:nvSpPr>
        <p:spPr>
          <a:xfrm>
            <a:off x="7864645" y="2165782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1F707C-96D0-B5DE-3610-67AA72E3B078}"/>
              </a:ext>
            </a:extLst>
          </p:cNvPr>
          <p:cNvSpPr txBox="1"/>
          <p:nvPr/>
        </p:nvSpPr>
        <p:spPr>
          <a:xfrm>
            <a:off x="8473041" y="2219445"/>
            <a:ext cx="1130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FTFF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DB9A34-E342-761E-4213-D43053FAD372}"/>
              </a:ext>
            </a:extLst>
          </p:cNvPr>
          <p:cNvSpPr/>
          <p:nvPr/>
        </p:nvSpPr>
        <p:spPr>
          <a:xfrm>
            <a:off x="4007058" y="21969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2E9D97E-5308-2BBC-6ED3-06FB9B82BCC6}"/>
              </a:ext>
            </a:extLst>
          </p:cNvPr>
          <p:cNvSpPr/>
          <p:nvPr/>
        </p:nvSpPr>
        <p:spPr>
          <a:xfrm>
            <a:off x="4206922" y="209271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0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60EEE709-2F39-F45C-AAA1-359ABC959DAF}"/>
              </a:ext>
            </a:extLst>
          </p:cNvPr>
          <p:cNvSpPr/>
          <p:nvPr/>
        </p:nvSpPr>
        <p:spPr>
          <a:xfrm>
            <a:off x="635917" y="447040"/>
            <a:ext cx="6496400" cy="4874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ED158466-DFF1-670C-CD14-3ED7516F4527}"/>
              </a:ext>
            </a:extLst>
          </p:cNvPr>
          <p:cNvSpPr/>
          <p:nvPr/>
        </p:nvSpPr>
        <p:spPr>
          <a:xfrm>
            <a:off x="872031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7630F-49C7-B611-6098-8132ACDEEB2F}"/>
              </a:ext>
            </a:extLst>
          </p:cNvPr>
          <p:cNvSpPr/>
          <p:nvPr/>
        </p:nvSpPr>
        <p:spPr>
          <a:xfrm>
            <a:off x="1623492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04FCC6-9DBF-CCAC-FD9A-90F38DBA7E2C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766976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B6745C-4CE7-EEBC-F932-6132E2BD3C1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1766975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09C5BF-3590-9976-9CA9-D67EB6F61330}"/>
              </a:ext>
            </a:extLst>
          </p:cNvPr>
          <p:cNvSpPr/>
          <p:nvPr/>
        </p:nvSpPr>
        <p:spPr>
          <a:xfrm>
            <a:off x="1238655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45644-2BBD-6E5F-72B5-0EB6C2DA9DBE}"/>
              </a:ext>
            </a:extLst>
          </p:cNvPr>
          <p:cNvSpPr txBox="1"/>
          <p:nvPr/>
        </p:nvSpPr>
        <p:spPr>
          <a:xfrm>
            <a:off x="1766974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EAC3D7-2B67-4C90-EE79-47FB97C9A72D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5189491" y="1453075"/>
            <a:ext cx="7433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8BDD34-D135-342B-0133-6BB735AF5D3E}"/>
              </a:ext>
            </a:extLst>
          </p:cNvPr>
          <p:cNvSpPr txBox="1"/>
          <p:nvPr/>
        </p:nvSpPr>
        <p:spPr>
          <a:xfrm>
            <a:off x="5032877" y="142669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E6F063D8-096D-D83E-4F0C-8243EFE55B29}"/>
              </a:ext>
            </a:extLst>
          </p:cNvPr>
          <p:cNvSpPr/>
          <p:nvPr/>
        </p:nvSpPr>
        <p:spPr>
          <a:xfrm>
            <a:off x="3399602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585AB3-291E-593A-13CA-569D2B79734F}"/>
              </a:ext>
            </a:extLst>
          </p:cNvPr>
          <p:cNvSpPr/>
          <p:nvPr/>
        </p:nvSpPr>
        <p:spPr>
          <a:xfrm>
            <a:off x="4151063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6EA2A-6CE7-4249-038B-B75F33575712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>
          <a:xfrm>
            <a:off x="4294547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D31B23-117C-4751-F078-37A6F949C0CF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flipH="1">
            <a:off x="4294546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C2D5071-2C0C-B3AC-8401-29C04A677F6F}"/>
              </a:ext>
            </a:extLst>
          </p:cNvPr>
          <p:cNvSpPr/>
          <p:nvPr/>
        </p:nvSpPr>
        <p:spPr>
          <a:xfrm>
            <a:off x="3766226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A662C4-3A76-2E0F-82B6-DAE0DB8226BD}"/>
              </a:ext>
            </a:extLst>
          </p:cNvPr>
          <p:cNvSpPr txBox="1"/>
          <p:nvPr/>
        </p:nvSpPr>
        <p:spPr>
          <a:xfrm>
            <a:off x="4294545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6C2047-0073-7E1B-3E22-64C70596C4BA}"/>
              </a:ext>
            </a:extLst>
          </p:cNvPr>
          <p:cNvSpPr/>
          <p:nvPr/>
        </p:nvSpPr>
        <p:spPr>
          <a:xfrm>
            <a:off x="5932791" y="1235796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C5F75A-D830-A977-5C51-942E184142CA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266191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EAEC731E-8F27-AEFD-BAA8-AF1B1129419C}"/>
              </a:ext>
            </a:extLst>
          </p:cNvPr>
          <p:cNvSpPr/>
          <p:nvPr/>
        </p:nvSpPr>
        <p:spPr>
          <a:xfrm>
            <a:off x="872029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D2D219B-535F-B1F7-47C5-F516A2C5DC28}"/>
              </a:ext>
            </a:extLst>
          </p:cNvPr>
          <p:cNvSpPr/>
          <p:nvPr/>
        </p:nvSpPr>
        <p:spPr>
          <a:xfrm>
            <a:off x="1623490" y="2995148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EDE4069-F462-0891-75F7-A525A1C8626C}"/>
              </a:ext>
            </a:extLst>
          </p:cNvPr>
          <p:cNvCxnSpPr>
            <a:cxnSpLocks/>
            <a:stCxn id="49" idx="4"/>
            <a:endCxn id="48" idx="0"/>
          </p:cNvCxnSpPr>
          <p:nvPr/>
        </p:nvCxnSpPr>
        <p:spPr>
          <a:xfrm>
            <a:off x="1766974" y="3282116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F157ED-14A8-8946-515D-8F8B6C13D06E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flipH="1">
            <a:off x="1766973" y="4184681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3C7CC8F-5B85-267B-A504-AB64A48BE139}"/>
              </a:ext>
            </a:extLst>
          </p:cNvPr>
          <p:cNvSpPr/>
          <p:nvPr/>
        </p:nvSpPr>
        <p:spPr>
          <a:xfrm>
            <a:off x="1238653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C92C1D-E639-A35F-478B-1C00AC8C6699}"/>
              </a:ext>
            </a:extLst>
          </p:cNvPr>
          <p:cNvSpPr txBox="1"/>
          <p:nvPr/>
        </p:nvSpPr>
        <p:spPr>
          <a:xfrm>
            <a:off x="1766972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1679924-4E54-796E-86FD-415168CE52F4}"/>
              </a:ext>
            </a:extLst>
          </p:cNvPr>
          <p:cNvSpPr/>
          <p:nvPr/>
        </p:nvSpPr>
        <p:spPr>
          <a:xfrm>
            <a:off x="5630269" y="3620455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0D45292A-C652-5E88-CE35-E262F2263822}"/>
              </a:ext>
            </a:extLst>
          </p:cNvPr>
          <p:cNvSpPr/>
          <p:nvPr/>
        </p:nvSpPr>
        <p:spPr>
          <a:xfrm>
            <a:off x="3242988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3C60E0-5F23-DFBD-6EB0-2AC02D564AFF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4151064" y="4184681"/>
            <a:ext cx="0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742E9E9-E590-5F5E-FA43-0D7200867EA7}"/>
              </a:ext>
            </a:extLst>
          </p:cNvPr>
          <p:cNvSpPr/>
          <p:nvPr/>
        </p:nvSpPr>
        <p:spPr>
          <a:xfrm>
            <a:off x="3622744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B0EF1C-D1EA-F907-5204-D7E0B907D884}"/>
              </a:ext>
            </a:extLst>
          </p:cNvPr>
          <p:cNvSpPr txBox="1"/>
          <p:nvPr/>
        </p:nvSpPr>
        <p:spPr>
          <a:xfrm>
            <a:off x="4151063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4CFCC8-5EC6-830D-8BE0-3B8F049FC945}"/>
              </a:ext>
            </a:extLst>
          </p:cNvPr>
          <p:cNvCxnSpPr>
            <a:cxnSpLocks/>
          </p:cNvCxnSpPr>
          <p:nvPr/>
        </p:nvCxnSpPr>
        <p:spPr>
          <a:xfrm>
            <a:off x="504103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52A85FE-20A6-5F69-AA7E-1329B7A10355}"/>
              </a:ext>
            </a:extLst>
          </p:cNvPr>
          <p:cNvSpPr txBox="1"/>
          <p:nvPr/>
        </p:nvSpPr>
        <p:spPr>
          <a:xfrm>
            <a:off x="4850707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928BE4-3A5B-0DA1-F148-8BF57042D3D7}"/>
              </a:ext>
            </a:extLst>
          </p:cNvPr>
          <p:cNvSpPr/>
          <p:nvPr/>
        </p:nvSpPr>
        <p:spPr>
          <a:xfrm>
            <a:off x="635917" y="447040"/>
            <a:ext cx="2419111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4CCF30-FC8C-D65B-FE58-BB3B8D661153}"/>
              </a:ext>
            </a:extLst>
          </p:cNvPr>
          <p:cNvSpPr/>
          <p:nvPr/>
        </p:nvSpPr>
        <p:spPr>
          <a:xfrm>
            <a:off x="3055028" y="447040"/>
            <a:ext cx="4077289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40A19F9-AB4E-FD7D-959C-7792230DC448}"/>
              </a:ext>
            </a:extLst>
          </p:cNvPr>
          <p:cNvSpPr/>
          <p:nvPr/>
        </p:nvSpPr>
        <p:spPr>
          <a:xfrm>
            <a:off x="635918" y="2884178"/>
            <a:ext cx="6496400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文字方塊 85">
            <a:extLst>
              <a:ext uri="{FF2B5EF4-FFF2-40B4-BE49-F238E27FC236}">
                <a16:creationId xmlns:a16="http://schemas.microsoft.com/office/drawing/2014/main" id="{BE6FFDAA-EC27-AC7E-61AF-2D4187B9E9A5}"/>
              </a:ext>
            </a:extLst>
          </p:cNvPr>
          <p:cNvSpPr txBox="1"/>
          <p:nvPr/>
        </p:nvSpPr>
        <p:spPr>
          <a:xfrm>
            <a:off x="710810" y="2539358"/>
            <a:ext cx="42914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85">
            <a:extLst>
              <a:ext uri="{FF2B5EF4-FFF2-40B4-BE49-F238E27FC236}">
                <a16:creationId xmlns:a16="http://schemas.microsoft.com/office/drawing/2014/main" id="{AE44D553-B175-1110-B86C-B90C8D66FC36}"/>
              </a:ext>
            </a:extLst>
          </p:cNvPr>
          <p:cNvSpPr txBox="1"/>
          <p:nvPr/>
        </p:nvSpPr>
        <p:spPr>
          <a:xfrm>
            <a:off x="3129919" y="2539358"/>
            <a:ext cx="106967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0" name="文字方塊 85">
            <a:extLst>
              <a:ext uri="{FF2B5EF4-FFF2-40B4-BE49-F238E27FC236}">
                <a16:creationId xmlns:a16="http://schemas.microsoft.com/office/drawing/2014/main" id="{61514BF2-2103-A422-39E4-566CFFFCF12F}"/>
              </a:ext>
            </a:extLst>
          </p:cNvPr>
          <p:cNvSpPr txBox="1"/>
          <p:nvPr/>
        </p:nvSpPr>
        <p:spPr>
          <a:xfrm>
            <a:off x="687377" y="4974504"/>
            <a:ext cx="21531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 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955372-718D-0AAB-4FDC-A73C7E6CDA2B}"/>
              </a:ext>
            </a:extLst>
          </p:cNvPr>
          <p:cNvSpPr txBox="1"/>
          <p:nvPr/>
        </p:nvSpPr>
        <p:spPr>
          <a:xfrm>
            <a:off x="2473201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2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>
            <a:extLst>
              <a:ext uri="{FF2B5EF4-FFF2-40B4-BE49-F238E27FC236}">
                <a16:creationId xmlns:a16="http://schemas.microsoft.com/office/drawing/2014/main" id="{D1D1B421-28AC-515D-2BA2-AA3ACEA0B8F2}"/>
              </a:ext>
            </a:extLst>
          </p:cNvPr>
          <p:cNvSpPr/>
          <p:nvPr/>
        </p:nvSpPr>
        <p:spPr>
          <a:xfrm>
            <a:off x="497694" y="934720"/>
            <a:ext cx="9012066" cy="55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A440D-60A3-C07B-F4BD-465AE5D25C18}"/>
              </a:ext>
            </a:extLst>
          </p:cNvPr>
          <p:cNvSpPr/>
          <p:nvPr/>
        </p:nvSpPr>
        <p:spPr>
          <a:xfrm>
            <a:off x="642007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3C0D9-2C29-4592-340B-572637A0DADB}"/>
              </a:ext>
            </a:extLst>
          </p:cNvPr>
          <p:cNvSpPr/>
          <p:nvPr/>
        </p:nvSpPr>
        <p:spPr>
          <a:xfrm>
            <a:off x="99220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AB152-01E0-1EA6-22CE-12D97CE57745}"/>
              </a:ext>
            </a:extLst>
          </p:cNvPr>
          <p:cNvSpPr/>
          <p:nvPr/>
        </p:nvSpPr>
        <p:spPr>
          <a:xfrm>
            <a:off x="1342399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4C21B7-F8BC-7897-C12A-38DF634DA01A}"/>
              </a:ext>
            </a:extLst>
          </p:cNvPr>
          <p:cNvSpPr/>
          <p:nvPr/>
        </p:nvSpPr>
        <p:spPr>
          <a:xfrm>
            <a:off x="1692595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58B770-B13F-BFDE-F8AA-DFB07215911E}"/>
              </a:ext>
            </a:extLst>
          </p:cNvPr>
          <p:cNvSpPr/>
          <p:nvPr/>
        </p:nvSpPr>
        <p:spPr>
          <a:xfrm>
            <a:off x="642007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5E315-CF18-14FA-6585-DE5DA5A1C491}"/>
              </a:ext>
            </a:extLst>
          </p:cNvPr>
          <p:cNvSpPr/>
          <p:nvPr/>
        </p:nvSpPr>
        <p:spPr>
          <a:xfrm>
            <a:off x="99220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A2FAC2-9CDE-A6F2-BDDC-999F41C16BC6}"/>
              </a:ext>
            </a:extLst>
          </p:cNvPr>
          <p:cNvSpPr/>
          <p:nvPr/>
        </p:nvSpPr>
        <p:spPr>
          <a:xfrm>
            <a:off x="1342399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FACEB6-795C-6B36-65BE-CB6056E4600F}"/>
              </a:ext>
            </a:extLst>
          </p:cNvPr>
          <p:cNvSpPr/>
          <p:nvPr/>
        </p:nvSpPr>
        <p:spPr>
          <a:xfrm>
            <a:off x="169259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5DE313-2830-0445-AA27-6CA26A48CBE5}"/>
              </a:ext>
            </a:extLst>
          </p:cNvPr>
          <p:cNvSpPr/>
          <p:nvPr/>
        </p:nvSpPr>
        <p:spPr>
          <a:xfrm>
            <a:off x="134239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7B848A-7B4D-205C-2D2C-57E770EC4B73}"/>
              </a:ext>
            </a:extLst>
          </p:cNvPr>
          <p:cNvSpPr/>
          <p:nvPr/>
        </p:nvSpPr>
        <p:spPr>
          <a:xfrm>
            <a:off x="99220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62C65F-BA3E-1600-93E3-150AEC48B182}"/>
              </a:ext>
            </a:extLst>
          </p:cNvPr>
          <p:cNvSpPr/>
          <p:nvPr/>
        </p:nvSpPr>
        <p:spPr>
          <a:xfrm>
            <a:off x="64200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210FF3-ACF5-40A9-541A-5ED30B0594B1}"/>
              </a:ext>
            </a:extLst>
          </p:cNvPr>
          <p:cNvSpPr/>
          <p:nvPr/>
        </p:nvSpPr>
        <p:spPr>
          <a:xfrm>
            <a:off x="1342399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72C347-CE1B-EBDC-6955-EC3443CD8E16}"/>
              </a:ext>
            </a:extLst>
          </p:cNvPr>
          <p:cNvSpPr/>
          <p:nvPr/>
        </p:nvSpPr>
        <p:spPr>
          <a:xfrm>
            <a:off x="1692595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2E5938-E8E8-54D2-5DA2-FB009B4CDC20}"/>
              </a:ext>
            </a:extLst>
          </p:cNvPr>
          <p:cNvSpPr/>
          <p:nvPr/>
        </p:nvSpPr>
        <p:spPr>
          <a:xfrm>
            <a:off x="642007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88E579-BB08-7197-8F4D-1C5139B164D7}"/>
              </a:ext>
            </a:extLst>
          </p:cNvPr>
          <p:cNvSpPr/>
          <p:nvPr/>
        </p:nvSpPr>
        <p:spPr>
          <a:xfrm>
            <a:off x="99220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D1005A-C7D3-FE10-FD83-FB29F0366497}"/>
              </a:ext>
            </a:extLst>
          </p:cNvPr>
          <p:cNvSpPr/>
          <p:nvPr/>
        </p:nvSpPr>
        <p:spPr>
          <a:xfrm>
            <a:off x="1342399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6137DC-EDCB-F312-5858-83767DEBE0E9}"/>
              </a:ext>
            </a:extLst>
          </p:cNvPr>
          <p:cNvSpPr/>
          <p:nvPr/>
        </p:nvSpPr>
        <p:spPr>
          <a:xfrm>
            <a:off x="1692595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854116-5093-DB86-2250-C648CFAE45AD}"/>
              </a:ext>
            </a:extLst>
          </p:cNvPr>
          <p:cNvSpPr/>
          <p:nvPr/>
        </p:nvSpPr>
        <p:spPr>
          <a:xfrm>
            <a:off x="642007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9B9307-1D3E-6F71-D723-162FF9640983}"/>
              </a:ext>
            </a:extLst>
          </p:cNvPr>
          <p:cNvSpPr/>
          <p:nvPr/>
        </p:nvSpPr>
        <p:spPr>
          <a:xfrm>
            <a:off x="99220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C255E3-6E99-A843-EF8A-110C2F7F8FF3}"/>
              </a:ext>
            </a:extLst>
          </p:cNvPr>
          <p:cNvSpPr/>
          <p:nvPr/>
        </p:nvSpPr>
        <p:spPr>
          <a:xfrm>
            <a:off x="1342399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128E37-3935-7D47-C81C-89DEF369C5A0}"/>
              </a:ext>
            </a:extLst>
          </p:cNvPr>
          <p:cNvSpPr/>
          <p:nvPr/>
        </p:nvSpPr>
        <p:spPr>
          <a:xfrm>
            <a:off x="1692595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AEC722-FD2B-C7D3-0403-24DB0CA44E6D}"/>
              </a:ext>
            </a:extLst>
          </p:cNvPr>
          <p:cNvSpPr/>
          <p:nvPr/>
        </p:nvSpPr>
        <p:spPr>
          <a:xfrm>
            <a:off x="99220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EA86B2-BB52-C3D6-7ABA-30B6CFEFB3BF}"/>
              </a:ext>
            </a:extLst>
          </p:cNvPr>
          <p:cNvSpPr/>
          <p:nvPr/>
        </p:nvSpPr>
        <p:spPr>
          <a:xfrm>
            <a:off x="1692595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213585-C026-614B-50F9-4491B9787261}"/>
              </a:ext>
            </a:extLst>
          </p:cNvPr>
          <p:cNvSpPr/>
          <p:nvPr/>
        </p:nvSpPr>
        <p:spPr>
          <a:xfrm>
            <a:off x="642007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208FA-FD49-C367-CF07-15BEFECE169A}"/>
              </a:ext>
            </a:extLst>
          </p:cNvPr>
          <p:cNvSpPr/>
          <p:nvPr/>
        </p:nvSpPr>
        <p:spPr>
          <a:xfrm>
            <a:off x="2458357" y="26336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1A1B2E-6369-22A4-0CC6-D9A0892FBEEA}"/>
              </a:ext>
            </a:extLst>
          </p:cNvPr>
          <p:cNvSpPr/>
          <p:nvPr/>
        </p:nvSpPr>
        <p:spPr>
          <a:xfrm>
            <a:off x="2808553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EBCBE7-61F9-76EB-570C-B711377723D5}"/>
              </a:ext>
            </a:extLst>
          </p:cNvPr>
          <p:cNvSpPr/>
          <p:nvPr/>
        </p:nvSpPr>
        <p:spPr>
          <a:xfrm>
            <a:off x="3158749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30528C-A47F-C0A8-421C-F1B3CA8006CF}"/>
              </a:ext>
            </a:extLst>
          </p:cNvPr>
          <p:cNvSpPr/>
          <p:nvPr/>
        </p:nvSpPr>
        <p:spPr>
          <a:xfrm>
            <a:off x="3508945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DC56F1-C414-FB5D-9447-2DCAF33E2033}"/>
              </a:ext>
            </a:extLst>
          </p:cNvPr>
          <p:cNvSpPr/>
          <p:nvPr/>
        </p:nvSpPr>
        <p:spPr>
          <a:xfrm>
            <a:off x="3859141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0812BC-DE7E-1AE3-DC05-739F09AD116B}"/>
              </a:ext>
            </a:extLst>
          </p:cNvPr>
          <p:cNvSpPr/>
          <p:nvPr/>
        </p:nvSpPr>
        <p:spPr>
          <a:xfrm>
            <a:off x="2458357" y="3679795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59AAC0-A7F1-FA3E-4E27-0A6519FD5C96}"/>
              </a:ext>
            </a:extLst>
          </p:cNvPr>
          <p:cNvSpPr/>
          <p:nvPr/>
        </p:nvSpPr>
        <p:spPr>
          <a:xfrm>
            <a:off x="2808553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B8B5FC-D4D0-B0FB-E458-61462E361AD5}"/>
              </a:ext>
            </a:extLst>
          </p:cNvPr>
          <p:cNvSpPr/>
          <p:nvPr/>
        </p:nvSpPr>
        <p:spPr>
          <a:xfrm>
            <a:off x="3158749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9E9D3F-BAA6-A7DB-8C7D-A4A190516A65}"/>
              </a:ext>
            </a:extLst>
          </p:cNvPr>
          <p:cNvSpPr/>
          <p:nvPr/>
        </p:nvSpPr>
        <p:spPr>
          <a:xfrm>
            <a:off x="3158749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76CF86-FFB8-85B3-5A59-A9BF695920E5}"/>
              </a:ext>
            </a:extLst>
          </p:cNvPr>
          <p:cNvSpPr/>
          <p:nvPr/>
        </p:nvSpPr>
        <p:spPr>
          <a:xfrm>
            <a:off x="3508945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255D05-E774-3084-1078-E234EC606630}"/>
              </a:ext>
            </a:extLst>
          </p:cNvPr>
          <p:cNvSpPr/>
          <p:nvPr/>
        </p:nvSpPr>
        <p:spPr>
          <a:xfrm>
            <a:off x="3859141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55476E-8761-1122-FAAF-C97797D41674}"/>
              </a:ext>
            </a:extLst>
          </p:cNvPr>
          <p:cNvSpPr/>
          <p:nvPr/>
        </p:nvSpPr>
        <p:spPr>
          <a:xfrm>
            <a:off x="2458357" y="289877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44EBDE-A2C5-FA9C-659E-85F244B69E08}"/>
              </a:ext>
            </a:extLst>
          </p:cNvPr>
          <p:cNvSpPr/>
          <p:nvPr/>
        </p:nvSpPr>
        <p:spPr>
          <a:xfrm>
            <a:off x="2808553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4022EB-5F65-D8D8-DC33-EC8AF2B03D43}"/>
              </a:ext>
            </a:extLst>
          </p:cNvPr>
          <p:cNvSpPr/>
          <p:nvPr/>
        </p:nvSpPr>
        <p:spPr>
          <a:xfrm>
            <a:off x="3158749" y="341973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3E3C475-EA50-5208-56E7-6F98A16AC832}"/>
              </a:ext>
            </a:extLst>
          </p:cNvPr>
          <p:cNvSpPr/>
          <p:nvPr/>
        </p:nvSpPr>
        <p:spPr>
          <a:xfrm>
            <a:off x="3508945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7D24E0-1653-311C-B46A-D663E9F10206}"/>
              </a:ext>
            </a:extLst>
          </p:cNvPr>
          <p:cNvSpPr/>
          <p:nvPr/>
        </p:nvSpPr>
        <p:spPr>
          <a:xfrm>
            <a:off x="3859141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6D9401-731B-396E-1B5E-CBD2717AEFF5}"/>
              </a:ext>
            </a:extLst>
          </p:cNvPr>
          <p:cNvSpPr/>
          <p:nvPr/>
        </p:nvSpPr>
        <p:spPr>
          <a:xfrm>
            <a:off x="2458357" y="342184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F699C5-EEF1-9C46-C5FF-8650F6FD6EB0}"/>
              </a:ext>
            </a:extLst>
          </p:cNvPr>
          <p:cNvSpPr/>
          <p:nvPr/>
        </p:nvSpPr>
        <p:spPr>
          <a:xfrm>
            <a:off x="2808553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5439E1-CF1F-D486-B311-9E7F6E84574C}"/>
              </a:ext>
            </a:extLst>
          </p:cNvPr>
          <p:cNvSpPr/>
          <p:nvPr/>
        </p:nvSpPr>
        <p:spPr>
          <a:xfrm>
            <a:off x="3158749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050F194-68DD-632C-D9BF-69519AC78CAF}"/>
              </a:ext>
            </a:extLst>
          </p:cNvPr>
          <p:cNvSpPr/>
          <p:nvPr/>
        </p:nvSpPr>
        <p:spPr>
          <a:xfrm>
            <a:off x="3508945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4DDA7E-5BE5-5C1C-45E3-881B8E2D93E9}"/>
              </a:ext>
            </a:extLst>
          </p:cNvPr>
          <p:cNvSpPr/>
          <p:nvPr/>
        </p:nvSpPr>
        <p:spPr>
          <a:xfrm>
            <a:off x="3859141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620CF4-AE9D-3A07-51FC-948BCA66132B}"/>
              </a:ext>
            </a:extLst>
          </p:cNvPr>
          <p:cNvSpPr/>
          <p:nvPr/>
        </p:nvSpPr>
        <p:spPr>
          <a:xfrm>
            <a:off x="2808553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D70649-E7D1-CAB5-FFAE-910301BCBBB2}"/>
              </a:ext>
            </a:extLst>
          </p:cNvPr>
          <p:cNvSpPr/>
          <p:nvPr/>
        </p:nvSpPr>
        <p:spPr>
          <a:xfrm>
            <a:off x="3859141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6A18DE-C0E1-34FF-95B9-5F06849E5685}"/>
              </a:ext>
            </a:extLst>
          </p:cNvPr>
          <p:cNvSpPr/>
          <p:nvPr/>
        </p:nvSpPr>
        <p:spPr>
          <a:xfrm>
            <a:off x="3508945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D17DDDB-576E-192D-66FE-49CF8BAD7EAA}"/>
              </a:ext>
            </a:extLst>
          </p:cNvPr>
          <p:cNvSpPr/>
          <p:nvPr/>
        </p:nvSpPr>
        <p:spPr>
          <a:xfrm>
            <a:off x="2458357" y="31603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5A24B63-1ED7-159C-B2C1-697D806C1929}"/>
              </a:ext>
            </a:extLst>
          </p:cNvPr>
          <p:cNvSpPr/>
          <p:nvPr/>
        </p:nvSpPr>
        <p:spPr>
          <a:xfrm>
            <a:off x="350894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3C4FC71-FFF4-9B54-1E30-7D40CB5693E9}"/>
              </a:ext>
            </a:extLst>
          </p:cNvPr>
          <p:cNvSpPr/>
          <p:nvPr/>
        </p:nvSpPr>
        <p:spPr>
          <a:xfrm>
            <a:off x="315874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30C816F-886D-C326-7188-1B9832A7ECB2}"/>
              </a:ext>
            </a:extLst>
          </p:cNvPr>
          <p:cNvSpPr/>
          <p:nvPr/>
        </p:nvSpPr>
        <p:spPr>
          <a:xfrm>
            <a:off x="28085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BC22B26-6986-77EC-BC4C-FBB807B34E09}"/>
              </a:ext>
            </a:extLst>
          </p:cNvPr>
          <p:cNvSpPr/>
          <p:nvPr/>
        </p:nvSpPr>
        <p:spPr>
          <a:xfrm>
            <a:off x="24583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13AE67B-9D28-0748-CA17-9692C42D3F14}"/>
              </a:ext>
            </a:extLst>
          </p:cNvPr>
          <p:cNvSpPr/>
          <p:nvPr/>
        </p:nvSpPr>
        <p:spPr>
          <a:xfrm>
            <a:off x="385914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FC35D3-449D-4CD4-9A73-A37EE70FE3CF}"/>
              </a:ext>
            </a:extLst>
          </p:cNvPr>
          <p:cNvSpPr/>
          <p:nvPr/>
        </p:nvSpPr>
        <p:spPr>
          <a:xfrm>
            <a:off x="6163885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C3C7C1-3261-A71A-6657-EBB7A3CEE0BD}"/>
              </a:ext>
            </a:extLst>
          </p:cNvPr>
          <p:cNvSpPr/>
          <p:nvPr/>
        </p:nvSpPr>
        <p:spPr>
          <a:xfrm>
            <a:off x="6514081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7A2F9B-2BC9-0493-1256-DDA923541E7B}"/>
              </a:ext>
            </a:extLst>
          </p:cNvPr>
          <p:cNvSpPr/>
          <p:nvPr/>
        </p:nvSpPr>
        <p:spPr>
          <a:xfrm>
            <a:off x="6864277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C4B047-7ABF-AFE5-2DA7-5B4A5CA284DE}"/>
              </a:ext>
            </a:extLst>
          </p:cNvPr>
          <p:cNvSpPr/>
          <p:nvPr/>
        </p:nvSpPr>
        <p:spPr>
          <a:xfrm>
            <a:off x="721447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07E60F-92C2-8875-9909-9F4FF95EAD9B}"/>
              </a:ext>
            </a:extLst>
          </p:cNvPr>
          <p:cNvSpPr/>
          <p:nvPr/>
        </p:nvSpPr>
        <p:spPr>
          <a:xfrm>
            <a:off x="6163885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E0D02-6FD2-B09C-87E7-90CD32D8F35E}"/>
              </a:ext>
            </a:extLst>
          </p:cNvPr>
          <p:cNvSpPr/>
          <p:nvPr/>
        </p:nvSpPr>
        <p:spPr>
          <a:xfrm>
            <a:off x="6514081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FFBB41-1E77-C176-7B3C-1B15D3C07598}"/>
              </a:ext>
            </a:extLst>
          </p:cNvPr>
          <p:cNvSpPr/>
          <p:nvPr/>
        </p:nvSpPr>
        <p:spPr>
          <a:xfrm>
            <a:off x="6864277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7D2594-AB25-2FFC-CFBC-A89F7B7AACDD}"/>
              </a:ext>
            </a:extLst>
          </p:cNvPr>
          <p:cNvSpPr/>
          <p:nvPr/>
        </p:nvSpPr>
        <p:spPr>
          <a:xfrm>
            <a:off x="721447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9379D6-88D3-4502-4995-C9A5ABB62060}"/>
              </a:ext>
            </a:extLst>
          </p:cNvPr>
          <p:cNvSpPr/>
          <p:nvPr/>
        </p:nvSpPr>
        <p:spPr>
          <a:xfrm>
            <a:off x="686427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61A424-4A66-7E9D-735F-C1A6209B9E01}"/>
              </a:ext>
            </a:extLst>
          </p:cNvPr>
          <p:cNvSpPr/>
          <p:nvPr/>
        </p:nvSpPr>
        <p:spPr>
          <a:xfrm>
            <a:off x="651408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6251F5-EEC7-E5F1-BBCF-AA71CF47E75A}"/>
              </a:ext>
            </a:extLst>
          </p:cNvPr>
          <p:cNvSpPr/>
          <p:nvPr/>
        </p:nvSpPr>
        <p:spPr>
          <a:xfrm>
            <a:off x="616388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806A66-A3C7-D9B1-B71C-D1A41B67527C}"/>
              </a:ext>
            </a:extLst>
          </p:cNvPr>
          <p:cNvSpPr/>
          <p:nvPr/>
        </p:nvSpPr>
        <p:spPr>
          <a:xfrm>
            <a:off x="6864277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02F07-1441-DBDE-6E66-30582AF12247}"/>
              </a:ext>
            </a:extLst>
          </p:cNvPr>
          <p:cNvSpPr/>
          <p:nvPr/>
        </p:nvSpPr>
        <p:spPr>
          <a:xfrm>
            <a:off x="721447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595B0D-02B1-92D3-763C-1559B0F62E88}"/>
              </a:ext>
            </a:extLst>
          </p:cNvPr>
          <p:cNvSpPr/>
          <p:nvPr/>
        </p:nvSpPr>
        <p:spPr>
          <a:xfrm>
            <a:off x="6163885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879B8E-C94B-4F5C-6BDF-5695BE433048}"/>
              </a:ext>
            </a:extLst>
          </p:cNvPr>
          <p:cNvSpPr/>
          <p:nvPr/>
        </p:nvSpPr>
        <p:spPr>
          <a:xfrm>
            <a:off x="6514081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402A80-096C-5EC7-34D1-19BB12A257F5}"/>
              </a:ext>
            </a:extLst>
          </p:cNvPr>
          <p:cNvSpPr/>
          <p:nvPr/>
        </p:nvSpPr>
        <p:spPr>
          <a:xfrm>
            <a:off x="6864277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7AE603-5501-7A0C-DC6D-D28AA477905D}"/>
              </a:ext>
            </a:extLst>
          </p:cNvPr>
          <p:cNvSpPr/>
          <p:nvPr/>
        </p:nvSpPr>
        <p:spPr>
          <a:xfrm>
            <a:off x="721447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C1C73F-477B-BEB7-C339-0C32EC3667F4}"/>
              </a:ext>
            </a:extLst>
          </p:cNvPr>
          <p:cNvSpPr/>
          <p:nvPr/>
        </p:nvSpPr>
        <p:spPr>
          <a:xfrm>
            <a:off x="6163885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3A4A42-B75F-8BB6-424A-E0E9B5AD1A82}"/>
              </a:ext>
            </a:extLst>
          </p:cNvPr>
          <p:cNvSpPr/>
          <p:nvPr/>
        </p:nvSpPr>
        <p:spPr>
          <a:xfrm>
            <a:off x="6514081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AD1A8C-F9B6-9CAC-F293-17F460B2749D}"/>
              </a:ext>
            </a:extLst>
          </p:cNvPr>
          <p:cNvSpPr/>
          <p:nvPr/>
        </p:nvSpPr>
        <p:spPr>
          <a:xfrm>
            <a:off x="6864277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A460FF3-E82D-0B78-0F77-001F68AB9025}"/>
              </a:ext>
            </a:extLst>
          </p:cNvPr>
          <p:cNvSpPr/>
          <p:nvPr/>
        </p:nvSpPr>
        <p:spPr>
          <a:xfrm>
            <a:off x="721447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6F35AB9-7436-A8AA-7145-FDDF4A7A96F6}"/>
              </a:ext>
            </a:extLst>
          </p:cNvPr>
          <p:cNvSpPr/>
          <p:nvPr/>
        </p:nvSpPr>
        <p:spPr>
          <a:xfrm>
            <a:off x="6514081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87CC41C-CB24-EB16-1FD9-F6EA711DA2D9}"/>
              </a:ext>
            </a:extLst>
          </p:cNvPr>
          <p:cNvSpPr/>
          <p:nvPr/>
        </p:nvSpPr>
        <p:spPr>
          <a:xfrm>
            <a:off x="721447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C50961-4465-19B4-F97B-3633836E7436}"/>
              </a:ext>
            </a:extLst>
          </p:cNvPr>
          <p:cNvSpPr/>
          <p:nvPr/>
        </p:nvSpPr>
        <p:spPr>
          <a:xfrm>
            <a:off x="6163885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EA11810-CF2A-269C-42BA-7F8DF47B92D3}"/>
              </a:ext>
            </a:extLst>
          </p:cNvPr>
          <p:cNvSpPr/>
          <p:nvPr/>
        </p:nvSpPr>
        <p:spPr>
          <a:xfrm>
            <a:off x="7564669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F25353-B09D-356E-5455-CA2166FDBA42}"/>
              </a:ext>
            </a:extLst>
          </p:cNvPr>
          <p:cNvSpPr/>
          <p:nvPr/>
        </p:nvSpPr>
        <p:spPr>
          <a:xfrm>
            <a:off x="7914865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7D3A817-15C1-4D25-9E9A-E144526122D9}"/>
              </a:ext>
            </a:extLst>
          </p:cNvPr>
          <p:cNvSpPr/>
          <p:nvPr/>
        </p:nvSpPr>
        <p:spPr>
          <a:xfrm>
            <a:off x="8265061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B7B9A16-A656-6B91-41D6-959EA495B05B}"/>
              </a:ext>
            </a:extLst>
          </p:cNvPr>
          <p:cNvSpPr/>
          <p:nvPr/>
        </p:nvSpPr>
        <p:spPr>
          <a:xfrm>
            <a:off x="8615257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0CCE439-915A-7B46-0EF7-4AA6DDD5ABFA}"/>
              </a:ext>
            </a:extLst>
          </p:cNvPr>
          <p:cNvSpPr/>
          <p:nvPr/>
        </p:nvSpPr>
        <p:spPr>
          <a:xfrm>
            <a:off x="8965453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2030327-A2DB-AB53-89AD-A547CE265C84}"/>
              </a:ext>
            </a:extLst>
          </p:cNvPr>
          <p:cNvSpPr/>
          <p:nvPr/>
        </p:nvSpPr>
        <p:spPr>
          <a:xfrm>
            <a:off x="7564669" y="342184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ADC7166-D0D4-EBD4-D2BC-EB39861FD432}"/>
              </a:ext>
            </a:extLst>
          </p:cNvPr>
          <p:cNvSpPr/>
          <p:nvPr/>
        </p:nvSpPr>
        <p:spPr>
          <a:xfrm>
            <a:off x="7914865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8E63147-65C7-33AC-E336-776A645F37E0}"/>
              </a:ext>
            </a:extLst>
          </p:cNvPr>
          <p:cNvSpPr/>
          <p:nvPr/>
        </p:nvSpPr>
        <p:spPr>
          <a:xfrm>
            <a:off x="8265061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02A98E-85B3-C63B-C25D-D501106FF970}"/>
              </a:ext>
            </a:extLst>
          </p:cNvPr>
          <p:cNvSpPr/>
          <p:nvPr/>
        </p:nvSpPr>
        <p:spPr>
          <a:xfrm>
            <a:off x="8615257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C2B14F-0103-163D-E63D-7E194160B20A}"/>
              </a:ext>
            </a:extLst>
          </p:cNvPr>
          <p:cNvSpPr/>
          <p:nvPr/>
        </p:nvSpPr>
        <p:spPr>
          <a:xfrm>
            <a:off x="8965453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7F8DD2B-5F71-E0FC-3E0F-BA250427915E}"/>
              </a:ext>
            </a:extLst>
          </p:cNvPr>
          <p:cNvSpPr/>
          <p:nvPr/>
        </p:nvSpPr>
        <p:spPr>
          <a:xfrm>
            <a:off x="7564669" y="3686957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A1B5F97-C558-05EA-074D-DD7AA259B1D2}"/>
              </a:ext>
            </a:extLst>
          </p:cNvPr>
          <p:cNvSpPr/>
          <p:nvPr/>
        </p:nvSpPr>
        <p:spPr>
          <a:xfrm>
            <a:off x="7914865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F3656C2-5FCC-73EF-0686-F3FF48F4FD94}"/>
              </a:ext>
            </a:extLst>
          </p:cNvPr>
          <p:cNvSpPr/>
          <p:nvPr/>
        </p:nvSpPr>
        <p:spPr>
          <a:xfrm>
            <a:off x="8265061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ACBF2AA-622F-AE62-65B1-A0489CFA3B1A}"/>
              </a:ext>
            </a:extLst>
          </p:cNvPr>
          <p:cNvSpPr/>
          <p:nvPr/>
        </p:nvSpPr>
        <p:spPr>
          <a:xfrm>
            <a:off x="8615257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4D8EA74-445A-7D82-1C2A-8C72A07EFF3C}"/>
              </a:ext>
            </a:extLst>
          </p:cNvPr>
          <p:cNvSpPr/>
          <p:nvPr/>
        </p:nvSpPr>
        <p:spPr>
          <a:xfrm>
            <a:off x="8965453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7A87EE6-E963-156B-BF4B-0287145BFA58}"/>
              </a:ext>
            </a:extLst>
          </p:cNvPr>
          <p:cNvSpPr/>
          <p:nvPr/>
        </p:nvSpPr>
        <p:spPr>
          <a:xfrm>
            <a:off x="86152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60A4C94-1108-D8F0-44E9-83F01E6974FB}"/>
              </a:ext>
            </a:extLst>
          </p:cNvPr>
          <p:cNvSpPr/>
          <p:nvPr/>
        </p:nvSpPr>
        <p:spPr>
          <a:xfrm>
            <a:off x="826506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58199CA-5732-BEF8-18DB-FC65C6AD9A3B}"/>
              </a:ext>
            </a:extLst>
          </p:cNvPr>
          <p:cNvSpPr/>
          <p:nvPr/>
        </p:nvSpPr>
        <p:spPr>
          <a:xfrm>
            <a:off x="791486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74C12F2-3646-230F-1793-DEB61264B591}"/>
              </a:ext>
            </a:extLst>
          </p:cNvPr>
          <p:cNvSpPr/>
          <p:nvPr/>
        </p:nvSpPr>
        <p:spPr>
          <a:xfrm>
            <a:off x="756466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3C84DD7-7A45-8736-0050-62A39E1CBB91}"/>
              </a:ext>
            </a:extLst>
          </p:cNvPr>
          <p:cNvSpPr/>
          <p:nvPr/>
        </p:nvSpPr>
        <p:spPr>
          <a:xfrm>
            <a:off x="89654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0C51569-AB8A-3970-7CDE-80DE4D587EED}"/>
              </a:ext>
            </a:extLst>
          </p:cNvPr>
          <p:cNvSpPr/>
          <p:nvPr/>
        </p:nvSpPr>
        <p:spPr>
          <a:xfrm>
            <a:off x="6163885" y="4526910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0183E48-635E-EC06-726D-EC11A2BDB847}"/>
              </a:ext>
            </a:extLst>
          </p:cNvPr>
          <p:cNvSpPr/>
          <p:nvPr/>
        </p:nvSpPr>
        <p:spPr>
          <a:xfrm>
            <a:off x="6514081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749DD1-3701-6713-76CD-F849BB1AA60B}"/>
              </a:ext>
            </a:extLst>
          </p:cNvPr>
          <p:cNvSpPr/>
          <p:nvPr/>
        </p:nvSpPr>
        <p:spPr>
          <a:xfrm>
            <a:off x="6864277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E827E2-AE1D-1534-CD58-C3CA866D30A4}"/>
              </a:ext>
            </a:extLst>
          </p:cNvPr>
          <p:cNvSpPr/>
          <p:nvPr/>
        </p:nvSpPr>
        <p:spPr>
          <a:xfrm>
            <a:off x="7214473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2D535D4-CD6A-F5C0-83C7-6E14736E51E0}"/>
              </a:ext>
            </a:extLst>
          </p:cNvPr>
          <p:cNvSpPr/>
          <p:nvPr/>
        </p:nvSpPr>
        <p:spPr>
          <a:xfrm>
            <a:off x="6163885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11CBBA3-1A23-C8D3-36A9-2DB456065DA1}"/>
              </a:ext>
            </a:extLst>
          </p:cNvPr>
          <p:cNvSpPr/>
          <p:nvPr/>
        </p:nvSpPr>
        <p:spPr>
          <a:xfrm>
            <a:off x="6514081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B9661F7-65DB-8B20-D413-F079D254EB4D}"/>
              </a:ext>
            </a:extLst>
          </p:cNvPr>
          <p:cNvSpPr/>
          <p:nvPr/>
        </p:nvSpPr>
        <p:spPr>
          <a:xfrm>
            <a:off x="6864277" y="5057367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B79549B-7E54-7787-BD07-2167B9144A1E}"/>
              </a:ext>
            </a:extLst>
          </p:cNvPr>
          <p:cNvSpPr/>
          <p:nvPr/>
        </p:nvSpPr>
        <p:spPr>
          <a:xfrm>
            <a:off x="721447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FF190C7-49B9-EF9E-56A8-D1A42BD1349F}"/>
              </a:ext>
            </a:extLst>
          </p:cNvPr>
          <p:cNvSpPr/>
          <p:nvPr/>
        </p:nvSpPr>
        <p:spPr>
          <a:xfrm>
            <a:off x="686427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1CF308-D095-3002-EE43-9775F268C353}"/>
              </a:ext>
            </a:extLst>
          </p:cNvPr>
          <p:cNvSpPr/>
          <p:nvPr/>
        </p:nvSpPr>
        <p:spPr>
          <a:xfrm>
            <a:off x="651408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CC40573-3425-1780-01DE-4A5DC46B0DB9}"/>
              </a:ext>
            </a:extLst>
          </p:cNvPr>
          <p:cNvSpPr/>
          <p:nvPr/>
        </p:nvSpPr>
        <p:spPr>
          <a:xfrm>
            <a:off x="616388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59733FD-35A1-6D9B-37BD-AF484A3227AC}"/>
              </a:ext>
            </a:extLst>
          </p:cNvPr>
          <p:cNvSpPr/>
          <p:nvPr/>
        </p:nvSpPr>
        <p:spPr>
          <a:xfrm>
            <a:off x="6864277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9C5908D-B621-F709-E67A-623F18F6F7DF}"/>
              </a:ext>
            </a:extLst>
          </p:cNvPr>
          <p:cNvSpPr/>
          <p:nvPr/>
        </p:nvSpPr>
        <p:spPr>
          <a:xfrm>
            <a:off x="7214473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EAE3FE7-C977-A52B-C78A-FCF1AEFC98B4}"/>
              </a:ext>
            </a:extLst>
          </p:cNvPr>
          <p:cNvSpPr/>
          <p:nvPr/>
        </p:nvSpPr>
        <p:spPr>
          <a:xfrm>
            <a:off x="6163885" y="5318669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5913D6A-584A-84E5-2CCA-A88EF5F18977}"/>
              </a:ext>
            </a:extLst>
          </p:cNvPr>
          <p:cNvSpPr/>
          <p:nvPr/>
        </p:nvSpPr>
        <p:spPr>
          <a:xfrm>
            <a:off x="6514081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B9FCD44-85DF-A0EF-A390-FF7C63BFA7E1}"/>
              </a:ext>
            </a:extLst>
          </p:cNvPr>
          <p:cNvSpPr/>
          <p:nvPr/>
        </p:nvSpPr>
        <p:spPr>
          <a:xfrm>
            <a:off x="6864277" y="532247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8857101-74A8-37C4-0917-BE45B30186D4}"/>
              </a:ext>
            </a:extLst>
          </p:cNvPr>
          <p:cNvSpPr/>
          <p:nvPr/>
        </p:nvSpPr>
        <p:spPr>
          <a:xfrm>
            <a:off x="7214473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79A028-9F9A-5ED4-65CE-2B191C339AB3}"/>
              </a:ext>
            </a:extLst>
          </p:cNvPr>
          <p:cNvSpPr/>
          <p:nvPr/>
        </p:nvSpPr>
        <p:spPr>
          <a:xfrm>
            <a:off x="6163885" y="5580204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C67498E-306D-86C1-7E68-5B9D2CF5AA1F}"/>
              </a:ext>
            </a:extLst>
          </p:cNvPr>
          <p:cNvSpPr/>
          <p:nvPr/>
        </p:nvSpPr>
        <p:spPr>
          <a:xfrm>
            <a:off x="6514081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DFEA67F-E68C-46D0-4EDB-3F015FBFFCE1}"/>
              </a:ext>
            </a:extLst>
          </p:cNvPr>
          <p:cNvSpPr/>
          <p:nvPr/>
        </p:nvSpPr>
        <p:spPr>
          <a:xfrm>
            <a:off x="6864277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A290595-50A3-D932-45FA-F13A34CDE7D1}"/>
              </a:ext>
            </a:extLst>
          </p:cNvPr>
          <p:cNvSpPr/>
          <p:nvPr/>
        </p:nvSpPr>
        <p:spPr>
          <a:xfrm>
            <a:off x="7214473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6708EE5-B709-813E-6259-37D24FE46FEB}"/>
              </a:ext>
            </a:extLst>
          </p:cNvPr>
          <p:cNvSpPr/>
          <p:nvPr/>
        </p:nvSpPr>
        <p:spPr>
          <a:xfrm>
            <a:off x="6514081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1688BDE-1415-B713-CD3E-7D9E78D30979}"/>
              </a:ext>
            </a:extLst>
          </p:cNvPr>
          <p:cNvSpPr/>
          <p:nvPr/>
        </p:nvSpPr>
        <p:spPr>
          <a:xfrm>
            <a:off x="7214473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87240D6-E133-89D5-6E27-1D70B3CFFB2A}"/>
              </a:ext>
            </a:extLst>
          </p:cNvPr>
          <p:cNvSpPr/>
          <p:nvPr/>
        </p:nvSpPr>
        <p:spPr>
          <a:xfrm>
            <a:off x="6163885" y="5057134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0CEDD42-AEE7-C3C7-D792-696CA6242695}"/>
              </a:ext>
            </a:extLst>
          </p:cNvPr>
          <p:cNvSpPr/>
          <p:nvPr/>
        </p:nvSpPr>
        <p:spPr>
          <a:xfrm>
            <a:off x="7564669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BE6F7C5-F8A9-A2E1-E053-88F9B9F30A40}"/>
              </a:ext>
            </a:extLst>
          </p:cNvPr>
          <p:cNvSpPr/>
          <p:nvPr/>
        </p:nvSpPr>
        <p:spPr>
          <a:xfrm>
            <a:off x="7914865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6210E2E-D2A2-E8B5-AB1A-10B7E6B6D702}"/>
              </a:ext>
            </a:extLst>
          </p:cNvPr>
          <p:cNvSpPr/>
          <p:nvPr/>
        </p:nvSpPr>
        <p:spPr>
          <a:xfrm>
            <a:off x="8265061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4C22B89-BB0D-A1AE-53BE-41FE46EE5019}"/>
              </a:ext>
            </a:extLst>
          </p:cNvPr>
          <p:cNvSpPr/>
          <p:nvPr/>
        </p:nvSpPr>
        <p:spPr>
          <a:xfrm>
            <a:off x="8615257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A97876B-2FD8-FC67-175C-B455140ACBEA}"/>
              </a:ext>
            </a:extLst>
          </p:cNvPr>
          <p:cNvSpPr/>
          <p:nvPr/>
        </p:nvSpPr>
        <p:spPr>
          <a:xfrm>
            <a:off x="8965453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0B7D29A-7964-BB24-9EE2-E8D920DA8875}"/>
              </a:ext>
            </a:extLst>
          </p:cNvPr>
          <p:cNvSpPr/>
          <p:nvPr/>
        </p:nvSpPr>
        <p:spPr>
          <a:xfrm>
            <a:off x="7564669" y="5315090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D521083-D90A-9446-127B-125F6C489A04}"/>
              </a:ext>
            </a:extLst>
          </p:cNvPr>
          <p:cNvSpPr/>
          <p:nvPr/>
        </p:nvSpPr>
        <p:spPr>
          <a:xfrm>
            <a:off x="7914865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97FAA65-2B6D-4A63-E9E9-440D44C6E871}"/>
              </a:ext>
            </a:extLst>
          </p:cNvPr>
          <p:cNvSpPr/>
          <p:nvPr/>
        </p:nvSpPr>
        <p:spPr>
          <a:xfrm>
            <a:off x="8265061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E949C84-675A-6FD9-5D81-E2A755EE34E7}"/>
              </a:ext>
            </a:extLst>
          </p:cNvPr>
          <p:cNvSpPr/>
          <p:nvPr/>
        </p:nvSpPr>
        <p:spPr>
          <a:xfrm>
            <a:off x="8615257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C75E7FC-3E03-853E-5A1A-AFCBF40C306E}"/>
              </a:ext>
            </a:extLst>
          </p:cNvPr>
          <p:cNvSpPr/>
          <p:nvPr/>
        </p:nvSpPr>
        <p:spPr>
          <a:xfrm>
            <a:off x="8965453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1687CD56-12E0-F1F6-D718-4834A74C2EA7}"/>
              </a:ext>
            </a:extLst>
          </p:cNvPr>
          <p:cNvSpPr/>
          <p:nvPr/>
        </p:nvSpPr>
        <p:spPr>
          <a:xfrm>
            <a:off x="7564669" y="5580203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BE55A46-3D11-6B10-6794-C7151A72681F}"/>
              </a:ext>
            </a:extLst>
          </p:cNvPr>
          <p:cNvSpPr/>
          <p:nvPr/>
        </p:nvSpPr>
        <p:spPr>
          <a:xfrm>
            <a:off x="7914865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A893782-4F60-DD96-AA09-46AB54589B49}"/>
              </a:ext>
            </a:extLst>
          </p:cNvPr>
          <p:cNvSpPr/>
          <p:nvPr/>
        </p:nvSpPr>
        <p:spPr>
          <a:xfrm>
            <a:off x="8265061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4E95738-799A-762A-07D1-7F4F9C5D1FF4}"/>
              </a:ext>
            </a:extLst>
          </p:cNvPr>
          <p:cNvSpPr/>
          <p:nvPr/>
        </p:nvSpPr>
        <p:spPr>
          <a:xfrm>
            <a:off x="8615257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5B3A68F-CEC0-4BBA-DB78-D58C554E1CF3}"/>
              </a:ext>
            </a:extLst>
          </p:cNvPr>
          <p:cNvSpPr/>
          <p:nvPr/>
        </p:nvSpPr>
        <p:spPr>
          <a:xfrm>
            <a:off x="8965453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8AAD1080-B41B-D3E6-86CE-47D1A6AEDB3A}"/>
              </a:ext>
            </a:extLst>
          </p:cNvPr>
          <p:cNvSpPr/>
          <p:nvPr/>
        </p:nvSpPr>
        <p:spPr>
          <a:xfrm>
            <a:off x="861525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E476A0E-79F1-36DB-8813-2C2EE87BF78D}"/>
              </a:ext>
            </a:extLst>
          </p:cNvPr>
          <p:cNvSpPr/>
          <p:nvPr/>
        </p:nvSpPr>
        <p:spPr>
          <a:xfrm>
            <a:off x="826506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765DFC0-6496-69E1-1A1A-B151A48108B0}"/>
              </a:ext>
            </a:extLst>
          </p:cNvPr>
          <p:cNvSpPr/>
          <p:nvPr/>
        </p:nvSpPr>
        <p:spPr>
          <a:xfrm>
            <a:off x="791486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F3AE424-919D-8A6F-0A38-9A77877A807B}"/>
              </a:ext>
            </a:extLst>
          </p:cNvPr>
          <p:cNvSpPr/>
          <p:nvPr/>
        </p:nvSpPr>
        <p:spPr>
          <a:xfrm>
            <a:off x="7564669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A36276E-7DEA-59F9-6977-B6BF946BD99E}"/>
              </a:ext>
            </a:extLst>
          </p:cNvPr>
          <p:cNvSpPr/>
          <p:nvPr/>
        </p:nvSpPr>
        <p:spPr>
          <a:xfrm>
            <a:off x="896545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A80414BA-DEDC-B57A-3546-53FBFD1E8E6B}"/>
              </a:ext>
            </a:extLst>
          </p:cNvPr>
          <p:cNvSpPr/>
          <p:nvPr/>
        </p:nvSpPr>
        <p:spPr>
          <a:xfrm>
            <a:off x="7564669" y="5845083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5A6442E3-1826-70C1-D263-4918BA124832}"/>
              </a:ext>
            </a:extLst>
          </p:cNvPr>
          <p:cNvSpPr/>
          <p:nvPr/>
        </p:nvSpPr>
        <p:spPr>
          <a:xfrm>
            <a:off x="7914865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2614F38-CFA3-6ED3-C408-1B2D95A8EC43}"/>
              </a:ext>
            </a:extLst>
          </p:cNvPr>
          <p:cNvSpPr/>
          <p:nvPr/>
        </p:nvSpPr>
        <p:spPr>
          <a:xfrm>
            <a:off x="8265061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5C0E126-DCDD-CF43-6BCE-2C969FFE30AC}"/>
              </a:ext>
            </a:extLst>
          </p:cNvPr>
          <p:cNvSpPr/>
          <p:nvPr/>
        </p:nvSpPr>
        <p:spPr>
          <a:xfrm>
            <a:off x="8615257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B58C295-7EDC-C10F-231A-80BA8A094DB3}"/>
              </a:ext>
            </a:extLst>
          </p:cNvPr>
          <p:cNvSpPr/>
          <p:nvPr/>
        </p:nvSpPr>
        <p:spPr>
          <a:xfrm>
            <a:off x="8965453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61F45D3-C953-7940-E4B7-AE47BF05FC05}"/>
              </a:ext>
            </a:extLst>
          </p:cNvPr>
          <p:cNvSpPr/>
          <p:nvPr/>
        </p:nvSpPr>
        <p:spPr>
          <a:xfrm>
            <a:off x="8265061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60E73F41-732C-ACDF-C095-C6B8C733DAFA}"/>
              </a:ext>
            </a:extLst>
          </p:cNvPr>
          <p:cNvSpPr/>
          <p:nvPr/>
        </p:nvSpPr>
        <p:spPr>
          <a:xfrm>
            <a:off x="7914865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4E50ACC-79C1-F720-3828-7C51A4C56D7E}"/>
              </a:ext>
            </a:extLst>
          </p:cNvPr>
          <p:cNvSpPr/>
          <p:nvPr/>
        </p:nvSpPr>
        <p:spPr>
          <a:xfrm>
            <a:off x="8965453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FBE53B-0329-22D1-BADF-BC35D19DDE8E}"/>
              </a:ext>
            </a:extLst>
          </p:cNvPr>
          <p:cNvSpPr/>
          <p:nvPr/>
        </p:nvSpPr>
        <p:spPr>
          <a:xfrm>
            <a:off x="8615257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DAAF893-76FD-568A-F660-2D78E6CB8AD1}"/>
              </a:ext>
            </a:extLst>
          </p:cNvPr>
          <p:cNvSpPr/>
          <p:nvPr/>
        </p:nvSpPr>
        <p:spPr>
          <a:xfrm>
            <a:off x="7564669" y="610304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F25AE84-8E68-15D8-D6B4-01C44B94DE76}"/>
              </a:ext>
            </a:extLst>
          </p:cNvPr>
          <p:cNvSpPr/>
          <p:nvPr/>
        </p:nvSpPr>
        <p:spPr>
          <a:xfrm>
            <a:off x="6163885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DD98607-287D-F4DA-F3E1-904DAF484794}"/>
              </a:ext>
            </a:extLst>
          </p:cNvPr>
          <p:cNvSpPr/>
          <p:nvPr/>
        </p:nvSpPr>
        <p:spPr>
          <a:xfrm>
            <a:off x="6514081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201B6AB-7F26-4B56-B9D8-066AA5B3BDB1}"/>
              </a:ext>
            </a:extLst>
          </p:cNvPr>
          <p:cNvSpPr/>
          <p:nvPr/>
        </p:nvSpPr>
        <p:spPr>
          <a:xfrm>
            <a:off x="721447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C2FA6DD-FE00-DE1C-9E70-2918CF9EA9B9}"/>
              </a:ext>
            </a:extLst>
          </p:cNvPr>
          <p:cNvSpPr/>
          <p:nvPr/>
        </p:nvSpPr>
        <p:spPr>
          <a:xfrm>
            <a:off x="686427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45597705-5FDA-77DC-DBFD-4AA91A7DF94B}"/>
              </a:ext>
            </a:extLst>
          </p:cNvPr>
          <p:cNvSpPr/>
          <p:nvPr/>
        </p:nvSpPr>
        <p:spPr>
          <a:xfrm>
            <a:off x="651408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9B9BEC04-3EED-37A7-7775-424728D85ABE}"/>
              </a:ext>
            </a:extLst>
          </p:cNvPr>
          <p:cNvSpPr/>
          <p:nvPr/>
        </p:nvSpPr>
        <p:spPr>
          <a:xfrm>
            <a:off x="616388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7894F9B-67B2-D9FD-C6B0-E4D8D97E47CD}"/>
              </a:ext>
            </a:extLst>
          </p:cNvPr>
          <p:cNvSpPr/>
          <p:nvPr/>
        </p:nvSpPr>
        <p:spPr>
          <a:xfrm>
            <a:off x="6864277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256ED8B-7CA3-E458-9D56-6E8D5561E976}"/>
              </a:ext>
            </a:extLst>
          </p:cNvPr>
          <p:cNvSpPr/>
          <p:nvPr/>
        </p:nvSpPr>
        <p:spPr>
          <a:xfrm>
            <a:off x="7214473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1C85FB7-A250-980A-2004-2EB8D58448F5}"/>
              </a:ext>
            </a:extLst>
          </p:cNvPr>
          <p:cNvSpPr/>
          <p:nvPr/>
        </p:nvSpPr>
        <p:spPr>
          <a:xfrm>
            <a:off x="6163885" y="1465366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5264752B-8006-5E4B-0CE2-973D8AE4AD1B}"/>
              </a:ext>
            </a:extLst>
          </p:cNvPr>
          <p:cNvSpPr/>
          <p:nvPr/>
        </p:nvSpPr>
        <p:spPr>
          <a:xfrm>
            <a:off x="6514081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5CCA9C2-D291-2705-B90E-470CD704D854}"/>
              </a:ext>
            </a:extLst>
          </p:cNvPr>
          <p:cNvSpPr/>
          <p:nvPr/>
        </p:nvSpPr>
        <p:spPr>
          <a:xfrm>
            <a:off x="6864277" y="146112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6E51E64-FCC6-6C76-58B7-DC5934601E7C}"/>
              </a:ext>
            </a:extLst>
          </p:cNvPr>
          <p:cNvSpPr/>
          <p:nvPr/>
        </p:nvSpPr>
        <p:spPr>
          <a:xfrm>
            <a:off x="7214473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D61567A1-8F08-61BA-4471-F83246B8A09D}"/>
              </a:ext>
            </a:extLst>
          </p:cNvPr>
          <p:cNvSpPr/>
          <p:nvPr/>
        </p:nvSpPr>
        <p:spPr>
          <a:xfrm>
            <a:off x="6163885" y="172690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E4DAF4B-8C9F-0792-3313-6A9486E25020}"/>
              </a:ext>
            </a:extLst>
          </p:cNvPr>
          <p:cNvSpPr/>
          <p:nvPr/>
        </p:nvSpPr>
        <p:spPr>
          <a:xfrm>
            <a:off x="6514081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F2A5D97-F29C-9439-DD8A-1E98E8DAB32E}"/>
              </a:ext>
            </a:extLst>
          </p:cNvPr>
          <p:cNvSpPr/>
          <p:nvPr/>
        </p:nvSpPr>
        <p:spPr>
          <a:xfrm>
            <a:off x="6864277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73ADD69F-6BD6-E746-1D2A-A8C9E5AE4D59}"/>
              </a:ext>
            </a:extLst>
          </p:cNvPr>
          <p:cNvSpPr/>
          <p:nvPr/>
        </p:nvSpPr>
        <p:spPr>
          <a:xfrm>
            <a:off x="7214473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C8D8C71-A433-4E50-255A-CB0417C66EAC}"/>
              </a:ext>
            </a:extLst>
          </p:cNvPr>
          <p:cNvSpPr/>
          <p:nvPr/>
        </p:nvSpPr>
        <p:spPr>
          <a:xfrm>
            <a:off x="7564669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EA089D8-7A40-DF38-AD61-C9DD91C67663}"/>
              </a:ext>
            </a:extLst>
          </p:cNvPr>
          <p:cNvSpPr/>
          <p:nvPr/>
        </p:nvSpPr>
        <p:spPr>
          <a:xfrm>
            <a:off x="7914865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96E5F7CB-3863-9EE8-97B4-3486206C0BEE}"/>
              </a:ext>
            </a:extLst>
          </p:cNvPr>
          <p:cNvSpPr/>
          <p:nvPr/>
        </p:nvSpPr>
        <p:spPr>
          <a:xfrm>
            <a:off x="8265061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217DC6D-0264-6691-A67B-6B59E41CBCD5}"/>
              </a:ext>
            </a:extLst>
          </p:cNvPr>
          <p:cNvSpPr/>
          <p:nvPr/>
        </p:nvSpPr>
        <p:spPr>
          <a:xfrm>
            <a:off x="8615257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CDC80CD5-FD1C-63F5-254E-9ACDB95AC2C7}"/>
              </a:ext>
            </a:extLst>
          </p:cNvPr>
          <p:cNvSpPr/>
          <p:nvPr/>
        </p:nvSpPr>
        <p:spPr>
          <a:xfrm>
            <a:off x="8965453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E277E420-D3FD-DCFB-C135-A3F6C8E6856D}"/>
              </a:ext>
            </a:extLst>
          </p:cNvPr>
          <p:cNvSpPr/>
          <p:nvPr/>
        </p:nvSpPr>
        <p:spPr>
          <a:xfrm>
            <a:off x="7564669" y="1461787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08587EE5-5F49-C939-16B2-47577B7F92DB}"/>
              </a:ext>
            </a:extLst>
          </p:cNvPr>
          <p:cNvSpPr/>
          <p:nvPr/>
        </p:nvSpPr>
        <p:spPr>
          <a:xfrm>
            <a:off x="7914865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87F5408-22F8-3C3C-BCB4-CF64A4199EFA}"/>
              </a:ext>
            </a:extLst>
          </p:cNvPr>
          <p:cNvSpPr/>
          <p:nvPr/>
        </p:nvSpPr>
        <p:spPr>
          <a:xfrm>
            <a:off x="8265061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A4D32D1-F460-1256-6BC4-D5640528047B}"/>
              </a:ext>
            </a:extLst>
          </p:cNvPr>
          <p:cNvSpPr/>
          <p:nvPr/>
        </p:nvSpPr>
        <p:spPr>
          <a:xfrm>
            <a:off x="8615257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087DFF1-F3FA-2A83-BC12-9440A20853AE}"/>
              </a:ext>
            </a:extLst>
          </p:cNvPr>
          <p:cNvSpPr/>
          <p:nvPr/>
        </p:nvSpPr>
        <p:spPr>
          <a:xfrm>
            <a:off x="8965453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7A5608B6-8CED-1F1F-351C-CF5EC55D9ADC}"/>
              </a:ext>
            </a:extLst>
          </p:cNvPr>
          <p:cNvSpPr/>
          <p:nvPr/>
        </p:nvSpPr>
        <p:spPr>
          <a:xfrm>
            <a:off x="7564669" y="1726900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8F4958F-685F-81D3-0B65-1C79A5CD6047}"/>
              </a:ext>
            </a:extLst>
          </p:cNvPr>
          <p:cNvSpPr/>
          <p:nvPr/>
        </p:nvSpPr>
        <p:spPr>
          <a:xfrm>
            <a:off x="7914865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23D8536-B9BB-CD5F-66A1-533BAB7FC903}"/>
              </a:ext>
            </a:extLst>
          </p:cNvPr>
          <p:cNvSpPr/>
          <p:nvPr/>
        </p:nvSpPr>
        <p:spPr>
          <a:xfrm>
            <a:off x="8265061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AA486A7C-BE75-EF31-A54D-092FB77E978C}"/>
              </a:ext>
            </a:extLst>
          </p:cNvPr>
          <p:cNvSpPr/>
          <p:nvPr/>
        </p:nvSpPr>
        <p:spPr>
          <a:xfrm>
            <a:off x="8615257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9E6005B7-4DD0-EC6A-C6C9-0DB3865DA7A7}"/>
              </a:ext>
            </a:extLst>
          </p:cNvPr>
          <p:cNvSpPr/>
          <p:nvPr/>
        </p:nvSpPr>
        <p:spPr>
          <a:xfrm>
            <a:off x="8965453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13344960-0470-5695-E6B7-EA82B3A0A5E2}"/>
              </a:ext>
            </a:extLst>
          </p:cNvPr>
          <p:cNvSpPr/>
          <p:nvPr/>
        </p:nvSpPr>
        <p:spPr>
          <a:xfrm>
            <a:off x="861525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09713A0-2460-9B62-AE8C-248865FFA0AD}"/>
              </a:ext>
            </a:extLst>
          </p:cNvPr>
          <p:cNvSpPr/>
          <p:nvPr/>
        </p:nvSpPr>
        <p:spPr>
          <a:xfrm>
            <a:off x="826506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5BAD318-1D90-8B08-F912-90F6750451A5}"/>
              </a:ext>
            </a:extLst>
          </p:cNvPr>
          <p:cNvSpPr/>
          <p:nvPr/>
        </p:nvSpPr>
        <p:spPr>
          <a:xfrm>
            <a:off x="791486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9563D0E-A566-AA65-D19B-A2EE0B81EF30}"/>
              </a:ext>
            </a:extLst>
          </p:cNvPr>
          <p:cNvSpPr/>
          <p:nvPr/>
        </p:nvSpPr>
        <p:spPr>
          <a:xfrm>
            <a:off x="7564669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2609266-19AF-E19C-A521-C07521E32758}"/>
              </a:ext>
            </a:extLst>
          </p:cNvPr>
          <p:cNvSpPr/>
          <p:nvPr/>
        </p:nvSpPr>
        <p:spPr>
          <a:xfrm>
            <a:off x="896545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E558F6A-12AC-73BA-5B1F-70E3D697B5FC}"/>
              </a:ext>
            </a:extLst>
          </p:cNvPr>
          <p:cNvSpPr txBox="1"/>
          <p:nvPr/>
        </p:nvSpPr>
        <p:spPr>
          <a:xfrm>
            <a:off x="841415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61FDC70-2B04-4E3E-42EB-114E7D5EC093}"/>
              </a:ext>
            </a:extLst>
          </p:cNvPr>
          <p:cNvSpPr txBox="1"/>
          <p:nvPr/>
        </p:nvSpPr>
        <p:spPr>
          <a:xfrm>
            <a:off x="2832863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9" name="Arrow: Right 288">
            <a:extLst>
              <a:ext uri="{FF2B5EF4-FFF2-40B4-BE49-F238E27FC236}">
                <a16:creationId xmlns:a16="http://schemas.microsoft.com/office/drawing/2014/main" id="{2490F922-1BE7-6D56-CBFE-1B6ACE867E2F}"/>
              </a:ext>
            </a:extLst>
          </p:cNvPr>
          <p:cNvSpPr/>
          <p:nvPr/>
        </p:nvSpPr>
        <p:spPr>
          <a:xfrm rot="19087288">
            <a:off x="4173332" y="1734695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inner_join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4" name="Arrow: Right 293">
            <a:extLst>
              <a:ext uri="{FF2B5EF4-FFF2-40B4-BE49-F238E27FC236}">
                <a16:creationId xmlns:a16="http://schemas.microsoft.com/office/drawing/2014/main" id="{07A1896F-AFA6-CE35-7811-343D5581AC0B}"/>
              </a:ext>
            </a:extLst>
          </p:cNvPr>
          <p:cNvSpPr/>
          <p:nvPr/>
        </p:nvSpPr>
        <p:spPr>
          <a:xfrm>
            <a:off x="4366321" y="2822299"/>
            <a:ext cx="1638413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left</a:t>
            </a:r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0E4817A8-0B1B-EE14-34F0-68501B8683A4}"/>
              </a:ext>
            </a:extLst>
          </p:cNvPr>
          <p:cNvSpPr/>
          <p:nvPr/>
        </p:nvSpPr>
        <p:spPr>
          <a:xfrm rot="2097639">
            <a:off x="4239128" y="3883218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full_join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5BD681D-F53C-2F96-08B8-6291A4B72579}"/>
              </a:ext>
            </a:extLst>
          </p:cNvPr>
          <p:cNvCxnSpPr/>
          <p:nvPr/>
        </p:nvCxnSpPr>
        <p:spPr>
          <a:xfrm flipV="1">
            <a:off x="84141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FD429E92-BA09-B40E-FE5F-B1B8E6B7A4F3}"/>
              </a:ext>
            </a:extLst>
          </p:cNvPr>
          <p:cNvCxnSpPr/>
          <p:nvPr/>
        </p:nvCxnSpPr>
        <p:spPr>
          <a:xfrm flipV="1">
            <a:off x="264735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7B3E46B8-F6D2-FF73-B85A-B4FC1A6701DD}"/>
              </a:ext>
            </a:extLst>
          </p:cNvPr>
          <p:cNvSpPr txBox="1"/>
          <p:nvPr/>
        </p:nvSpPr>
        <p:spPr>
          <a:xfrm>
            <a:off x="666317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91BD039-077F-978B-16CF-1398E81C8BC4}"/>
              </a:ext>
            </a:extLst>
          </p:cNvPr>
          <p:cNvSpPr txBox="1"/>
          <p:nvPr/>
        </p:nvSpPr>
        <p:spPr>
          <a:xfrm>
            <a:off x="2490042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2E8A44-783B-A524-296F-E68CFC9630E5}"/>
              </a:ext>
            </a:extLst>
          </p:cNvPr>
          <p:cNvSpPr txBox="1"/>
          <p:nvPr/>
        </p:nvSpPr>
        <p:spPr>
          <a:xfrm>
            <a:off x="4469967" y="3259723"/>
            <a:ext cx="12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sz="1600" dirty="0" err="1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all.x</a:t>
            </a:r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=T)</a:t>
            </a:r>
            <a:endParaRPr lang="en-GB" sz="1600" dirty="0">
              <a:solidFill>
                <a:srgbClr val="00206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1D0E19-8353-60F1-2251-E0522AA4EC00}"/>
              </a:ext>
            </a:extLst>
          </p:cNvPr>
          <p:cNvSpPr txBox="1"/>
          <p:nvPr/>
        </p:nvSpPr>
        <p:spPr>
          <a:xfrm rot="2113648">
            <a:off x="4278436" y="4203135"/>
            <a:ext cx="12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(all=T)</a:t>
            </a:r>
            <a:endParaRPr lang="en-GB" sz="1600" dirty="0">
              <a:solidFill>
                <a:srgbClr val="00206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155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259">
            <a:extLst>
              <a:ext uri="{FF2B5EF4-FFF2-40B4-BE49-F238E27FC236}">
                <a16:creationId xmlns:a16="http://schemas.microsoft.com/office/drawing/2014/main" id="{00923EBA-9048-844F-6B64-FFF55A890E21}"/>
              </a:ext>
            </a:extLst>
          </p:cNvPr>
          <p:cNvSpPr/>
          <p:nvPr/>
        </p:nvSpPr>
        <p:spPr>
          <a:xfrm>
            <a:off x="943524" y="488286"/>
            <a:ext cx="10164510" cy="5578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96171038-FC5D-8E4F-6AB2-822912F67972}"/>
              </a:ext>
            </a:extLst>
          </p:cNvPr>
          <p:cNvSpPr/>
          <p:nvPr/>
        </p:nvSpPr>
        <p:spPr>
          <a:xfrm>
            <a:off x="9795726" y="4124296"/>
            <a:ext cx="427899" cy="579851"/>
          </a:xfrm>
          <a:custGeom>
            <a:avLst/>
            <a:gdLst>
              <a:gd name="connsiteX0" fmla="*/ 1095067 w 1616199"/>
              <a:gd name="connsiteY0" fmla="*/ 0 h 2190134"/>
              <a:gd name="connsiteX1" fmla="*/ 1521317 w 1616199"/>
              <a:gd name="connsiteY1" fmla="*/ 86056 h 2190134"/>
              <a:gd name="connsiteX2" fmla="*/ 1616199 w 1616199"/>
              <a:gd name="connsiteY2" fmla="*/ 131763 h 2190134"/>
              <a:gd name="connsiteX3" fmla="*/ 1615357 w 1616199"/>
              <a:gd name="connsiteY3" fmla="*/ 132169 h 2190134"/>
              <a:gd name="connsiteX4" fmla="*/ 1042264 w 1616199"/>
              <a:gd name="connsiteY4" fmla="*/ 1095067 h 2190134"/>
              <a:gd name="connsiteX5" fmla="*/ 1615357 w 1616199"/>
              <a:gd name="connsiteY5" fmla="*/ 2057966 h 2190134"/>
              <a:gd name="connsiteX6" fmla="*/ 1616199 w 1616199"/>
              <a:gd name="connsiteY6" fmla="*/ 2058371 h 2190134"/>
              <a:gd name="connsiteX7" fmla="*/ 1521317 w 1616199"/>
              <a:gd name="connsiteY7" fmla="*/ 2104078 h 2190134"/>
              <a:gd name="connsiteX8" fmla="*/ 1095067 w 1616199"/>
              <a:gd name="connsiteY8" fmla="*/ 2190134 h 2190134"/>
              <a:gd name="connsiteX9" fmla="*/ 0 w 1616199"/>
              <a:gd name="connsiteY9" fmla="*/ 1095067 h 2190134"/>
              <a:gd name="connsiteX10" fmla="*/ 1095067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615357" y="132169"/>
                </a:lnTo>
                <a:cubicBezTo>
                  <a:pt x="1273997" y="317607"/>
                  <a:pt x="1042264" y="679275"/>
                  <a:pt x="1042264" y="1095067"/>
                </a:cubicBezTo>
                <a:cubicBezTo>
                  <a:pt x="1042264" y="1510860"/>
                  <a:pt x="1273997" y="1872528"/>
                  <a:pt x="1615357" y="2057966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D082468E-2CE0-5E61-2BB9-E3A84B739003}"/>
              </a:ext>
            </a:extLst>
          </p:cNvPr>
          <p:cNvSpPr/>
          <p:nvPr/>
        </p:nvSpPr>
        <p:spPr>
          <a:xfrm>
            <a:off x="10183225" y="4124297"/>
            <a:ext cx="427899" cy="579851"/>
          </a:xfrm>
          <a:custGeom>
            <a:avLst/>
            <a:gdLst>
              <a:gd name="connsiteX0" fmla="*/ 521132 w 1616199"/>
              <a:gd name="connsiteY0" fmla="*/ 0 h 2190134"/>
              <a:gd name="connsiteX1" fmla="*/ 1616199 w 1616199"/>
              <a:gd name="connsiteY1" fmla="*/ 1095067 h 2190134"/>
              <a:gd name="connsiteX2" fmla="*/ 521132 w 1616199"/>
              <a:gd name="connsiteY2" fmla="*/ 2190134 h 2190134"/>
              <a:gd name="connsiteX3" fmla="*/ 94883 w 1616199"/>
              <a:gd name="connsiteY3" fmla="*/ 2104078 h 2190134"/>
              <a:gd name="connsiteX4" fmla="*/ 0 w 1616199"/>
              <a:gd name="connsiteY4" fmla="*/ 2058371 h 2190134"/>
              <a:gd name="connsiteX5" fmla="*/ 842 w 1616199"/>
              <a:gd name="connsiteY5" fmla="*/ 2057966 h 2190134"/>
              <a:gd name="connsiteX6" fmla="*/ 573935 w 1616199"/>
              <a:gd name="connsiteY6" fmla="*/ 1095067 h 2190134"/>
              <a:gd name="connsiteX7" fmla="*/ 842 w 1616199"/>
              <a:gd name="connsiteY7" fmla="*/ 132169 h 2190134"/>
              <a:gd name="connsiteX8" fmla="*/ 0 w 1616199"/>
              <a:gd name="connsiteY8" fmla="*/ 131763 h 2190134"/>
              <a:gd name="connsiteX9" fmla="*/ 94883 w 1616199"/>
              <a:gd name="connsiteY9" fmla="*/ 86056 h 2190134"/>
              <a:gd name="connsiteX10" fmla="*/ 521132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521132" y="0"/>
                </a:moveTo>
                <a:cubicBezTo>
                  <a:pt x="1125921" y="0"/>
                  <a:pt x="1616199" y="490278"/>
                  <a:pt x="1616199" y="1095067"/>
                </a:cubicBezTo>
                <a:cubicBezTo>
                  <a:pt x="1616199" y="1699856"/>
                  <a:pt x="1125921" y="2190134"/>
                  <a:pt x="521132" y="2190134"/>
                </a:cubicBezTo>
                <a:cubicBezTo>
                  <a:pt x="369935" y="2190134"/>
                  <a:pt x="225895" y="2159492"/>
                  <a:pt x="94883" y="2104078"/>
                </a:cubicBezTo>
                <a:lnTo>
                  <a:pt x="0" y="2058371"/>
                </a:lnTo>
                <a:lnTo>
                  <a:pt x="842" y="2057966"/>
                </a:lnTo>
                <a:cubicBezTo>
                  <a:pt x="342202" y="1872528"/>
                  <a:pt x="573935" y="1510860"/>
                  <a:pt x="573935" y="1095067"/>
                </a:cubicBezTo>
                <a:cubicBezTo>
                  <a:pt x="573935" y="679275"/>
                  <a:pt x="342202" y="317607"/>
                  <a:pt x="842" y="132169"/>
                </a:cubicBezTo>
                <a:lnTo>
                  <a:pt x="0" y="131763"/>
                </a:lnTo>
                <a:lnTo>
                  <a:pt x="94883" y="86056"/>
                </a:lnTo>
                <a:cubicBezTo>
                  <a:pt x="225895" y="30643"/>
                  <a:pt x="369935" y="0"/>
                  <a:pt x="521132" y="0"/>
                </a:cubicBezTo>
                <a:close/>
              </a:path>
            </a:pathLst>
          </a:cu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3DD77E55-3578-1458-7B3B-26E1AA4CE947}"/>
              </a:ext>
            </a:extLst>
          </p:cNvPr>
          <p:cNvSpPr/>
          <p:nvPr/>
        </p:nvSpPr>
        <p:spPr>
          <a:xfrm>
            <a:off x="5883100" y="4124296"/>
            <a:ext cx="427899" cy="579851"/>
          </a:xfrm>
          <a:custGeom>
            <a:avLst/>
            <a:gdLst>
              <a:gd name="connsiteX0" fmla="*/ 1095067 w 1616199"/>
              <a:gd name="connsiteY0" fmla="*/ 0 h 2190134"/>
              <a:gd name="connsiteX1" fmla="*/ 1521317 w 1616199"/>
              <a:gd name="connsiteY1" fmla="*/ 86056 h 2190134"/>
              <a:gd name="connsiteX2" fmla="*/ 1616199 w 1616199"/>
              <a:gd name="connsiteY2" fmla="*/ 131763 h 2190134"/>
              <a:gd name="connsiteX3" fmla="*/ 1615357 w 1616199"/>
              <a:gd name="connsiteY3" fmla="*/ 132169 h 2190134"/>
              <a:gd name="connsiteX4" fmla="*/ 1042264 w 1616199"/>
              <a:gd name="connsiteY4" fmla="*/ 1095067 h 2190134"/>
              <a:gd name="connsiteX5" fmla="*/ 1615357 w 1616199"/>
              <a:gd name="connsiteY5" fmla="*/ 2057966 h 2190134"/>
              <a:gd name="connsiteX6" fmla="*/ 1616199 w 1616199"/>
              <a:gd name="connsiteY6" fmla="*/ 2058371 h 2190134"/>
              <a:gd name="connsiteX7" fmla="*/ 1521317 w 1616199"/>
              <a:gd name="connsiteY7" fmla="*/ 2104078 h 2190134"/>
              <a:gd name="connsiteX8" fmla="*/ 1095067 w 1616199"/>
              <a:gd name="connsiteY8" fmla="*/ 2190134 h 2190134"/>
              <a:gd name="connsiteX9" fmla="*/ 0 w 1616199"/>
              <a:gd name="connsiteY9" fmla="*/ 1095067 h 2190134"/>
              <a:gd name="connsiteX10" fmla="*/ 1095067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615357" y="132169"/>
                </a:lnTo>
                <a:cubicBezTo>
                  <a:pt x="1273997" y="317607"/>
                  <a:pt x="1042264" y="679275"/>
                  <a:pt x="1042264" y="1095067"/>
                </a:cubicBezTo>
                <a:cubicBezTo>
                  <a:pt x="1042264" y="1510860"/>
                  <a:pt x="1273997" y="1872528"/>
                  <a:pt x="1615357" y="2057966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417C8D62-07EC-ED9B-FBB3-FB2550F6341F}"/>
              </a:ext>
            </a:extLst>
          </p:cNvPr>
          <p:cNvSpPr/>
          <p:nvPr/>
        </p:nvSpPr>
        <p:spPr>
          <a:xfrm>
            <a:off x="7968931" y="4124297"/>
            <a:ext cx="427899" cy="579851"/>
          </a:xfrm>
          <a:custGeom>
            <a:avLst/>
            <a:gdLst>
              <a:gd name="connsiteX0" fmla="*/ 521132 w 1616199"/>
              <a:gd name="connsiteY0" fmla="*/ 0 h 2190134"/>
              <a:gd name="connsiteX1" fmla="*/ 1616199 w 1616199"/>
              <a:gd name="connsiteY1" fmla="*/ 1095067 h 2190134"/>
              <a:gd name="connsiteX2" fmla="*/ 521132 w 1616199"/>
              <a:gd name="connsiteY2" fmla="*/ 2190134 h 2190134"/>
              <a:gd name="connsiteX3" fmla="*/ 94883 w 1616199"/>
              <a:gd name="connsiteY3" fmla="*/ 2104078 h 2190134"/>
              <a:gd name="connsiteX4" fmla="*/ 0 w 1616199"/>
              <a:gd name="connsiteY4" fmla="*/ 2058371 h 2190134"/>
              <a:gd name="connsiteX5" fmla="*/ 842 w 1616199"/>
              <a:gd name="connsiteY5" fmla="*/ 2057966 h 2190134"/>
              <a:gd name="connsiteX6" fmla="*/ 573935 w 1616199"/>
              <a:gd name="connsiteY6" fmla="*/ 1095067 h 2190134"/>
              <a:gd name="connsiteX7" fmla="*/ 842 w 1616199"/>
              <a:gd name="connsiteY7" fmla="*/ 132169 h 2190134"/>
              <a:gd name="connsiteX8" fmla="*/ 0 w 1616199"/>
              <a:gd name="connsiteY8" fmla="*/ 131763 h 2190134"/>
              <a:gd name="connsiteX9" fmla="*/ 94883 w 1616199"/>
              <a:gd name="connsiteY9" fmla="*/ 86056 h 2190134"/>
              <a:gd name="connsiteX10" fmla="*/ 521132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521132" y="0"/>
                </a:moveTo>
                <a:cubicBezTo>
                  <a:pt x="1125921" y="0"/>
                  <a:pt x="1616199" y="490278"/>
                  <a:pt x="1616199" y="1095067"/>
                </a:cubicBezTo>
                <a:cubicBezTo>
                  <a:pt x="1616199" y="1699856"/>
                  <a:pt x="1125921" y="2190134"/>
                  <a:pt x="521132" y="2190134"/>
                </a:cubicBezTo>
                <a:cubicBezTo>
                  <a:pt x="369935" y="2190134"/>
                  <a:pt x="225895" y="2159492"/>
                  <a:pt x="94883" y="2104078"/>
                </a:cubicBezTo>
                <a:lnTo>
                  <a:pt x="0" y="2058371"/>
                </a:lnTo>
                <a:lnTo>
                  <a:pt x="842" y="2057966"/>
                </a:lnTo>
                <a:cubicBezTo>
                  <a:pt x="342202" y="1872528"/>
                  <a:pt x="573935" y="1510860"/>
                  <a:pt x="573935" y="1095067"/>
                </a:cubicBezTo>
                <a:cubicBezTo>
                  <a:pt x="573935" y="679275"/>
                  <a:pt x="342202" y="317607"/>
                  <a:pt x="842" y="132169"/>
                </a:cubicBezTo>
                <a:lnTo>
                  <a:pt x="0" y="131763"/>
                </a:lnTo>
                <a:lnTo>
                  <a:pt x="94883" y="86056"/>
                </a:lnTo>
                <a:cubicBezTo>
                  <a:pt x="225895" y="30643"/>
                  <a:pt x="369935" y="0"/>
                  <a:pt x="521132" y="0"/>
                </a:cubicBezTo>
                <a:close/>
              </a:path>
            </a:pathLst>
          </a:cu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B1557371-1E54-F8F6-710F-31645BE7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253" y="919700"/>
            <a:ext cx="877511" cy="594389"/>
          </a:xfrm>
          <a:prstGeom prst="rect">
            <a:avLst/>
          </a:prstGeom>
        </p:spPr>
      </p:pic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1DCB411F-C403-F2C6-BC68-18EA62CF907E}"/>
              </a:ext>
            </a:extLst>
          </p:cNvPr>
          <p:cNvSpPr/>
          <p:nvPr/>
        </p:nvSpPr>
        <p:spPr>
          <a:xfrm>
            <a:off x="5883100" y="902398"/>
            <a:ext cx="364445" cy="611692"/>
          </a:xfrm>
          <a:custGeom>
            <a:avLst/>
            <a:gdLst>
              <a:gd name="connsiteX0" fmla="*/ 573935 w 1147870"/>
              <a:gd name="connsiteY0" fmla="*/ 0 h 1926608"/>
              <a:gd name="connsiteX1" fmla="*/ 574777 w 1147870"/>
              <a:gd name="connsiteY1" fmla="*/ 406 h 1926608"/>
              <a:gd name="connsiteX2" fmla="*/ 1147870 w 1147870"/>
              <a:gd name="connsiteY2" fmla="*/ 963304 h 1926608"/>
              <a:gd name="connsiteX3" fmla="*/ 574777 w 1147870"/>
              <a:gd name="connsiteY3" fmla="*/ 1926203 h 1926608"/>
              <a:gd name="connsiteX4" fmla="*/ 573935 w 1147870"/>
              <a:gd name="connsiteY4" fmla="*/ 1926608 h 1926608"/>
              <a:gd name="connsiteX5" fmla="*/ 573093 w 1147870"/>
              <a:gd name="connsiteY5" fmla="*/ 1926203 h 1926608"/>
              <a:gd name="connsiteX6" fmla="*/ 0 w 1147870"/>
              <a:gd name="connsiteY6" fmla="*/ 963304 h 1926608"/>
              <a:gd name="connsiteX7" fmla="*/ 573093 w 1147870"/>
              <a:gd name="connsiteY7" fmla="*/ 406 h 192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7870" h="1926608">
                <a:moveTo>
                  <a:pt x="573935" y="0"/>
                </a:moveTo>
                <a:lnTo>
                  <a:pt x="574777" y="406"/>
                </a:lnTo>
                <a:cubicBezTo>
                  <a:pt x="916137" y="185844"/>
                  <a:pt x="1147870" y="547512"/>
                  <a:pt x="1147870" y="963304"/>
                </a:cubicBezTo>
                <a:cubicBezTo>
                  <a:pt x="1147870" y="1379097"/>
                  <a:pt x="916137" y="1740765"/>
                  <a:pt x="574777" y="1926203"/>
                </a:cubicBezTo>
                <a:lnTo>
                  <a:pt x="573935" y="1926608"/>
                </a:lnTo>
                <a:lnTo>
                  <a:pt x="573093" y="1926203"/>
                </a:lnTo>
                <a:cubicBezTo>
                  <a:pt x="231733" y="1740765"/>
                  <a:pt x="0" y="1379097"/>
                  <a:pt x="0" y="963304"/>
                </a:cubicBezTo>
                <a:cubicBezTo>
                  <a:pt x="0" y="547512"/>
                  <a:pt x="231733" y="185844"/>
                  <a:pt x="573093" y="406"/>
                </a:cubicBezTo>
                <a:close/>
              </a:path>
            </a:pathLst>
          </a:custGeom>
          <a:solidFill>
            <a:srgbClr val="D19D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5699D-C30B-5A53-CF77-12263B826F91}"/>
              </a:ext>
            </a:extLst>
          </p:cNvPr>
          <p:cNvSpPr/>
          <p:nvPr/>
        </p:nvSpPr>
        <p:spPr>
          <a:xfrm>
            <a:off x="1083967" y="21764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775CB-EEB1-EA8F-910B-AB9C57043CDF}"/>
              </a:ext>
            </a:extLst>
          </p:cNvPr>
          <p:cNvSpPr/>
          <p:nvPr/>
        </p:nvSpPr>
        <p:spPr>
          <a:xfrm>
            <a:off x="1434163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7E1E62-83FB-89F6-79E6-570056F8451A}"/>
              </a:ext>
            </a:extLst>
          </p:cNvPr>
          <p:cNvSpPr/>
          <p:nvPr/>
        </p:nvSpPr>
        <p:spPr>
          <a:xfrm>
            <a:off x="1784359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2B679C-D1C2-CCB2-42E1-DB4D34A0C6DC}"/>
              </a:ext>
            </a:extLst>
          </p:cNvPr>
          <p:cNvSpPr/>
          <p:nvPr/>
        </p:nvSpPr>
        <p:spPr>
          <a:xfrm>
            <a:off x="2134555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924686-18F1-A873-671F-30DB5C1A6623}"/>
              </a:ext>
            </a:extLst>
          </p:cNvPr>
          <p:cNvSpPr/>
          <p:nvPr/>
        </p:nvSpPr>
        <p:spPr>
          <a:xfrm>
            <a:off x="1083967" y="24415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88E84D-7DBB-7F90-EB52-1A60CF72202D}"/>
              </a:ext>
            </a:extLst>
          </p:cNvPr>
          <p:cNvSpPr/>
          <p:nvPr/>
        </p:nvSpPr>
        <p:spPr>
          <a:xfrm>
            <a:off x="1434163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55E6E0-FFD7-E00E-8153-2072BAEBF294}"/>
              </a:ext>
            </a:extLst>
          </p:cNvPr>
          <p:cNvSpPr/>
          <p:nvPr/>
        </p:nvSpPr>
        <p:spPr>
          <a:xfrm>
            <a:off x="1784359" y="2706921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87FB1-6EE2-E5E4-1972-CE98A0BF8769}"/>
              </a:ext>
            </a:extLst>
          </p:cNvPr>
          <p:cNvSpPr/>
          <p:nvPr/>
        </p:nvSpPr>
        <p:spPr>
          <a:xfrm>
            <a:off x="2134555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86FF46-BD90-86D4-68E6-CDD7AC60AA6F}"/>
              </a:ext>
            </a:extLst>
          </p:cNvPr>
          <p:cNvSpPr/>
          <p:nvPr/>
        </p:nvSpPr>
        <p:spPr>
          <a:xfrm>
            <a:off x="1784359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E214B6-A1D3-3814-1D2A-1069C1540716}"/>
              </a:ext>
            </a:extLst>
          </p:cNvPr>
          <p:cNvSpPr/>
          <p:nvPr/>
        </p:nvSpPr>
        <p:spPr>
          <a:xfrm>
            <a:off x="1434163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77B125-2047-EBA2-FA1B-62623D3F5F12}"/>
              </a:ext>
            </a:extLst>
          </p:cNvPr>
          <p:cNvSpPr/>
          <p:nvPr/>
        </p:nvSpPr>
        <p:spPr>
          <a:xfrm>
            <a:off x="1083967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17890F-B2E2-2E21-CB6A-70511800B6EA}"/>
              </a:ext>
            </a:extLst>
          </p:cNvPr>
          <p:cNvSpPr/>
          <p:nvPr/>
        </p:nvSpPr>
        <p:spPr>
          <a:xfrm>
            <a:off x="1784359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15A8AA-18BE-CA20-53EE-E0E0C25ABD08}"/>
              </a:ext>
            </a:extLst>
          </p:cNvPr>
          <p:cNvSpPr/>
          <p:nvPr/>
        </p:nvSpPr>
        <p:spPr>
          <a:xfrm>
            <a:off x="2134555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D06765-2B93-DF95-C0DA-BB5F89673EB7}"/>
              </a:ext>
            </a:extLst>
          </p:cNvPr>
          <p:cNvSpPr/>
          <p:nvPr/>
        </p:nvSpPr>
        <p:spPr>
          <a:xfrm>
            <a:off x="1083967" y="29682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232F5F-D6C7-3C84-FA3A-8B9E84EDEB94}"/>
              </a:ext>
            </a:extLst>
          </p:cNvPr>
          <p:cNvSpPr/>
          <p:nvPr/>
        </p:nvSpPr>
        <p:spPr>
          <a:xfrm>
            <a:off x="1434163" y="296822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BB9512-4DAD-0D7D-B9D0-B0354168BA90}"/>
              </a:ext>
            </a:extLst>
          </p:cNvPr>
          <p:cNvSpPr/>
          <p:nvPr/>
        </p:nvSpPr>
        <p:spPr>
          <a:xfrm>
            <a:off x="1784359" y="297203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ED2F06-E075-4B54-7CAA-3A627334C696}"/>
              </a:ext>
            </a:extLst>
          </p:cNvPr>
          <p:cNvSpPr/>
          <p:nvPr/>
        </p:nvSpPr>
        <p:spPr>
          <a:xfrm>
            <a:off x="2134555" y="296822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B3A27-3EC4-E161-DF51-5F797B017F08}"/>
              </a:ext>
            </a:extLst>
          </p:cNvPr>
          <p:cNvSpPr/>
          <p:nvPr/>
        </p:nvSpPr>
        <p:spPr>
          <a:xfrm>
            <a:off x="1083967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FEDE90-40A8-F1C4-E2F2-0F6B2A3BAFC0}"/>
              </a:ext>
            </a:extLst>
          </p:cNvPr>
          <p:cNvSpPr/>
          <p:nvPr/>
        </p:nvSpPr>
        <p:spPr>
          <a:xfrm>
            <a:off x="1434163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565C2F-A342-696B-8CB7-68E5CF85774D}"/>
              </a:ext>
            </a:extLst>
          </p:cNvPr>
          <p:cNvSpPr/>
          <p:nvPr/>
        </p:nvSpPr>
        <p:spPr>
          <a:xfrm>
            <a:off x="1784359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808D94-6C41-9460-4321-99BD7D4C6596}"/>
              </a:ext>
            </a:extLst>
          </p:cNvPr>
          <p:cNvSpPr/>
          <p:nvPr/>
        </p:nvSpPr>
        <p:spPr>
          <a:xfrm>
            <a:off x="2134555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72369B-200D-3AE1-5D4C-D0A3D48DD01E}"/>
              </a:ext>
            </a:extLst>
          </p:cNvPr>
          <p:cNvSpPr/>
          <p:nvPr/>
        </p:nvSpPr>
        <p:spPr>
          <a:xfrm>
            <a:off x="1434163" y="2706688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902E9E-F1EA-81BC-9BE6-E4A5B781143C}"/>
              </a:ext>
            </a:extLst>
          </p:cNvPr>
          <p:cNvSpPr/>
          <p:nvPr/>
        </p:nvSpPr>
        <p:spPr>
          <a:xfrm>
            <a:off x="2134555" y="2706688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56D5EA-B6F3-E199-8C27-AE2E12D3BACF}"/>
              </a:ext>
            </a:extLst>
          </p:cNvPr>
          <p:cNvSpPr/>
          <p:nvPr/>
        </p:nvSpPr>
        <p:spPr>
          <a:xfrm>
            <a:off x="1083967" y="27066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3302C3-59E3-A9AF-9FFE-D85760795274}"/>
              </a:ext>
            </a:extLst>
          </p:cNvPr>
          <p:cNvSpPr/>
          <p:nvPr/>
        </p:nvSpPr>
        <p:spPr>
          <a:xfrm>
            <a:off x="2900317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AB514C-8C5D-6C74-072E-F92ECF2A3424}"/>
              </a:ext>
            </a:extLst>
          </p:cNvPr>
          <p:cNvSpPr/>
          <p:nvPr/>
        </p:nvSpPr>
        <p:spPr>
          <a:xfrm>
            <a:off x="3250513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FBC1CF-0D80-E1FD-F7D0-1A75064452DC}"/>
              </a:ext>
            </a:extLst>
          </p:cNvPr>
          <p:cNvSpPr/>
          <p:nvPr/>
        </p:nvSpPr>
        <p:spPr>
          <a:xfrm>
            <a:off x="3600709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EA145C-ECFC-E8CA-4FFB-74C78DDAE400}"/>
              </a:ext>
            </a:extLst>
          </p:cNvPr>
          <p:cNvSpPr/>
          <p:nvPr/>
        </p:nvSpPr>
        <p:spPr>
          <a:xfrm>
            <a:off x="3950905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945BE6-1D65-7691-8845-EA84CC1DB81F}"/>
              </a:ext>
            </a:extLst>
          </p:cNvPr>
          <p:cNvSpPr/>
          <p:nvPr/>
        </p:nvSpPr>
        <p:spPr>
          <a:xfrm>
            <a:off x="2900317" y="3222595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3277C-4425-2504-A444-DAF8C09078EC}"/>
              </a:ext>
            </a:extLst>
          </p:cNvPr>
          <p:cNvSpPr/>
          <p:nvPr/>
        </p:nvSpPr>
        <p:spPr>
          <a:xfrm>
            <a:off x="3250513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80FA66-C5F1-6122-033E-6D658FA68109}"/>
              </a:ext>
            </a:extLst>
          </p:cNvPr>
          <p:cNvSpPr/>
          <p:nvPr/>
        </p:nvSpPr>
        <p:spPr>
          <a:xfrm>
            <a:off x="3600709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48902F-AA80-2828-7A43-3EF345CE8BA1}"/>
              </a:ext>
            </a:extLst>
          </p:cNvPr>
          <p:cNvSpPr/>
          <p:nvPr/>
        </p:nvSpPr>
        <p:spPr>
          <a:xfrm>
            <a:off x="3600709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97AF5E-1A68-3258-B0BF-642201BBC7A8}"/>
              </a:ext>
            </a:extLst>
          </p:cNvPr>
          <p:cNvSpPr/>
          <p:nvPr/>
        </p:nvSpPr>
        <p:spPr>
          <a:xfrm>
            <a:off x="3950905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6C6FA9-A590-B9C8-FE38-D17A569B7EE5}"/>
              </a:ext>
            </a:extLst>
          </p:cNvPr>
          <p:cNvSpPr/>
          <p:nvPr/>
        </p:nvSpPr>
        <p:spPr>
          <a:xfrm>
            <a:off x="2900317" y="244157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FF758-E06A-BF3E-F34A-453E16508F49}"/>
              </a:ext>
            </a:extLst>
          </p:cNvPr>
          <p:cNvSpPr/>
          <p:nvPr/>
        </p:nvSpPr>
        <p:spPr>
          <a:xfrm>
            <a:off x="3250513" y="2964642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CC40FC-5750-44C3-3FC7-DDF0ACB4D7A0}"/>
              </a:ext>
            </a:extLst>
          </p:cNvPr>
          <p:cNvSpPr/>
          <p:nvPr/>
        </p:nvSpPr>
        <p:spPr>
          <a:xfrm>
            <a:off x="3600709" y="297381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89C918-CA54-A5E2-7818-4B1BBD5FBD7D}"/>
              </a:ext>
            </a:extLst>
          </p:cNvPr>
          <p:cNvSpPr/>
          <p:nvPr/>
        </p:nvSpPr>
        <p:spPr>
          <a:xfrm>
            <a:off x="3950905" y="2964642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A9C206-E5B5-CEDF-D790-2FDB60A55E68}"/>
              </a:ext>
            </a:extLst>
          </p:cNvPr>
          <p:cNvSpPr/>
          <p:nvPr/>
        </p:nvSpPr>
        <p:spPr>
          <a:xfrm>
            <a:off x="2900317" y="296464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479F2B0-C9EF-E930-1B57-14141FF8F116}"/>
              </a:ext>
            </a:extLst>
          </p:cNvPr>
          <p:cNvSpPr/>
          <p:nvPr/>
        </p:nvSpPr>
        <p:spPr>
          <a:xfrm>
            <a:off x="3250513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493766-7BE4-7CAB-9313-990E79DD97BD}"/>
              </a:ext>
            </a:extLst>
          </p:cNvPr>
          <p:cNvSpPr/>
          <p:nvPr/>
        </p:nvSpPr>
        <p:spPr>
          <a:xfrm>
            <a:off x="3600709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703ACD-1BF7-237F-EAE2-1121FCCF56AA}"/>
              </a:ext>
            </a:extLst>
          </p:cNvPr>
          <p:cNvSpPr/>
          <p:nvPr/>
        </p:nvSpPr>
        <p:spPr>
          <a:xfrm>
            <a:off x="3950905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6992AF-D885-7DF8-A070-7FDEF75BE312}"/>
              </a:ext>
            </a:extLst>
          </p:cNvPr>
          <p:cNvSpPr/>
          <p:nvPr/>
        </p:nvSpPr>
        <p:spPr>
          <a:xfrm>
            <a:off x="3250513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D7AB24-403C-BF9C-6E2F-A180C9E7AB05}"/>
              </a:ext>
            </a:extLst>
          </p:cNvPr>
          <p:cNvSpPr/>
          <p:nvPr/>
        </p:nvSpPr>
        <p:spPr>
          <a:xfrm>
            <a:off x="3950905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85F437-63C8-A497-E4C1-90A5C39945B7}"/>
              </a:ext>
            </a:extLst>
          </p:cNvPr>
          <p:cNvSpPr/>
          <p:nvPr/>
        </p:nvSpPr>
        <p:spPr>
          <a:xfrm>
            <a:off x="2900317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9DFAD1-4EC1-2FC8-6B1C-2AAA77FD125D}"/>
              </a:ext>
            </a:extLst>
          </p:cNvPr>
          <p:cNvSpPr/>
          <p:nvPr/>
        </p:nvSpPr>
        <p:spPr>
          <a:xfrm>
            <a:off x="3950905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6ABD98-4EC6-646C-F4EE-D3357E8E3B28}"/>
              </a:ext>
            </a:extLst>
          </p:cNvPr>
          <p:cNvSpPr/>
          <p:nvPr/>
        </p:nvSpPr>
        <p:spPr>
          <a:xfrm>
            <a:off x="3600709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8D1BC7-590C-7B7E-E03A-94BE63982415}"/>
              </a:ext>
            </a:extLst>
          </p:cNvPr>
          <p:cNvSpPr/>
          <p:nvPr/>
        </p:nvSpPr>
        <p:spPr>
          <a:xfrm>
            <a:off x="3250513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ADD1A9-72D2-3ACF-3E57-4B7DEBDE39F5}"/>
              </a:ext>
            </a:extLst>
          </p:cNvPr>
          <p:cNvSpPr/>
          <p:nvPr/>
        </p:nvSpPr>
        <p:spPr>
          <a:xfrm>
            <a:off x="2900317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EB7CF7-E8EA-284F-976E-71C39B831BC0}"/>
              </a:ext>
            </a:extLst>
          </p:cNvPr>
          <p:cNvSpPr txBox="1"/>
          <p:nvPr/>
        </p:nvSpPr>
        <p:spPr>
          <a:xfrm>
            <a:off x="1283375" y="1620047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8AA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rgbClr val="8AA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8AA8D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8A22E7-66C8-B1F7-7A89-33D3675E59FE}"/>
              </a:ext>
            </a:extLst>
          </p:cNvPr>
          <p:cNvSpPr txBox="1"/>
          <p:nvPr/>
        </p:nvSpPr>
        <p:spPr>
          <a:xfrm>
            <a:off x="3099725" y="1620047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FF8F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rgbClr val="FF8F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FF8F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E0D1A23-3E92-A43F-E160-A21EF05DF8CB}"/>
              </a:ext>
            </a:extLst>
          </p:cNvPr>
          <p:cNvSpPr/>
          <p:nvPr/>
        </p:nvSpPr>
        <p:spPr>
          <a:xfrm>
            <a:off x="5395608" y="171484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722EDE-55B1-68C1-902B-2D2A370F7EF9}"/>
              </a:ext>
            </a:extLst>
          </p:cNvPr>
          <p:cNvSpPr/>
          <p:nvPr/>
        </p:nvSpPr>
        <p:spPr>
          <a:xfrm>
            <a:off x="5745804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186EE5-E048-0F62-492E-C5B94D90C76A}"/>
              </a:ext>
            </a:extLst>
          </p:cNvPr>
          <p:cNvSpPr/>
          <p:nvPr/>
        </p:nvSpPr>
        <p:spPr>
          <a:xfrm>
            <a:off x="6446196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4038D3-9792-09C8-D05E-1A90203DD35E}"/>
              </a:ext>
            </a:extLst>
          </p:cNvPr>
          <p:cNvSpPr/>
          <p:nvPr/>
        </p:nvSpPr>
        <p:spPr>
          <a:xfrm>
            <a:off x="6096000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B7AB0E1-F025-F5B1-9C7B-61AD84344B90}"/>
              </a:ext>
            </a:extLst>
          </p:cNvPr>
          <p:cNvSpPr/>
          <p:nvPr/>
        </p:nvSpPr>
        <p:spPr>
          <a:xfrm>
            <a:off x="5745804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197D12-930B-75AD-6A6D-5557C41667F3}"/>
              </a:ext>
            </a:extLst>
          </p:cNvPr>
          <p:cNvSpPr/>
          <p:nvPr/>
        </p:nvSpPr>
        <p:spPr>
          <a:xfrm>
            <a:off x="5395608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BB41E37-DA72-FD89-8615-AAD54833E149}"/>
              </a:ext>
            </a:extLst>
          </p:cNvPr>
          <p:cNvSpPr/>
          <p:nvPr/>
        </p:nvSpPr>
        <p:spPr>
          <a:xfrm>
            <a:off x="6096000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79B1E8-BCFC-C969-3087-B05F6B3526DB}"/>
              </a:ext>
            </a:extLst>
          </p:cNvPr>
          <p:cNvSpPr/>
          <p:nvPr/>
        </p:nvSpPr>
        <p:spPr>
          <a:xfrm>
            <a:off x="6446196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CCF77A-FAFE-AEA0-33BF-FD9063BD9207}"/>
              </a:ext>
            </a:extLst>
          </p:cNvPr>
          <p:cNvSpPr/>
          <p:nvPr/>
        </p:nvSpPr>
        <p:spPr>
          <a:xfrm>
            <a:off x="5395608" y="197995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3D709C6-8531-AA89-B188-9AA159387F98}"/>
              </a:ext>
            </a:extLst>
          </p:cNvPr>
          <p:cNvSpPr/>
          <p:nvPr/>
        </p:nvSpPr>
        <p:spPr>
          <a:xfrm>
            <a:off x="5745804" y="197995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571E50-2AE3-2871-8E0A-4D5C824F144B}"/>
              </a:ext>
            </a:extLst>
          </p:cNvPr>
          <p:cNvSpPr/>
          <p:nvPr/>
        </p:nvSpPr>
        <p:spPr>
          <a:xfrm>
            <a:off x="6096000" y="198376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DDA701-43D2-2A80-A6CD-BE979CFEC082}"/>
              </a:ext>
            </a:extLst>
          </p:cNvPr>
          <p:cNvSpPr/>
          <p:nvPr/>
        </p:nvSpPr>
        <p:spPr>
          <a:xfrm>
            <a:off x="6446196" y="197995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7EA750-2D30-1C85-9A24-483AC95F86B3}"/>
              </a:ext>
            </a:extLst>
          </p:cNvPr>
          <p:cNvSpPr/>
          <p:nvPr/>
        </p:nvSpPr>
        <p:spPr>
          <a:xfrm>
            <a:off x="5395608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4C67381-0E3A-5EC7-9650-551A0664C7CC}"/>
              </a:ext>
            </a:extLst>
          </p:cNvPr>
          <p:cNvSpPr/>
          <p:nvPr/>
        </p:nvSpPr>
        <p:spPr>
          <a:xfrm>
            <a:off x="5745804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70E198-3354-ACB1-BA61-2265D9341092}"/>
              </a:ext>
            </a:extLst>
          </p:cNvPr>
          <p:cNvSpPr/>
          <p:nvPr/>
        </p:nvSpPr>
        <p:spPr>
          <a:xfrm>
            <a:off x="6096000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F57346-B260-E11F-2678-32CEB7584719}"/>
              </a:ext>
            </a:extLst>
          </p:cNvPr>
          <p:cNvSpPr/>
          <p:nvPr/>
        </p:nvSpPr>
        <p:spPr>
          <a:xfrm>
            <a:off x="6446196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CC0A6CD-AF55-8DFE-4CAE-3DBF6A3DCF79}"/>
              </a:ext>
            </a:extLst>
          </p:cNvPr>
          <p:cNvSpPr/>
          <p:nvPr/>
        </p:nvSpPr>
        <p:spPr>
          <a:xfrm>
            <a:off x="1083967" y="3624666"/>
            <a:ext cx="2190134" cy="2190134"/>
          </a:xfrm>
          <a:prstGeom prst="ellipse">
            <a:avLst/>
          </a:pr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AB03A4C-6439-0BA6-97EC-0B43967AEAC8}"/>
              </a:ext>
            </a:extLst>
          </p:cNvPr>
          <p:cNvSpPr/>
          <p:nvPr/>
        </p:nvSpPr>
        <p:spPr>
          <a:xfrm>
            <a:off x="2126231" y="3624666"/>
            <a:ext cx="2190134" cy="2190134"/>
          </a:xfrm>
          <a:prstGeom prst="ellipse">
            <a:avLst/>
          </a:pr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06487A7-D94F-D76B-D7B4-FCC4361135B7}"/>
              </a:ext>
            </a:extLst>
          </p:cNvPr>
          <p:cNvSpPr/>
          <p:nvPr/>
        </p:nvSpPr>
        <p:spPr>
          <a:xfrm>
            <a:off x="8472206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E7429F2-0A63-4CF1-809B-5740D6B0E777}"/>
              </a:ext>
            </a:extLst>
          </p:cNvPr>
          <p:cNvSpPr/>
          <p:nvPr/>
        </p:nvSpPr>
        <p:spPr>
          <a:xfrm>
            <a:off x="8122010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D271DE7-DD26-DCD8-40F3-39A5AB391E22}"/>
              </a:ext>
            </a:extLst>
          </p:cNvPr>
          <p:cNvSpPr/>
          <p:nvPr/>
        </p:nvSpPr>
        <p:spPr>
          <a:xfrm>
            <a:off x="7771814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40D72E5-C9C2-55FD-5C41-B9653B5C2332}"/>
              </a:ext>
            </a:extLst>
          </p:cNvPr>
          <p:cNvSpPr/>
          <p:nvPr/>
        </p:nvSpPr>
        <p:spPr>
          <a:xfrm>
            <a:off x="7421618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14E3D18-8892-55AE-8A34-C5DF9012503C}"/>
              </a:ext>
            </a:extLst>
          </p:cNvPr>
          <p:cNvSpPr/>
          <p:nvPr/>
        </p:nvSpPr>
        <p:spPr>
          <a:xfrm>
            <a:off x="7421618" y="1714842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3DC9B3D-1542-267C-EC57-2C0816C45FC1}"/>
              </a:ext>
            </a:extLst>
          </p:cNvPr>
          <p:cNvSpPr/>
          <p:nvPr/>
        </p:nvSpPr>
        <p:spPr>
          <a:xfrm>
            <a:off x="7771814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C7E177A-A8AF-7EC7-85FC-CF2E87CC7142}"/>
              </a:ext>
            </a:extLst>
          </p:cNvPr>
          <p:cNvSpPr/>
          <p:nvPr/>
        </p:nvSpPr>
        <p:spPr>
          <a:xfrm>
            <a:off x="8122010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83ADE09-631E-CBF2-71DC-D81BB1171817}"/>
              </a:ext>
            </a:extLst>
          </p:cNvPr>
          <p:cNvSpPr/>
          <p:nvPr/>
        </p:nvSpPr>
        <p:spPr>
          <a:xfrm>
            <a:off x="8472206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ECEE413-D69F-AC15-4C1E-1A034376B13A}"/>
              </a:ext>
            </a:extLst>
          </p:cNvPr>
          <p:cNvSpPr/>
          <p:nvPr/>
        </p:nvSpPr>
        <p:spPr>
          <a:xfrm>
            <a:off x="7421618" y="19799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08426EC-965A-0473-D418-69FA57829D8B}"/>
              </a:ext>
            </a:extLst>
          </p:cNvPr>
          <p:cNvSpPr/>
          <p:nvPr/>
        </p:nvSpPr>
        <p:spPr>
          <a:xfrm>
            <a:off x="7771814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DC98489-D9EB-DBA9-8412-EE260B514E6E}"/>
              </a:ext>
            </a:extLst>
          </p:cNvPr>
          <p:cNvSpPr/>
          <p:nvPr/>
        </p:nvSpPr>
        <p:spPr>
          <a:xfrm>
            <a:off x="8122010" y="22452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EAA5CD8-0B12-302F-94D5-552AA12F945A}"/>
              </a:ext>
            </a:extLst>
          </p:cNvPr>
          <p:cNvSpPr/>
          <p:nvPr/>
        </p:nvSpPr>
        <p:spPr>
          <a:xfrm>
            <a:off x="8122010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62A3C5C-2BE4-E5EA-3766-FEC01A1FDBDB}"/>
              </a:ext>
            </a:extLst>
          </p:cNvPr>
          <p:cNvSpPr/>
          <p:nvPr/>
        </p:nvSpPr>
        <p:spPr>
          <a:xfrm>
            <a:off x="8472206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5D8DCC1-BC3B-22FA-1405-88003C379EAA}"/>
              </a:ext>
            </a:extLst>
          </p:cNvPr>
          <p:cNvSpPr/>
          <p:nvPr/>
        </p:nvSpPr>
        <p:spPr>
          <a:xfrm>
            <a:off x="7421618" y="2506601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BA6A9DE-4CF1-3501-F526-F9261848BBED}"/>
              </a:ext>
            </a:extLst>
          </p:cNvPr>
          <p:cNvSpPr/>
          <p:nvPr/>
        </p:nvSpPr>
        <p:spPr>
          <a:xfrm>
            <a:off x="7771814" y="250660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F9C3C17-598A-004A-828B-7FC4240AD279}"/>
              </a:ext>
            </a:extLst>
          </p:cNvPr>
          <p:cNvSpPr/>
          <p:nvPr/>
        </p:nvSpPr>
        <p:spPr>
          <a:xfrm>
            <a:off x="8122010" y="251041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AB2F51C-D564-B954-B32B-4DBE1B7D2B9E}"/>
              </a:ext>
            </a:extLst>
          </p:cNvPr>
          <p:cNvSpPr/>
          <p:nvPr/>
        </p:nvSpPr>
        <p:spPr>
          <a:xfrm>
            <a:off x="8472206" y="250660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6164299-1D31-8BE6-1757-C1A0DF5AA75B}"/>
              </a:ext>
            </a:extLst>
          </p:cNvPr>
          <p:cNvSpPr/>
          <p:nvPr/>
        </p:nvSpPr>
        <p:spPr>
          <a:xfrm>
            <a:off x="7421618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4F40C51-D830-6696-EAD4-4BDFFFA5322C}"/>
              </a:ext>
            </a:extLst>
          </p:cNvPr>
          <p:cNvSpPr/>
          <p:nvPr/>
        </p:nvSpPr>
        <p:spPr>
          <a:xfrm>
            <a:off x="7771814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744C9B2-E428-F89E-EF45-44D564DDDB0B}"/>
              </a:ext>
            </a:extLst>
          </p:cNvPr>
          <p:cNvSpPr/>
          <p:nvPr/>
        </p:nvSpPr>
        <p:spPr>
          <a:xfrm>
            <a:off x="8122010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B5B0151-0786-FFA8-0EEA-54948435F3E7}"/>
              </a:ext>
            </a:extLst>
          </p:cNvPr>
          <p:cNvSpPr/>
          <p:nvPr/>
        </p:nvSpPr>
        <p:spPr>
          <a:xfrm>
            <a:off x="8472206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599E3AD-39A8-6C52-CFC8-4BE72CE05CCA}"/>
              </a:ext>
            </a:extLst>
          </p:cNvPr>
          <p:cNvSpPr/>
          <p:nvPr/>
        </p:nvSpPr>
        <p:spPr>
          <a:xfrm>
            <a:off x="7771814" y="22450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A5081B3-67D2-738C-5F20-2451B494AD35}"/>
              </a:ext>
            </a:extLst>
          </p:cNvPr>
          <p:cNvSpPr/>
          <p:nvPr/>
        </p:nvSpPr>
        <p:spPr>
          <a:xfrm>
            <a:off x="8472206" y="22450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DE374D5-1704-3650-5962-D0E18DCBF037}"/>
              </a:ext>
            </a:extLst>
          </p:cNvPr>
          <p:cNvSpPr/>
          <p:nvPr/>
        </p:nvSpPr>
        <p:spPr>
          <a:xfrm>
            <a:off x="7421618" y="22450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AD6FCA0-3D52-AA67-6E68-506A6507C78B}"/>
              </a:ext>
            </a:extLst>
          </p:cNvPr>
          <p:cNvSpPr/>
          <p:nvPr/>
        </p:nvSpPr>
        <p:spPr>
          <a:xfrm>
            <a:off x="7421618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D339ACC-85D1-945E-2055-A7EB3EDE6A55}"/>
              </a:ext>
            </a:extLst>
          </p:cNvPr>
          <p:cNvSpPr/>
          <p:nvPr/>
        </p:nvSpPr>
        <p:spPr>
          <a:xfrm>
            <a:off x="7771814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46E1180-DFB3-BC08-C344-B9ADFAB0C7EC}"/>
              </a:ext>
            </a:extLst>
          </p:cNvPr>
          <p:cNvSpPr/>
          <p:nvPr/>
        </p:nvSpPr>
        <p:spPr>
          <a:xfrm>
            <a:off x="8122010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964F03C-B179-654F-FDE6-4023A426D0C0}"/>
              </a:ext>
            </a:extLst>
          </p:cNvPr>
          <p:cNvSpPr/>
          <p:nvPr/>
        </p:nvSpPr>
        <p:spPr>
          <a:xfrm>
            <a:off x="8472206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44D83FC-5C4B-C2B6-C24E-84BF9B6A9848}"/>
              </a:ext>
            </a:extLst>
          </p:cNvPr>
          <p:cNvSpPr/>
          <p:nvPr/>
        </p:nvSpPr>
        <p:spPr>
          <a:xfrm>
            <a:off x="8122010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9381FEF-F064-AF84-FE7C-BBBE5933D4CF}"/>
              </a:ext>
            </a:extLst>
          </p:cNvPr>
          <p:cNvSpPr/>
          <p:nvPr/>
        </p:nvSpPr>
        <p:spPr>
          <a:xfrm>
            <a:off x="7771814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B2A2B8E-3538-4022-03DD-F0A4ACC612C5}"/>
              </a:ext>
            </a:extLst>
          </p:cNvPr>
          <p:cNvSpPr/>
          <p:nvPr/>
        </p:nvSpPr>
        <p:spPr>
          <a:xfrm>
            <a:off x="8472206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9ABF32A-C4A2-36FF-BE6B-83DE22C7E35A}"/>
              </a:ext>
            </a:extLst>
          </p:cNvPr>
          <p:cNvSpPr/>
          <p:nvPr/>
        </p:nvSpPr>
        <p:spPr>
          <a:xfrm>
            <a:off x="7421618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EC561A4-E816-717C-8939-44EF9440FDE2}"/>
              </a:ext>
            </a:extLst>
          </p:cNvPr>
          <p:cNvSpPr/>
          <p:nvPr/>
        </p:nvSpPr>
        <p:spPr>
          <a:xfrm>
            <a:off x="5390813" y="488785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A85096F-7186-C566-C5B6-07872D4F7EC1}"/>
              </a:ext>
            </a:extLst>
          </p:cNvPr>
          <p:cNvSpPr/>
          <p:nvPr/>
        </p:nvSpPr>
        <p:spPr>
          <a:xfrm>
            <a:off x="5741009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7E46139-F3C9-F03C-8866-BF576513ADEB}"/>
              </a:ext>
            </a:extLst>
          </p:cNvPr>
          <p:cNvSpPr/>
          <p:nvPr/>
        </p:nvSpPr>
        <p:spPr>
          <a:xfrm>
            <a:off x="6091205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F71012B-529E-287D-A79A-2B9464C97250}"/>
              </a:ext>
            </a:extLst>
          </p:cNvPr>
          <p:cNvSpPr/>
          <p:nvPr/>
        </p:nvSpPr>
        <p:spPr>
          <a:xfrm>
            <a:off x="6441401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7B6AC70-268F-E00C-19D0-0762A0D97C4E}"/>
              </a:ext>
            </a:extLst>
          </p:cNvPr>
          <p:cNvSpPr/>
          <p:nvPr/>
        </p:nvSpPr>
        <p:spPr>
          <a:xfrm>
            <a:off x="6091205" y="51531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614A293-58EC-F222-1143-BBC5AF0C437A}"/>
              </a:ext>
            </a:extLst>
          </p:cNvPr>
          <p:cNvSpPr/>
          <p:nvPr/>
        </p:nvSpPr>
        <p:spPr>
          <a:xfrm>
            <a:off x="6441401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9064F89-3389-F4D3-BEA5-94C4300ECB94}"/>
              </a:ext>
            </a:extLst>
          </p:cNvPr>
          <p:cNvSpPr/>
          <p:nvPr/>
        </p:nvSpPr>
        <p:spPr>
          <a:xfrm>
            <a:off x="6091205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35704AE-24D6-67CB-D0E0-49A7CE02343A}"/>
              </a:ext>
            </a:extLst>
          </p:cNvPr>
          <p:cNvSpPr/>
          <p:nvPr/>
        </p:nvSpPr>
        <p:spPr>
          <a:xfrm>
            <a:off x="5741009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6F5DCA6-3B5B-1E4B-2718-456576639418}"/>
              </a:ext>
            </a:extLst>
          </p:cNvPr>
          <p:cNvSpPr/>
          <p:nvPr/>
        </p:nvSpPr>
        <p:spPr>
          <a:xfrm>
            <a:off x="5390813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FC2AD4B-D056-08F6-8E0A-B7F1B26B637F}"/>
              </a:ext>
            </a:extLst>
          </p:cNvPr>
          <p:cNvSpPr/>
          <p:nvPr/>
        </p:nvSpPr>
        <p:spPr>
          <a:xfrm>
            <a:off x="5741009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093E8E1-FC56-C8E8-6D13-0CA180168E9C}"/>
              </a:ext>
            </a:extLst>
          </p:cNvPr>
          <p:cNvSpPr/>
          <p:nvPr/>
        </p:nvSpPr>
        <p:spPr>
          <a:xfrm>
            <a:off x="6441401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9A1E921-BD3F-15D9-C659-AA192DD99323}"/>
              </a:ext>
            </a:extLst>
          </p:cNvPr>
          <p:cNvSpPr/>
          <p:nvPr/>
        </p:nvSpPr>
        <p:spPr>
          <a:xfrm>
            <a:off x="5390813" y="51529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46F5921-8753-F558-563D-48A7481C4881}"/>
              </a:ext>
            </a:extLst>
          </p:cNvPr>
          <p:cNvSpPr/>
          <p:nvPr/>
        </p:nvSpPr>
        <p:spPr>
          <a:xfrm>
            <a:off x="8472206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B441987-29B1-F92F-E623-180D679280AF}"/>
              </a:ext>
            </a:extLst>
          </p:cNvPr>
          <p:cNvSpPr/>
          <p:nvPr/>
        </p:nvSpPr>
        <p:spPr>
          <a:xfrm>
            <a:off x="8122010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8A4EEFF-1650-0354-C647-48F350002DE9}"/>
              </a:ext>
            </a:extLst>
          </p:cNvPr>
          <p:cNvSpPr/>
          <p:nvPr/>
        </p:nvSpPr>
        <p:spPr>
          <a:xfrm>
            <a:off x="7771814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122515F-C67C-1739-DF6D-A59FD4D30C4C}"/>
              </a:ext>
            </a:extLst>
          </p:cNvPr>
          <p:cNvSpPr/>
          <p:nvPr/>
        </p:nvSpPr>
        <p:spPr>
          <a:xfrm>
            <a:off x="7421618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F133DF-BD30-5A60-77E8-166703D4E1C8}"/>
              </a:ext>
            </a:extLst>
          </p:cNvPr>
          <p:cNvSpPr/>
          <p:nvPr/>
        </p:nvSpPr>
        <p:spPr>
          <a:xfrm>
            <a:off x="7421618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ABB4BE9-5390-4084-9A79-6EDCEFFFAC4F}"/>
              </a:ext>
            </a:extLst>
          </p:cNvPr>
          <p:cNvSpPr/>
          <p:nvPr/>
        </p:nvSpPr>
        <p:spPr>
          <a:xfrm>
            <a:off x="7771814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0E51409-3EB5-D48B-8BF2-F998F67D4245}"/>
              </a:ext>
            </a:extLst>
          </p:cNvPr>
          <p:cNvSpPr/>
          <p:nvPr/>
        </p:nvSpPr>
        <p:spPr>
          <a:xfrm>
            <a:off x="8122010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EBD1A3B-F46F-369A-E4BF-21F56989B5D3}"/>
              </a:ext>
            </a:extLst>
          </p:cNvPr>
          <p:cNvSpPr/>
          <p:nvPr/>
        </p:nvSpPr>
        <p:spPr>
          <a:xfrm>
            <a:off x="8472206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73861E2-5BEF-6D6A-8BAE-4F69EC1D61D8}"/>
              </a:ext>
            </a:extLst>
          </p:cNvPr>
          <p:cNvSpPr/>
          <p:nvPr/>
        </p:nvSpPr>
        <p:spPr>
          <a:xfrm>
            <a:off x="8122010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9B7D1DC-63C2-AD69-1041-65FBDCAADED5}"/>
              </a:ext>
            </a:extLst>
          </p:cNvPr>
          <p:cNvSpPr/>
          <p:nvPr/>
        </p:nvSpPr>
        <p:spPr>
          <a:xfrm>
            <a:off x="7771814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5AEF8D8-B74E-6353-5B46-87E489091476}"/>
              </a:ext>
            </a:extLst>
          </p:cNvPr>
          <p:cNvSpPr/>
          <p:nvPr/>
        </p:nvSpPr>
        <p:spPr>
          <a:xfrm>
            <a:off x="8472206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3DFBB3D-CC23-F649-7560-5612874E6BDC}"/>
              </a:ext>
            </a:extLst>
          </p:cNvPr>
          <p:cNvSpPr/>
          <p:nvPr/>
        </p:nvSpPr>
        <p:spPr>
          <a:xfrm>
            <a:off x="7421618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F4BD417-4339-0495-329D-4EC9EC411677}"/>
              </a:ext>
            </a:extLst>
          </p:cNvPr>
          <p:cNvSpPr/>
          <p:nvPr/>
        </p:nvSpPr>
        <p:spPr>
          <a:xfrm>
            <a:off x="9476283" y="488785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3312D18-E7C7-6F42-E6EF-A49506C0CF5E}"/>
              </a:ext>
            </a:extLst>
          </p:cNvPr>
          <p:cNvSpPr/>
          <p:nvPr/>
        </p:nvSpPr>
        <p:spPr>
          <a:xfrm>
            <a:off x="9826479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02FB845-3A6B-2AF6-8348-E3E5D8EAA2A3}"/>
              </a:ext>
            </a:extLst>
          </p:cNvPr>
          <p:cNvSpPr/>
          <p:nvPr/>
        </p:nvSpPr>
        <p:spPr>
          <a:xfrm>
            <a:off x="10176675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8B9A755-37FF-6419-C5C1-0BEAE384D2ED}"/>
              </a:ext>
            </a:extLst>
          </p:cNvPr>
          <p:cNvSpPr/>
          <p:nvPr/>
        </p:nvSpPr>
        <p:spPr>
          <a:xfrm>
            <a:off x="10526871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44577E2-A38B-C33A-A08A-34E5704665FD}"/>
              </a:ext>
            </a:extLst>
          </p:cNvPr>
          <p:cNvSpPr/>
          <p:nvPr/>
        </p:nvSpPr>
        <p:spPr>
          <a:xfrm>
            <a:off x="10176675" y="51531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94D08FD-622C-B7F1-B4D0-BA00C2EB58C7}"/>
              </a:ext>
            </a:extLst>
          </p:cNvPr>
          <p:cNvSpPr/>
          <p:nvPr/>
        </p:nvSpPr>
        <p:spPr>
          <a:xfrm>
            <a:off x="10526871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F98BE0E-ED1A-F89E-9B2F-9A7ACECC11A3}"/>
              </a:ext>
            </a:extLst>
          </p:cNvPr>
          <p:cNvSpPr/>
          <p:nvPr/>
        </p:nvSpPr>
        <p:spPr>
          <a:xfrm>
            <a:off x="10176675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97C3791-0C6C-0C69-2062-61E033BD0352}"/>
              </a:ext>
            </a:extLst>
          </p:cNvPr>
          <p:cNvSpPr/>
          <p:nvPr/>
        </p:nvSpPr>
        <p:spPr>
          <a:xfrm>
            <a:off x="9826479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D1C3E35-2279-82F6-9F29-004C6D2A92A4}"/>
              </a:ext>
            </a:extLst>
          </p:cNvPr>
          <p:cNvSpPr/>
          <p:nvPr/>
        </p:nvSpPr>
        <p:spPr>
          <a:xfrm>
            <a:off x="9476283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AF21D54-8FA2-B9ED-C799-BFF39C4112B1}"/>
              </a:ext>
            </a:extLst>
          </p:cNvPr>
          <p:cNvSpPr/>
          <p:nvPr/>
        </p:nvSpPr>
        <p:spPr>
          <a:xfrm>
            <a:off x="9826479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B86C80A-B303-0AED-B289-6F73A223F103}"/>
              </a:ext>
            </a:extLst>
          </p:cNvPr>
          <p:cNvSpPr/>
          <p:nvPr/>
        </p:nvSpPr>
        <p:spPr>
          <a:xfrm>
            <a:off x="10526871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197DB2A-B5D3-EC12-873C-6476E6552AFB}"/>
              </a:ext>
            </a:extLst>
          </p:cNvPr>
          <p:cNvSpPr/>
          <p:nvPr/>
        </p:nvSpPr>
        <p:spPr>
          <a:xfrm>
            <a:off x="9476283" y="51529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EDFEC71-3849-958E-1BCA-3ED66F5534E7}"/>
              </a:ext>
            </a:extLst>
          </p:cNvPr>
          <p:cNvSpPr/>
          <p:nvPr/>
        </p:nvSpPr>
        <p:spPr>
          <a:xfrm>
            <a:off x="9476283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33437E9-F263-1085-E7CA-2F2030E5612D}"/>
              </a:ext>
            </a:extLst>
          </p:cNvPr>
          <p:cNvSpPr/>
          <p:nvPr/>
        </p:nvSpPr>
        <p:spPr>
          <a:xfrm>
            <a:off x="9826479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A580321-905B-EB3E-23CF-8AE31CD1F0F3}"/>
              </a:ext>
            </a:extLst>
          </p:cNvPr>
          <p:cNvSpPr/>
          <p:nvPr/>
        </p:nvSpPr>
        <p:spPr>
          <a:xfrm>
            <a:off x="10176675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2156C6C-FAD7-856A-1A24-FDCC05EB59EE}"/>
              </a:ext>
            </a:extLst>
          </p:cNvPr>
          <p:cNvSpPr/>
          <p:nvPr/>
        </p:nvSpPr>
        <p:spPr>
          <a:xfrm>
            <a:off x="10526871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BA5DF49-E68E-9CFE-125A-1FDF84444F63}"/>
              </a:ext>
            </a:extLst>
          </p:cNvPr>
          <p:cNvSpPr/>
          <p:nvPr/>
        </p:nvSpPr>
        <p:spPr>
          <a:xfrm>
            <a:off x="10176675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FD8A457-30D7-37A2-56DC-A3EC2D809826}"/>
              </a:ext>
            </a:extLst>
          </p:cNvPr>
          <p:cNvSpPr/>
          <p:nvPr/>
        </p:nvSpPr>
        <p:spPr>
          <a:xfrm>
            <a:off x="9826479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24BD7540-9BEE-B090-098B-D5BC20483707}"/>
              </a:ext>
            </a:extLst>
          </p:cNvPr>
          <p:cNvSpPr/>
          <p:nvPr/>
        </p:nvSpPr>
        <p:spPr>
          <a:xfrm>
            <a:off x="10526871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508A3C08-FCE2-23C5-83FF-216C15FC5B99}"/>
              </a:ext>
            </a:extLst>
          </p:cNvPr>
          <p:cNvSpPr/>
          <p:nvPr/>
        </p:nvSpPr>
        <p:spPr>
          <a:xfrm>
            <a:off x="9476283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758001B1-B1B0-C414-E376-C2DE2BF4318B}"/>
              </a:ext>
            </a:extLst>
          </p:cNvPr>
          <p:cNvSpPr/>
          <p:nvPr/>
        </p:nvSpPr>
        <p:spPr>
          <a:xfrm>
            <a:off x="1083967" y="3624666"/>
            <a:ext cx="3232398" cy="2190134"/>
          </a:xfrm>
          <a:custGeom>
            <a:avLst/>
            <a:gdLst>
              <a:gd name="connsiteX0" fmla="*/ 1095067 w 3232398"/>
              <a:gd name="connsiteY0" fmla="*/ 0 h 2190134"/>
              <a:gd name="connsiteX1" fmla="*/ 1521317 w 3232398"/>
              <a:gd name="connsiteY1" fmla="*/ 86056 h 2190134"/>
              <a:gd name="connsiteX2" fmla="*/ 1616199 w 3232398"/>
              <a:gd name="connsiteY2" fmla="*/ 131763 h 2190134"/>
              <a:gd name="connsiteX3" fmla="*/ 1711082 w 3232398"/>
              <a:gd name="connsiteY3" fmla="*/ 86056 h 2190134"/>
              <a:gd name="connsiteX4" fmla="*/ 2137331 w 3232398"/>
              <a:gd name="connsiteY4" fmla="*/ 0 h 2190134"/>
              <a:gd name="connsiteX5" fmla="*/ 3232398 w 3232398"/>
              <a:gd name="connsiteY5" fmla="*/ 1095067 h 2190134"/>
              <a:gd name="connsiteX6" fmla="*/ 2137331 w 3232398"/>
              <a:gd name="connsiteY6" fmla="*/ 2190134 h 2190134"/>
              <a:gd name="connsiteX7" fmla="*/ 1711082 w 3232398"/>
              <a:gd name="connsiteY7" fmla="*/ 2104078 h 2190134"/>
              <a:gd name="connsiteX8" fmla="*/ 1616199 w 3232398"/>
              <a:gd name="connsiteY8" fmla="*/ 2058371 h 2190134"/>
              <a:gd name="connsiteX9" fmla="*/ 1521317 w 3232398"/>
              <a:gd name="connsiteY9" fmla="*/ 2104078 h 2190134"/>
              <a:gd name="connsiteX10" fmla="*/ 1095067 w 3232398"/>
              <a:gd name="connsiteY10" fmla="*/ 2190134 h 2190134"/>
              <a:gd name="connsiteX11" fmla="*/ 0 w 3232398"/>
              <a:gd name="connsiteY11" fmla="*/ 1095067 h 2190134"/>
              <a:gd name="connsiteX12" fmla="*/ 1095067 w 3232398"/>
              <a:gd name="connsiteY12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32398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711082" y="86056"/>
                </a:lnTo>
                <a:cubicBezTo>
                  <a:pt x="1842094" y="30643"/>
                  <a:pt x="1986134" y="0"/>
                  <a:pt x="2137331" y="0"/>
                </a:cubicBezTo>
                <a:cubicBezTo>
                  <a:pt x="2742120" y="0"/>
                  <a:pt x="3232398" y="490278"/>
                  <a:pt x="3232398" y="1095067"/>
                </a:cubicBezTo>
                <a:cubicBezTo>
                  <a:pt x="3232398" y="1699856"/>
                  <a:pt x="2742120" y="2190134"/>
                  <a:pt x="2137331" y="2190134"/>
                </a:cubicBezTo>
                <a:cubicBezTo>
                  <a:pt x="1986134" y="2190134"/>
                  <a:pt x="1842094" y="2159492"/>
                  <a:pt x="1711082" y="2104078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C0829F0-BB81-DD0D-4021-74D4E1523E8B}"/>
              </a:ext>
            </a:extLst>
          </p:cNvPr>
          <p:cNvSpPr txBox="1"/>
          <p:nvPr/>
        </p:nvSpPr>
        <p:spPr>
          <a:xfrm>
            <a:off x="5369135" y="1070336"/>
            <a:ext cx="145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intersect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20C005-60BF-CAA1-5A08-641F0023EE63}"/>
              </a:ext>
            </a:extLst>
          </p:cNvPr>
          <p:cNvSpPr txBox="1"/>
          <p:nvPr/>
        </p:nvSpPr>
        <p:spPr>
          <a:xfrm>
            <a:off x="7364468" y="1071168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</a:rPr>
              <a:t>union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DF311B4-41D2-4D5B-570F-4AE54B9DF1DB}"/>
              </a:ext>
            </a:extLst>
          </p:cNvPr>
          <p:cNvSpPr txBox="1"/>
          <p:nvPr/>
        </p:nvSpPr>
        <p:spPr>
          <a:xfrm>
            <a:off x="5307782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setdiff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15BAA4F-CBFE-AC1C-4748-1F8650201CA3}"/>
              </a:ext>
            </a:extLst>
          </p:cNvPr>
          <p:cNvSpPr txBox="1"/>
          <p:nvPr/>
        </p:nvSpPr>
        <p:spPr>
          <a:xfrm>
            <a:off x="7364469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setdiff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C25A4C9-EC39-0476-087E-98EAE784BA06}"/>
              </a:ext>
            </a:extLst>
          </p:cNvPr>
          <p:cNvSpPr txBox="1"/>
          <p:nvPr/>
        </p:nvSpPr>
        <p:spPr>
          <a:xfrm>
            <a:off x="9421156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sysdiff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D9C55-27BB-47C0-5F67-59D49AC8EECF}"/>
              </a:ext>
            </a:extLst>
          </p:cNvPr>
          <p:cNvSpPr txBox="1"/>
          <p:nvPr/>
        </p:nvSpPr>
        <p:spPr>
          <a:xfrm>
            <a:off x="5720602" y="548753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交集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30314B-8AAF-189E-2877-98D10F039409}"/>
              </a:ext>
            </a:extLst>
          </p:cNvPr>
          <p:cNvSpPr txBox="1"/>
          <p:nvPr/>
        </p:nvSpPr>
        <p:spPr>
          <a:xfrm>
            <a:off x="7773009" y="548753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429286-8C32-C792-9305-8C03DD6B1BFC}"/>
              </a:ext>
            </a:extLst>
          </p:cNvPr>
          <p:cNvSpPr txBox="1"/>
          <p:nvPr/>
        </p:nvSpPr>
        <p:spPr>
          <a:xfrm>
            <a:off x="7767519" y="3782011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3CD1B1-C937-D694-954F-1D962B8767EB}"/>
              </a:ext>
            </a:extLst>
          </p:cNvPr>
          <p:cNvSpPr txBox="1"/>
          <p:nvPr/>
        </p:nvSpPr>
        <p:spPr>
          <a:xfrm>
            <a:off x="9541033" y="3782011"/>
            <a:ext cx="1271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對稱差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2DF3F4-F6E8-CE55-5F53-246A407649A1}"/>
              </a:ext>
            </a:extLst>
          </p:cNvPr>
          <p:cNvSpPr txBox="1"/>
          <p:nvPr/>
        </p:nvSpPr>
        <p:spPr>
          <a:xfrm>
            <a:off x="5732543" y="3782011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774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1215</Words>
  <Application>Microsoft Office PowerPoint</Application>
  <PresentationFormat>Widescreen</PresentationFormat>
  <Paragraphs>613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Taipei Sans TC Beta</vt:lpstr>
      <vt:lpstr>微軟正黑體</vt:lpstr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Chia-jung Yeh</dc:creator>
  <cp:lastModifiedBy>Chia-jung Yeh</cp:lastModifiedBy>
  <cp:revision>1</cp:revision>
  <dcterms:created xsi:type="dcterms:W3CDTF">2024-01-15T14:35:30Z</dcterms:created>
  <dcterms:modified xsi:type="dcterms:W3CDTF">2024-02-29T13:27:20Z</dcterms:modified>
</cp:coreProperties>
</file>