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F"/>
    <a:srgbClr val="E1CCF0"/>
    <a:srgbClr val="FFFBB3"/>
    <a:srgbClr val="E6D5F3"/>
    <a:srgbClr val="F9D999"/>
    <a:srgbClr val="FFFDCD"/>
    <a:srgbClr val="FBE6BD"/>
    <a:srgbClr val="FFC1C1"/>
    <a:srgbClr val="FFF3FD"/>
    <a:srgbClr val="FEF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323" dt="2024-01-24T10:19:42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435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modSld">
      <pc:chgData name="Chia-jung Yeh" userId="f328d6f4-0757-42dc-943f-c4685e047ee8" providerId="ADAL" clId="{E564DA1F-E2FD-475F-919F-BD2F09682F78}" dt="2024-01-24T10:19:44.631" v="1895" actId="1076"/>
      <pc:docMkLst>
        <pc:docMk/>
      </pc:docMkLst>
      <pc:sldChg chg="addSp delSp modSp mod">
        <pc:chgData name="Chia-jung Yeh" userId="f328d6f4-0757-42dc-943f-c4685e047ee8" providerId="ADAL" clId="{E564DA1F-E2FD-475F-919F-BD2F09682F78}" dt="2024-01-15T14:58:37.394" v="464" actId="573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Sp delSp modSp new mod">
        <pc:chgData name="Chia-jung Yeh" userId="f328d6f4-0757-42dc-943f-c4685e047ee8" providerId="ADAL" clId="{E564DA1F-E2FD-475F-919F-BD2F09682F78}" dt="2024-01-20T13:27:38.280" v="804" actId="573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70440"/>
              </p:ext>
            </p:extLst>
          </p:nvPr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14446"/>
              </p:ext>
            </p:extLst>
          </p:nvPr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03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14246"/>
              </p:ext>
            </p:extLst>
          </p:nvPr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5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585</Words>
  <Application>Microsoft Office PowerPoint</Application>
  <PresentationFormat>Widescreen</PresentationFormat>
  <Paragraphs>288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2024-01-24T10:19:55Z</dcterms:modified>
</cp:coreProperties>
</file>