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56" r:id="rId17"/>
    <p:sldId id="25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8E8E8"/>
    <a:srgbClr val="EAAC63"/>
    <a:srgbClr val="A8C9E8"/>
    <a:srgbClr val="2FB8BD"/>
    <a:srgbClr val="BF9000"/>
    <a:srgbClr val="D19DAD"/>
    <a:srgbClr val="FFB9B9"/>
    <a:srgbClr val="74A9DA"/>
    <a:srgbClr val="E0A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1151" dt="2024-02-18T09:02:04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-178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18T09:02:15.279" v="6858" actId="167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15T06:45:51.406" v="6226" actId="478"/>
        <pc:sldMkLst>
          <pc:docMk/>
          <pc:sldMk cId="1050252214" sldId="270"/>
        </pc:sldMkLst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2" creationId="{36DC8DC1-0772-2AE8-D3E4-CB1C39F715EC}"/>
          </ac:spMkLst>
        </pc:spChg>
        <pc:spChg chg="del">
          <ac:chgData name="Chia-jung Yeh" userId="f328d6f4-0757-42dc-943f-c4685e047ee8" providerId="ADAL" clId="{E564DA1F-E2FD-475F-919F-BD2F09682F78}" dt="2024-02-15T03:15:58.888" v="4723" actId="478"/>
          <ac:spMkLst>
            <pc:docMk/>
            <pc:sldMk cId="1050252214" sldId="270"/>
            <ac:spMk id="3" creationId="{C8BD5E8D-2E45-CE17-7F7C-AD3386AE39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0" creationId="{B4954C16-ABE6-C996-8B70-6A9A2F8B1A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" creationId="{5373308C-1C31-5119-5AF8-9048EF98F66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" creationId="{3EACBB76-F67E-B7DD-DC0E-F6568016442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" creationId="{FEB9800F-E34E-F193-D50D-BBE97F83D8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" creationId="{90C4C829-985D-AB87-D479-45A83D3FA5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" creationId="{54FABFF6-469A-6851-E4BA-D192B8D49F7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" creationId="{B4FEB701-1BB6-6099-675B-7C57C40001C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" creationId="{B6C46779-B0E6-A281-1502-3EA0C11A1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" creationId="{933290FD-CC8C-E147-3FD7-AFB5CE6BB6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" creationId="{14DBE1E0-4A44-0F4A-C810-A9873F86CE0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" creationId="{50F9E2FE-60E2-76A0-FA36-7B89D119EB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" creationId="{AB02F9AC-4A90-144E-966B-01B28F4D42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" creationId="{F2AC4342-D734-2F7D-E62A-B9C53209269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" creationId="{AB8BAA62-0035-57BA-5B85-AFDE2BEA05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" creationId="{4D7C3B01-C09C-0FFC-54A7-E3ACA8D746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" creationId="{B5F468E8-6A8C-89AB-9A2E-086728A33DE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" creationId="{411600AC-A5F9-C149-2A78-CA443EB7092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" creationId="{C109984F-276B-8FC0-85C4-7CFCD077405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2" creationId="{9D6268A3-13C5-D6C8-8AE8-F78819BA091B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3" creationId="{6567E41E-01D0-12A4-E360-DA9807D304C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4" creationId="{70F286CC-D50F-D234-807D-7B90F17D1EE8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5" creationId="{54F42724-5C91-9E6F-BFE3-3FD709E5D900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6" creationId="{FC2BB6C4-6745-A20C-4D4D-D202EA60F68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7" creationId="{FFEB9BC3-0B72-B810-8AB0-9FF976A180D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8" creationId="{A94BBBEB-1E99-CAAC-35DA-22CAFBC718FE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39" creationId="{E4917311-0227-7EC9-8457-3101C317D39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0" creationId="{B3D6F4DF-3D63-128F-E735-C473016CAF62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1" creationId="{0D7476E5-41B6-3143-EA7A-E771DF7872A4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2" creationId="{DAC8BFC1-E806-3D32-3638-BAE2E025D249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3" creationId="{2B1141AB-1930-83BF-E324-FCF51FD3782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4" creationId="{188CC57E-EA07-B04C-C587-FF499D64F1A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5" creationId="{29502C2E-0007-5E25-C2EA-E7AED1539625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6" creationId="{14291BFC-4A0F-82D0-92B0-B5F6C975027A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7" creationId="{1A073F81-BDB5-138C-FE3E-44768C23CA8D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8" creationId="{A05C63E2-4C68-A791-E268-294C40F51A5F}"/>
          </ac:spMkLst>
        </pc:spChg>
        <pc:spChg chg="add del mod">
          <ac:chgData name="Chia-jung Yeh" userId="f328d6f4-0757-42dc-943f-c4685e047ee8" providerId="ADAL" clId="{E564DA1F-E2FD-475F-919F-BD2F09682F78}" dt="2024-02-15T03:17:13.792" v="4760" actId="478"/>
          <ac:spMkLst>
            <pc:docMk/>
            <pc:sldMk cId="1050252214" sldId="270"/>
            <ac:spMk id="49" creationId="{A6460BBD-68F2-5171-1A36-A841FB100FB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3" creationId="{A2D02E67-D3C4-C1C9-4D7A-02C7C67DF244}"/>
          </ac:spMkLst>
        </pc:spChg>
        <pc:spChg chg="add del mod">
          <ac:chgData name="Chia-jung Yeh" userId="f328d6f4-0757-42dc-943f-c4685e047ee8" providerId="ADAL" clId="{E564DA1F-E2FD-475F-919F-BD2F09682F78}" dt="2024-02-15T03:18:45.118" v="4788" actId="478"/>
          <ac:spMkLst>
            <pc:docMk/>
            <pc:sldMk cId="1050252214" sldId="270"/>
            <ac:spMk id="66" creationId="{E5B84DCB-A7F7-0ABD-2820-E757411C35E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7" creationId="{E943572A-4AE3-A497-D124-C3DF3DC543C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8" creationId="{F47443A8-F336-46BE-8FFC-123A2C54FDC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69" creationId="{3C33A1D1-04EC-6E68-062A-5DACE78AE94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0" creationId="{141B103B-3B38-A6E9-353A-845499CCEBD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1" creationId="{C885B8D3-6085-1E7A-5B2D-1AAD873C82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2" creationId="{3C3F8E81-ED0D-99B8-50FE-9D0EBB0E3CF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3" creationId="{16675BA8-030E-F2DB-46F4-A1DC131BB184}"/>
          </ac:spMkLst>
        </pc:spChg>
        <pc:spChg chg="add del mod">
          <ac:chgData name="Chia-jung Yeh" userId="f328d6f4-0757-42dc-943f-c4685e047ee8" providerId="ADAL" clId="{E564DA1F-E2FD-475F-919F-BD2F09682F78}" dt="2024-02-15T03:20:07.284" v="4830" actId="478"/>
          <ac:spMkLst>
            <pc:docMk/>
            <pc:sldMk cId="1050252214" sldId="270"/>
            <ac:spMk id="74" creationId="{316DA196-9238-A843-F23B-6909EDFEFD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7" creationId="{9095B54B-B9C6-80E7-FF59-56FFA906AB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8" creationId="{45CD88E0-C415-80A9-5E53-BEE869F2A8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79" creationId="{13EFEFEB-8FC5-85BB-F4CA-0416733834F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0" creationId="{87068E57-4009-E080-1A23-6B2F2E5B7A6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1" creationId="{3DD097A5-2D4F-629A-1232-78EBBA4C032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2" creationId="{9047CF3C-C2CE-2E2B-ED28-BA3269C2374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3" creationId="{B6F70734-E248-BE62-D01C-4EF31BEFF13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4" creationId="{0FD298D6-5D13-E3DA-D8A3-F4A67DF05B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5" creationId="{4B721C4A-C0D6-5D99-104A-F7DD6EFD06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6" creationId="{F9CAE825-4184-EA22-8410-8C7D3922AA8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7" creationId="{0852C091-6600-35B3-BB30-92D77ACEEC8A}"/>
          </ac:spMkLst>
        </pc:spChg>
        <pc:spChg chg="add mod">
          <ac:chgData name="Chia-jung Yeh" userId="f328d6f4-0757-42dc-943f-c4685e047ee8" providerId="ADAL" clId="{E564DA1F-E2FD-475F-919F-BD2F09682F78}" dt="2024-02-15T03:21:35.471" v="4866" actId="571"/>
          <ac:spMkLst>
            <pc:docMk/>
            <pc:sldMk cId="1050252214" sldId="270"/>
            <ac:spMk id="88" creationId="{3A49C253-35F6-B560-53CB-321F8510B0E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89" creationId="{EC072806-E0BE-5E37-1F02-044AF7E10A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0" creationId="{299BEBB6-C088-723A-3A8B-D32C69031DC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91" creationId="{656806D4-7B81-CC76-A5B5-D4EAF342A599}"/>
          </ac:spMkLst>
        </pc:spChg>
        <pc:spChg chg="add mod">
          <ac:chgData name="Chia-jung Yeh" userId="f328d6f4-0757-42dc-943f-c4685e047ee8" providerId="ADAL" clId="{E564DA1F-E2FD-475F-919F-BD2F09682F78}" dt="2024-02-15T03:22:47.410" v="4909" actId="571"/>
          <ac:spMkLst>
            <pc:docMk/>
            <pc:sldMk cId="1050252214" sldId="270"/>
            <ac:spMk id="96" creationId="{BF3A2E29-A41B-3080-6A7C-CBA1E61813D2}"/>
          </ac:spMkLst>
        </pc:spChg>
        <pc:spChg chg="add del mod">
          <ac:chgData name="Chia-jung Yeh" userId="f328d6f4-0757-42dc-943f-c4685e047ee8" providerId="ADAL" clId="{E564DA1F-E2FD-475F-919F-BD2F09682F78}" dt="2024-02-15T03:22:53.852" v="4912" actId="478"/>
          <ac:spMkLst>
            <pc:docMk/>
            <pc:sldMk cId="1050252214" sldId="270"/>
            <ac:spMk id="99" creationId="{7F887B5F-02CF-313F-1D38-734C2854778E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0" creationId="{A18FA02A-0600-F1F1-A878-9D71FB95B5A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1" creationId="{E2B2D924-9739-12B1-2C94-53E168B595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2" creationId="{DCCF2C8D-4AA9-56AF-B2A1-F85BB0515E1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3" creationId="{D2ED4F06-2AAA-A48C-3A15-5AEF81C0F60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4" creationId="{9BC18495-6683-244F-9A96-B703B538F45F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5" creationId="{05FBAD8E-B9B3-40F7-950B-C49DD48D74F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6" creationId="{63A98617-AAC6-554C-57CE-DE05ACE3D901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7" creationId="{B7A7336C-D6DF-1989-2FB5-59E019BF1235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8" creationId="{8A1DBF8A-E0E9-C880-399A-ECCD0A9923B2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09" creationId="{06F92429-F841-01A1-1865-6FDF62E8560B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0" creationId="{AD3930DB-6D09-89C3-3664-895904429170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1" creationId="{E5E454BC-FA8C-F785-1C7D-B4F29469C51A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2" creationId="{0CCFA28F-0A9B-8900-47A6-1B35BD0CE4C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3" creationId="{FD34D42C-A368-D399-E6E6-C18104199D3D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4" creationId="{B07E824C-7887-0D03-BF61-95EB79B03377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5" creationId="{418C912E-359B-4F3B-AC26-E20104D74936}"/>
          </ac:spMkLst>
        </pc:spChg>
        <pc:spChg chg="add del mod">
          <ac:chgData name="Chia-jung Yeh" userId="f328d6f4-0757-42dc-943f-c4685e047ee8" providerId="ADAL" clId="{E564DA1F-E2FD-475F-919F-BD2F09682F78}" dt="2024-02-15T03:22:52.900" v="4911" actId="478"/>
          <ac:spMkLst>
            <pc:docMk/>
            <pc:sldMk cId="1050252214" sldId="270"/>
            <ac:spMk id="116" creationId="{71974DB8-9013-E62F-1526-81BA05C0B9E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8" creationId="{B5571DFE-27BC-4955-42A6-5C7CB21189B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19" creationId="{15425DD8-74DA-E0E1-DC0B-743D3B8AD52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0" creationId="{B38C8048-1E5F-8174-242C-97363A33A04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1" creationId="{059E525B-BD36-0E35-994B-6FD1518B6A8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24" creationId="{AF2EF45E-1FB8-1926-C8B7-AD141240D87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36" creationId="{2F0F14D8-2F72-97CE-700D-85612504C7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1" creationId="{95AB4ECB-05B5-B640-6B9F-313E72E7A32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2" creationId="{ED889CBB-EA63-073B-BD04-EC5ED6FE838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43" creationId="{169770A1-68A3-D632-E91A-849840481907}"/>
          </ac:spMkLst>
        </pc:spChg>
        <pc:spChg chg="add mod">
          <ac:chgData name="Chia-jung Yeh" userId="f328d6f4-0757-42dc-943f-c4685e047ee8" providerId="ADAL" clId="{E564DA1F-E2FD-475F-919F-BD2F09682F78}" dt="2024-02-15T03:27:36.904" v="4995" actId="571"/>
          <ac:spMkLst>
            <pc:docMk/>
            <pc:sldMk cId="1050252214" sldId="270"/>
            <ac:spMk id="147" creationId="{2B481192-0014-EDE1-379B-F1D991EB3B1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54" creationId="{1498DD02-C19C-4DBC-D5AE-7C4869C9DF8B}"/>
          </ac:spMkLst>
        </pc:spChg>
        <pc:spChg chg="add mod">
          <ac:chgData name="Chia-jung Yeh" userId="f328d6f4-0757-42dc-943f-c4685e047ee8" providerId="ADAL" clId="{E564DA1F-E2FD-475F-919F-BD2F09682F78}" dt="2024-02-15T03:28:08.592" v="5010" actId="571"/>
          <ac:spMkLst>
            <pc:docMk/>
            <pc:sldMk cId="1050252214" sldId="270"/>
            <ac:spMk id="161" creationId="{B74DCFD3-0E54-A38E-C429-D13BCFA22D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2" creationId="{04AA470A-EFC0-38AB-5FE7-8631C77BF9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8" creationId="{A500FEB4-D876-4BA0-B2DD-D27BBB5C6DD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69" creationId="{67E2C5E8-5DDC-4355-19A3-C124E8BAA0F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0" creationId="{3C0269AD-C99C-71DA-DB43-4463304F1BB2}"/>
          </ac:spMkLst>
        </pc:spChg>
        <pc:spChg chg="add del">
          <ac:chgData name="Chia-jung Yeh" userId="f328d6f4-0757-42dc-943f-c4685e047ee8" providerId="ADAL" clId="{E564DA1F-E2FD-475F-919F-BD2F09682F78}" dt="2024-02-15T03:31:43.393" v="5152" actId="11529"/>
          <ac:spMkLst>
            <pc:docMk/>
            <pc:sldMk cId="1050252214" sldId="270"/>
            <ac:spMk id="175" creationId="{85F5D21A-D651-7801-9B82-82EDB304C246}"/>
          </ac:spMkLst>
        </pc:spChg>
        <pc:spChg chg="add del">
          <ac:chgData name="Chia-jung Yeh" userId="f328d6f4-0757-42dc-943f-c4685e047ee8" providerId="ADAL" clId="{E564DA1F-E2FD-475F-919F-BD2F09682F78}" dt="2024-02-15T03:32:21.819" v="5157" actId="11529"/>
          <ac:spMkLst>
            <pc:docMk/>
            <pc:sldMk cId="1050252214" sldId="270"/>
            <ac:spMk id="176" creationId="{3894DCFB-2080-CA8E-DBB3-943C9204B2C5}"/>
          </ac:spMkLst>
        </pc:spChg>
        <pc:spChg chg="add del">
          <ac:chgData name="Chia-jung Yeh" userId="f328d6f4-0757-42dc-943f-c4685e047ee8" providerId="ADAL" clId="{E564DA1F-E2FD-475F-919F-BD2F09682F78}" dt="2024-02-15T03:32:35.050" v="5160" actId="478"/>
          <ac:spMkLst>
            <pc:docMk/>
            <pc:sldMk cId="1050252214" sldId="270"/>
            <ac:spMk id="177" creationId="{928A8018-E111-E3A0-9E0F-5B23B85C9ADF}"/>
          </ac:spMkLst>
        </pc:spChg>
        <pc:spChg chg="add del mod">
          <ac:chgData name="Chia-jung Yeh" userId="f328d6f4-0757-42dc-943f-c4685e047ee8" providerId="ADAL" clId="{E564DA1F-E2FD-475F-919F-BD2F09682F78}" dt="2024-02-15T03:33:24.670" v="5165" actId="21"/>
          <ac:spMkLst>
            <pc:docMk/>
            <pc:sldMk cId="1050252214" sldId="270"/>
            <ac:spMk id="178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79" creationId="{4133767F-BEE7-4A47-A471-FDE6DBAD696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0" creationId="{2B0C6731-55E6-FE66-7181-2EB366C50E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1" creationId="{E6293642-8140-9938-3D11-874DE57441C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2" creationId="{A2536F77-FD89-E667-0E5A-45BF640401AF}"/>
          </ac:spMkLst>
        </pc:spChg>
        <pc:spChg chg="add del mod">
          <ac:chgData name="Chia-jung Yeh" userId="f328d6f4-0757-42dc-943f-c4685e047ee8" providerId="ADAL" clId="{E564DA1F-E2FD-475F-919F-BD2F09682F78}" dt="2024-02-15T03:36:47.394" v="5534" actId="478"/>
          <ac:spMkLst>
            <pc:docMk/>
            <pc:sldMk cId="1050252214" sldId="270"/>
            <ac:spMk id="185" creationId="{E1168BC7-0FCF-2D3F-30FE-89A0E7DB9C1F}"/>
          </ac:spMkLst>
        </pc:spChg>
        <pc:spChg chg="add del mod">
          <ac:chgData name="Chia-jung Yeh" userId="f328d6f4-0757-42dc-943f-c4685e047ee8" providerId="ADAL" clId="{E564DA1F-E2FD-475F-919F-BD2F09682F78}" dt="2024-02-15T03:36:42.217" v="5531" actId="478"/>
          <ac:spMkLst>
            <pc:docMk/>
            <pc:sldMk cId="1050252214" sldId="270"/>
            <ac:spMk id="186" creationId="{AFC71056-07A3-8382-E412-3509004D2979}"/>
          </ac:spMkLst>
        </pc:spChg>
        <pc:spChg chg="add del mod">
          <ac:chgData name="Chia-jung Yeh" userId="f328d6f4-0757-42dc-943f-c4685e047ee8" providerId="ADAL" clId="{E564DA1F-E2FD-475F-919F-BD2F09682F78}" dt="2024-02-15T03:36:40.221" v="5529" actId="478"/>
          <ac:spMkLst>
            <pc:docMk/>
            <pc:sldMk cId="1050252214" sldId="270"/>
            <ac:spMk id="187" creationId="{F3EC57F9-017A-10E4-230F-5B80D3EEE40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88" creationId="{BC1B0F8A-811F-8EA9-E687-96F29A9B9C82}"/>
          </ac:spMkLst>
        </pc:spChg>
        <pc:spChg chg="add del mod">
          <ac:chgData name="Chia-jung Yeh" userId="f328d6f4-0757-42dc-943f-c4685e047ee8" providerId="ADAL" clId="{E564DA1F-E2FD-475F-919F-BD2F09682F78}" dt="2024-02-15T03:36:48.054" v="5535" actId="478"/>
          <ac:spMkLst>
            <pc:docMk/>
            <pc:sldMk cId="1050252214" sldId="270"/>
            <ac:spMk id="189" creationId="{D2F3C982-C905-6365-3946-F07351A6CDC2}"/>
          </ac:spMkLst>
        </pc:spChg>
        <pc:spChg chg="add del mod">
          <ac:chgData name="Chia-jung Yeh" userId="f328d6f4-0757-42dc-943f-c4685e047ee8" providerId="ADAL" clId="{E564DA1F-E2FD-475F-919F-BD2F09682F78}" dt="2024-02-15T03:36:48.894" v="5536" actId="478"/>
          <ac:spMkLst>
            <pc:docMk/>
            <pc:sldMk cId="1050252214" sldId="270"/>
            <ac:spMk id="190" creationId="{2B059340-1272-3060-5EB0-BCA10EB83BB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1" creationId="{1F8B6F73-FBE6-69F3-3B86-33FF0478825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2" creationId="{D4EB043E-05E5-E94A-AFFC-CADF6937065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3" creationId="{5E2DA9A3-BB84-A01D-DA82-81A62C2FCBB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4" creationId="{45978A37-58A9-E128-211C-20107D9BA838}"/>
          </ac:spMkLst>
        </pc:spChg>
        <pc:spChg chg="add del mod">
          <ac:chgData name="Chia-jung Yeh" userId="f328d6f4-0757-42dc-943f-c4685e047ee8" providerId="ADAL" clId="{E564DA1F-E2FD-475F-919F-BD2F09682F78}" dt="2024-02-15T03:36:57.027" v="5544" actId="478"/>
          <ac:spMkLst>
            <pc:docMk/>
            <pc:sldMk cId="1050252214" sldId="270"/>
            <ac:spMk id="195" creationId="{0CA5B973-8BA7-3ACF-D4D6-BD29658D4B5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6" creationId="{E3699F93-80BB-C620-D060-C7D57AB0F0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7" creationId="{BC364646-ADE6-D994-BAAC-739A60B9C3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198" creationId="{BA19E78D-012E-7627-310E-875A5A2EB574}"/>
          </ac:spMkLst>
        </pc:spChg>
        <pc:spChg chg="add del mod">
          <ac:chgData name="Chia-jung Yeh" userId="f328d6f4-0757-42dc-943f-c4685e047ee8" providerId="ADAL" clId="{E564DA1F-E2FD-475F-919F-BD2F09682F78}" dt="2024-02-15T03:37:00.740" v="5546" actId="478"/>
          <ac:spMkLst>
            <pc:docMk/>
            <pc:sldMk cId="1050252214" sldId="270"/>
            <ac:spMk id="199" creationId="{482704A6-9912-F6CF-C805-DE687B6BE949}"/>
          </ac:spMkLst>
        </pc:spChg>
        <pc:spChg chg="add del mod">
          <ac:chgData name="Chia-jung Yeh" userId="f328d6f4-0757-42dc-943f-c4685e047ee8" providerId="ADAL" clId="{E564DA1F-E2FD-475F-919F-BD2F09682F78}" dt="2024-02-15T03:36:56.396" v="5543" actId="478"/>
          <ac:spMkLst>
            <pc:docMk/>
            <pc:sldMk cId="1050252214" sldId="270"/>
            <ac:spMk id="200" creationId="{67355B27-C211-2AD7-3334-A73D6DDE82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1" creationId="{BB1806A5-3308-6792-38FF-D10A7A7110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2" creationId="{38A43E08-7A4C-C34E-6393-952C8EBDF2A0}"/>
          </ac:spMkLst>
        </pc:spChg>
        <pc:spChg chg="add del mod">
          <ac:chgData name="Chia-jung Yeh" userId="f328d6f4-0757-42dc-943f-c4685e047ee8" providerId="ADAL" clId="{E564DA1F-E2FD-475F-919F-BD2F09682F78}" dt="2024-02-15T03:36:31.589" v="5510" actId="478"/>
          <ac:spMkLst>
            <pc:docMk/>
            <pc:sldMk cId="1050252214" sldId="270"/>
            <ac:spMk id="203" creationId="{CB50CF5C-5C20-CE08-88A0-AACDBBE714FC}"/>
          </ac:spMkLst>
        </pc:spChg>
        <pc:spChg chg="add mod">
          <ac:chgData name="Chia-jung Yeh" userId="f328d6f4-0757-42dc-943f-c4685e047ee8" providerId="ADAL" clId="{E564DA1F-E2FD-475F-919F-BD2F09682F78}" dt="2024-02-15T03:36:24.379" v="5488" actId="571"/>
          <ac:spMkLst>
            <pc:docMk/>
            <pc:sldMk cId="1050252214" sldId="270"/>
            <ac:spMk id="204" creationId="{84CC97A7-F9B5-9230-9222-7071180F76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5" creationId="{49457739-740D-65EC-A601-EB2454DC518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6" creationId="{72437557-4E8E-CDCB-10E7-4E0E9073A50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7" creationId="{5FBAE7F5-3332-0090-CAA8-DB4A221F7E9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8" creationId="{6FCE6C75-5308-16AF-BA05-3A2C29C0080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09" creationId="{FE12E42B-8716-2DB8-935A-A2EBFB665CF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0" creationId="{AA8AE1D5-2A74-09A3-D57E-F1257D84105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1" creationId="{7CB4FFE4-EBC6-8486-EAC3-ED26C1F5DA9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2" creationId="{F8F56CCE-A920-6814-872F-D396DAFB67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3" creationId="{17940089-F969-2839-AC9C-868FA85905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4" creationId="{B23C8104-14D0-1DA8-4972-A9856B85177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5" creationId="{07639DA3-1E2A-DF2C-4A70-4921FB17579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6" creationId="{3DE2A1C7-3689-8B14-26B8-5A57634E1EBC}"/>
          </ac:spMkLst>
        </pc:spChg>
        <pc:spChg chg="add mod">
          <ac:chgData name="Chia-jung Yeh" userId="f328d6f4-0757-42dc-943f-c4685e047ee8" providerId="ADAL" clId="{E564DA1F-E2FD-475F-919F-BD2F09682F78}" dt="2024-02-15T03:36:55.459" v="5542" actId="571"/>
          <ac:spMkLst>
            <pc:docMk/>
            <pc:sldMk cId="1050252214" sldId="270"/>
            <ac:spMk id="217" creationId="{0686A4C9-FC64-43BC-0DFE-4655FFFD6A3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8" creationId="{A176A42F-4ED7-0E10-4A53-42277B2920E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19" creationId="{846561A9-D58B-B30D-3E28-ABE700DC9C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3" creationId="{9E63B248-2D6A-56F2-46B6-71496B287DC2}"/>
          </ac:spMkLst>
        </pc:spChg>
        <pc:spChg chg="add del mod">
          <ac:chgData name="Chia-jung Yeh" userId="f328d6f4-0757-42dc-943f-c4685e047ee8" providerId="ADAL" clId="{E564DA1F-E2FD-475F-919F-BD2F09682F78}" dt="2024-02-15T03:38:02.908" v="5596" actId="478"/>
          <ac:spMkLst>
            <pc:docMk/>
            <pc:sldMk cId="1050252214" sldId="270"/>
            <ac:spMk id="225" creationId="{E863BA7C-57AE-B823-D2D3-0362C36F5DF1}"/>
          </ac:spMkLst>
        </pc:spChg>
        <pc:spChg chg="add del mod">
          <ac:chgData name="Chia-jung Yeh" userId="f328d6f4-0757-42dc-943f-c4685e047ee8" providerId="ADAL" clId="{E564DA1F-E2FD-475F-919F-BD2F09682F78}" dt="2024-02-15T03:38:33.848" v="5606" actId="478"/>
          <ac:spMkLst>
            <pc:docMk/>
            <pc:sldMk cId="1050252214" sldId="270"/>
            <ac:spMk id="226" creationId="{6A5AA561-8048-D33A-88B6-EBAC59534FBC}"/>
          </ac:spMkLst>
        </pc:spChg>
        <pc:spChg chg="add del mod">
          <ac:chgData name="Chia-jung Yeh" userId="f328d6f4-0757-42dc-943f-c4685e047ee8" providerId="ADAL" clId="{E564DA1F-E2FD-475F-919F-BD2F09682F78}" dt="2024-02-15T03:38:31.022" v="5604" actId="767"/>
          <ac:spMkLst>
            <pc:docMk/>
            <pc:sldMk cId="1050252214" sldId="270"/>
            <ac:spMk id="227" creationId="{8760F51E-DB07-064F-FEB4-ED1917E68CC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8" creationId="{E523A74D-8D6A-4280-41E9-E626BAA266F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29" creationId="{19DFADA8-7C62-1426-722E-8A28EB800C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30" creationId="{A89A295B-3480-B4DD-99F2-D743D9E9CAFF}"/>
          </ac:spMkLst>
        </pc:spChg>
        <pc:spChg chg="add mod">
          <ac:chgData name="Chia-jung Yeh" userId="f328d6f4-0757-42dc-943f-c4685e047ee8" providerId="ADAL" clId="{E564DA1F-E2FD-475F-919F-BD2F09682F78}" dt="2024-02-15T03:40:11.904" v="5630" actId="571"/>
          <ac:spMkLst>
            <pc:docMk/>
            <pc:sldMk cId="1050252214" sldId="270"/>
            <ac:spMk id="231" creationId="{1DE92E43-3202-D675-3361-9C82D7EA534A}"/>
          </ac:spMkLst>
        </pc:spChg>
        <pc:spChg chg="add mod">
          <ac:chgData name="Chia-jung Yeh" userId="f328d6f4-0757-42dc-943f-c4685e047ee8" providerId="ADAL" clId="{E564DA1F-E2FD-475F-919F-BD2F09682F78}" dt="2024-02-15T03:40:11.440" v="5629" actId="571"/>
          <ac:spMkLst>
            <pc:docMk/>
            <pc:sldMk cId="1050252214" sldId="270"/>
            <ac:spMk id="232" creationId="{57D442B4-D078-C3AF-ECD2-1863A991C74B}"/>
          </ac:spMkLst>
        </pc:spChg>
        <pc:spChg chg="add mod">
          <ac:chgData name="Chia-jung Yeh" userId="f328d6f4-0757-42dc-943f-c4685e047ee8" providerId="ADAL" clId="{E564DA1F-E2FD-475F-919F-BD2F09682F78}" dt="2024-02-15T03:40:11.021" v="5628" actId="571"/>
          <ac:spMkLst>
            <pc:docMk/>
            <pc:sldMk cId="1050252214" sldId="270"/>
            <ac:spMk id="233" creationId="{01F29320-E1DB-11B2-6670-DBDFB6ADD381}"/>
          </ac:spMkLst>
        </pc:spChg>
        <pc:spChg chg="add mod">
          <ac:chgData name="Chia-jung Yeh" userId="f328d6f4-0757-42dc-943f-c4685e047ee8" providerId="ADAL" clId="{E564DA1F-E2FD-475F-919F-BD2F09682F78}" dt="2024-02-15T03:39:58.442" v="5623" actId="571"/>
          <ac:spMkLst>
            <pc:docMk/>
            <pc:sldMk cId="1050252214" sldId="270"/>
            <ac:spMk id="234" creationId="{716E8BF1-BD13-74AB-04DC-0AC58C24E279}"/>
          </ac:spMkLst>
        </pc:spChg>
        <pc:spChg chg="add mod">
          <ac:chgData name="Chia-jung Yeh" userId="f328d6f4-0757-42dc-943f-c4685e047ee8" providerId="ADAL" clId="{E564DA1F-E2FD-475F-919F-BD2F09682F78}" dt="2024-02-15T03:39:58.186" v="5622" actId="571"/>
          <ac:spMkLst>
            <pc:docMk/>
            <pc:sldMk cId="1050252214" sldId="270"/>
            <ac:spMk id="235" creationId="{673168D0-4BCB-E78E-A0E8-BB46A9D58904}"/>
          </ac:spMkLst>
        </pc:spChg>
        <pc:spChg chg="add mod">
          <ac:chgData name="Chia-jung Yeh" userId="f328d6f4-0757-42dc-943f-c4685e047ee8" providerId="ADAL" clId="{E564DA1F-E2FD-475F-919F-BD2F09682F78}" dt="2024-02-15T03:40:10.826" v="5627" actId="571"/>
          <ac:spMkLst>
            <pc:docMk/>
            <pc:sldMk cId="1050252214" sldId="270"/>
            <ac:spMk id="236" creationId="{115D91F5-5CBE-C2F1-C48F-2C1F2BAA2781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7" creationId="{B34CDD3A-6149-2DCC-AFA3-C219AF6A2E87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8" creationId="{3303CA85-8AEC-8F12-8710-93AD97C647C9}"/>
          </ac:spMkLst>
        </pc:spChg>
        <pc:spChg chg="add mod">
          <ac:chgData name="Chia-jung Yeh" userId="f328d6f4-0757-42dc-943f-c4685e047ee8" providerId="ADAL" clId="{E564DA1F-E2FD-475F-919F-BD2F09682F78}" dt="2024-02-15T03:40:10.705" v="5626" actId="571"/>
          <ac:spMkLst>
            <pc:docMk/>
            <pc:sldMk cId="1050252214" sldId="270"/>
            <ac:spMk id="239" creationId="{C5558DE7-D9F9-930E-3741-BA8F48A35F1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0" creationId="{66A4497C-3C21-5ABE-BED4-DB00F582DE1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1" creationId="{968613EC-35B9-FDFF-752D-FCF07C63D54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2" creationId="{9AEA4BD0-B6BB-6796-4D7B-C406F381CC6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3" creationId="{9548A696-B0DC-F7F2-B706-E11E763F639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4" creationId="{741DF997-B1A6-8BC1-80FE-50E26BC1252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5" creationId="{C981636D-C9B9-A680-190F-5009F9A31A9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6" creationId="{41965F8B-26BF-30BA-939D-6DB18952D01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7" creationId="{817F280E-C6E3-FC2B-5B6E-8A0108B5310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8" creationId="{C23CD89F-7DB4-B52E-CE86-718DB9763E0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49" creationId="{D1126004-2049-9266-FB81-4905B453D80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0" creationId="{D2BF18E3-48E3-321F-0025-4DFF00A1E74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1" creationId="{80DD47B7-83B8-29D2-F643-16535EC06BA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2" creationId="{11400862-A927-9CC2-DA9C-48746289EF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3" creationId="{B3DC289E-BA1C-D83C-E141-04A340E13A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4" creationId="{A45E94F3-B998-10AB-84EF-F34A03AC95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5" creationId="{3D111E26-E7C3-E6E8-53AB-0F473B5D115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6" creationId="{28216EF0-DF2C-6BF8-8D03-912EBB4EF9F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7" creationId="{D8C3DD13-37D7-E060-A3B9-F5C3140C04A8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8" creationId="{34811155-8666-C696-70DA-61CC3EC3BBBC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59" creationId="{F9D1AED3-8603-34A7-A5BC-12016CE52D1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0" creationId="{1860E354-7325-11A4-80B3-BCAFAF93514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1" creationId="{0DEFECC0-BE4F-6116-F716-88BD89BEDBC3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2" creationId="{8E43EB57-824B-8051-8B58-5AC54920093B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3" creationId="{680B9592-FBA4-AB99-1EBD-F512C4D0871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4" creationId="{476876CE-28F6-0053-697E-B1A770C5AD5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5" creationId="{8D644FE8-745F-4533-8831-AAD5F41DDE8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6" creationId="{0DB4D633-CC1F-7991-1513-EE42A2FB8660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7" creationId="{3041A143-21BE-CBBC-945B-3E92A1E56EE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8" creationId="{8579CAEC-C252-771E-D839-9180083DAB2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69" creationId="{8AADEFFF-221A-B216-0E55-45F88F80211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0" creationId="{D9EE62B2-B8DE-00DE-9DA0-B44F7634EE3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1" creationId="{5DE4ED7F-4215-77D8-2893-F97DC2678917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2" creationId="{B9DD52C0-ED11-8735-5AF6-4E3D98C3664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3" creationId="{84A22A84-996D-F077-8450-15AE4696C17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4" creationId="{23953076-52C2-2949-D757-66B3FF16607A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5" creationId="{D162EB09-EC27-E596-A804-D03BE5D3CB7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6" creationId="{1F580970-A748-D5A7-2090-75545B930355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7" creationId="{35BDA022-60EB-486B-7F18-B8A87325D736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8" creationId="{778F4389-6E80-68DA-BF4D-624561AC3B2F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79" creationId="{04BD9B4E-B288-662E-8B30-BDB6FF25DCA4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0" creationId="{737BB430-4A79-4C3E-929D-F8213B5A8609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1" creationId="{65D09745-619B-009A-AD8D-FDD8E02B953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2" creationId="{3DA3DCCA-0599-EB33-B749-921FFD160C3E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3" creationId="{786DC8CD-43D0-88BB-EC99-393CE960764D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4" creationId="{5C936FDF-A2CA-03C1-447A-D5F58233CFE2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5" creationId="{65057E59-B4BF-D4D4-7767-2634992564D1}"/>
          </ac:spMkLst>
        </pc:spChg>
        <pc:spChg chg="add mod">
          <ac:chgData name="Chia-jung Yeh" userId="f328d6f4-0757-42dc-943f-c4685e047ee8" providerId="ADAL" clId="{E564DA1F-E2FD-475F-919F-BD2F09682F78}" dt="2024-02-15T03:47:50.788" v="5788" actId="1076"/>
          <ac:spMkLst>
            <pc:docMk/>
            <pc:sldMk cId="1050252214" sldId="270"/>
            <ac:spMk id="286" creationId="{14A7E560-C902-4608-2CF3-DFB6B49E2464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89" creationId="{BEFFBBB6-A6B7-4FFD-02B3-59875A844AD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0" creationId="{8F1B8089-F91D-1234-225A-852EAC895D6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1" creationId="{265623E3-34DA-993E-C8B8-6C9452E6EBD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2" creationId="{A172A178-849E-19F1-A2D9-C06B263C3C8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3" creationId="{32CD91E5-BFD9-6BFA-F631-6DF5588E3E03}"/>
          </ac:spMkLst>
        </pc:spChg>
        <pc:spChg chg="add mod">
          <ac:chgData name="Chia-jung Yeh" userId="f328d6f4-0757-42dc-943f-c4685e047ee8" providerId="ADAL" clId="{E564DA1F-E2FD-475F-919F-BD2F09682F78}" dt="2024-02-15T03:44:36.802" v="5719" actId="571"/>
          <ac:spMkLst>
            <pc:docMk/>
            <pc:sldMk cId="1050252214" sldId="270"/>
            <ac:spMk id="294" creationId="{A82C7300-128C-A55B-C4A6-573651960B2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5" creationId="{B6DFDEDB-D6C9-3C1D-A278-DF2EBD23939C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6" creationId="{FC34D49C-A3C9-6E56-7CD5-390A3EFB87D9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7" creationId="{17AA48BE-FE55-C6E4-CBA1-FFF3F84B9F10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8" creationId="{57ADDFB2-AD72-B4B7-2025-EAF378CF2B0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299" creationId="{16DC5E0B-7559-828F-5C2A-8408395D0591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0" creationId="{4EA279B2-0C2F-3EC5-7799-AB50028AA4FF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3" creationId="{48ED0048-6996-957C-3DB7-270E30A3FF6D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4" creationId="{8DD6377F-7585-DECF-4F65-84A59EFE6D7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05" creationId="{0C62DDAF-EB51-D8A8-07BC-3A0239831FA5}"/>
          </ac:spMkLst>
        </pc:spChg>
        <pc:spChg chg="add del mod">
          <ac:chgData name="Chia-jung Yeh" userId="f328d6f4-0757-42dc-943f-c4685e047ee8" providerId="ADAL" clId="{E564DA1F-E2FD-475F-919F-BD2F09682F78}" dt="2024-02-15T04:00:35.311" v="5815" actId="478"/>
          <ac:spMkLst>
            <pc:docMk/>
            <pc:sldMk cId="1050252214" sldId="270"/>
            <ac:spMk id="313" creationId="{8C50690C-6E7B-1205-842D-E8171E0EB784}"/>
          </ac:spMkLst>
        </pc:spChg>
        <pc:spChg chg="add mod">
          <ac:chgData name="Chia-jung Yeh" userId="f328d6f4-0757-42dc-943f-c4685e047ee8" providerId="ADAL" clId="{E564DA1F-E2FD-475F-919F-BD2F09682F78}" dt="2024-02-15T04:02:23.851" v="5859" actId="1582"/>
          <ac:spMkLst>
            <pc:docMk/>
            <pc:sldMk cId="1050252214" sldId="270"/>
            <ac:spMk id="321" creationId="{6BFC50A4-8310-055B-5CD4-9CAE79642FF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1" creationId="{01545399-6358-0523-A56A-9D086BAFF1F6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2" creationId="{7DA779D7-697E-E1B1-C561-60BF73BF2F8C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3" creationId="{08E5F47F-3B9F-AF05-BF16-56E9F4AEECF5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4" creationId="{1FAC4AF5-62FA-DA6A-3F8A-DA1E6B65BEB3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5" creationId="{84B8D8CE-A0A3-9B84-001A-0465B047F48F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6" creationId="{0C613BF2-98D2-916A-5FF1-14EFAE351A98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7" creationId="{D0974877-06AF-58CC-49C4-AA5F347D6DD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8" creationId="{1CB4DB44-AE44-500F-A2D0-36DFF82753CE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39" creationId="{687766D0-F58E-EFFC-A130-3F306C6CF629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0" creationId="{1DA945A9-7509-A60B-B1FC-E6E94745E06B}"/>
          </ac:spMkLst>
        </pc:spChg>
        <pc:spChg chg="add mod">
          <ac:chgData name="Chia-jung Yeh" userId="f328d6f4-0757-42dc-943f-c4685e047ee8" providerId="ADAL" clId="{E564DA1F-E2FD-475F-919F-BD2F09682F78}" dt="2024-02-15T04:05:40.728" v="5906" actId="14100"/>
          <ac:spMkLst>
            <pc:docMk/>
            <pc:sldMk cId="1050252214" sldId="270"/>
            <ac:spMk id="341" creationId="{5597E105-4D61-2BDB-A38B-0F81436996C3}"/>
          </ac:spMkLst>
        </pc:spChg>
        <pc:spChg chg="add mod">
          <ac:chgData name="Chia-jung Yeh" userId="f328d6f4-0757-42dc-943f-c4685e047ee8" providerId="ADAL" clId="{E564DA1F-E2FD-475F-919F-BD2F09682F78}" dt="2024-02-15T04:05:41.904" v="5907" actId="571"/>
          <ac:spMkLst>
            <pc:docMk/>
            <pc:sldMk cId="1050252214" sldId="270"/>
            <ac:spMk id="342" creationId="{D427B6CC-4696-1481-39D1-8A4FE483FCD0}"/>
          </ac:spMkLst>
        </pc:spChg>
        <pc:spChg chg="add del mod ord">
          <ac:chgData name="Chia-jung Yeh" userId="f328d6f4-0757-42dc-943f-c4685e047ee8" providerId="ADAL" clId="{E564DA1F-E2FD-475F-919F-BD2F09682F78}" dt="2024-02-15T04:09:46.985" v="5985" actId="478"/>
          <ac:spMkLst>
            <pc:docMk/>
            <pc:sldMk cId="1050252214" sldId="270"/>
            <ac:spMk id="343" creationId="{BAC7F48C-67A9-5D1C-8056-A6B49D508B4A}"/>
          </ac:spMkLst>
        </pc:spChg>
        <pc:spChg chg="add mod">
          <ac:chgData name="Chia-jung Yeh" userId="f328d6f4-0757-42dc-943f-c4685e047ee8" providerId="ADAL" clId="{E564DA1F-E2FD-475F-919F-BD2F09682F78}" dt="2024-02-15T04:06:10.966" v="5913" actId="571"/>
          <ac:spMkLst>
            <pc:docMk/>
            <pc:sldMk cId="1050252214" sldId="270"/>
            <ac:spMk id="344" creationId="{7487FE05-9767-4485-1328-890E973B182F}"/>
          </ac:spMkLst>
        </pc:spChg>
        <pc:spChg chg="add del mod ord">
          <ac:chgData name="Chia-jung Yeh" userId="f328d6f4-0757-42dc-943f-c4685e047ee8" providerId="ADAL" clId="{E564DA1F-E2FD-475F-919F-BD2F09682F78}" dt="2024-02-15T04:09:47.573" v="5986" actId="478"/>
          <ac:spMkLst>
            <pc:docMk/>
            <pc:sldMk cId="1050252214" sldId="270"/>
            <ac:spMk id="345" creationId="{29C6E971-CE7E-A750-FD9F-F381BC005542}"/>
          </ac:spMkLst>
        </pc:spChg>
        <pc:spChg chg="add del mod ord">
          <ac:chgData name="Chia-jung Yeh" userId="f328d6f4-0757-42dc-943f-c4685e047ee8" providerId="ADAL" clId="{E564DA1F-E2FD-475F-919F-BD2F09682F78}" dt="2024-02-15T04:09:48.132" v="5988" actId="478"/>
          <ac:spMkLst>
            <pc:docMk/>
            <pc:sldMk cId="1050252214" sldId="270"/>
            <ac:spMk id="346" creationId="{40A9B58B-ED02-B297-5FF8-08F4D8B829E4}"/>
          </ac:spMkLst>
        </pc:spChg>
        <pc:spChg chg="add del mod ord">
          <ac:chgData name="Chia-jung Yeh" userId="f328d6f4-0757-42dc-943f-c4685e047ee8" providerId="ADAL" clId="{E564DA1F-E2FD-475F-919F-BD2F09682F78}" dt="2024-02-15T04:09:48.814" v="5989" actId="478"/>
          <ac:spMkLst>
            <pc:docMk/>
            <pc:sldMk cId="1050252214" sldId="270"/>
            <ac:spMk id="347" creationId="{4CD094D9-569E-04B1-E189-AA1CB96A71B1}"/>
          </ac:spMkLst>
        </pc:spChg>
        <pc:spChg chg="add del mod ord">
          <ac:chgData name="Chia-jung Yeh" userId="f328d6f4-0757-42dc-943f-c4685e047ee8" providerId="ADAL" clId="{E564DA1F-E2FD-475F-919F-BD2F09682F78}" dt="2024-02-15T04:09:49.865" v="5990" actId="478"/>
          <ac:spMkLst>
            <pc:docMk/>
            <pc:sldMk cId="1050252214" sldId="270"/>
            <ac:spMk id="348" creationId="{084251F6-AF34-7D07-1601-441F7BF7D7B4}"/>
          </ac:spMkLst>
        </pc:spChg>
        <pc:spChg chg="add del mod">
          <ac:chgData name="Chia-jung Yeh" userId="f328d6f4-0757-42dc-943f-c4685e047ee8" providerId="ADAL" clId="{E564DA1F-E2FD-475F-919F-BD2F09682F78}" dt="2024-02-15T04:06:39.550" v="5944" actId="478"/>
          <ac:spMkLst>
            <pc:docMk/>
            <pc:sldMk cId="1050252214" sldId="270"/>
            <ac:spMk id="349" creationId="{7EC6E839-1C16-7C37-CB7F-E1934D3D4596}"/>
          </ac:spMkLst>
        </pc:spChg>
        <pc:spChg chg="add del mod ord">
          <ac:chgData name="Chia-jung Yeh" userId="f328d6f4-0757-42dc-943f-c4685e047ee8" providerId="ADAL" clId="{E564DA1F-E2FD-475F-919F-BD2F09682F78}" dt="2024-02-15T04:09:50.601" v="5991" actId="478"/>
          <ac:spMkLst>
            <pc:docMk/>
            <pc:sldMk cId="1050252214" sldId="270"/>
            <ac:spMk id="350" creationId="{085057F7-7DAB-648C-A527-C45D875A2CC8}"/>
          </ac:spMkLst>
        </pc:spChg>
        <pc:spChg chg="add del mod ord">
          <ac:chgData name="Chia-jung Yeh" userId="f328d6f4-0757-42dc-943f-c4685e047ee8" providerId="ADAL" clId="{E564DA1F-E2FD-475F-919F-BD2F09682F78}" dt="2024-02-15T04:09:51.140" v="5992" actId="478"/>
          <ac:spMkLst>
            <pc:docMk/>
            <pc:sldMk cId="1050252214" sldId="270"/>
            <ac:spMk id="351" creationId="{E1443601-86D2-8395-139D-ABFD6056772C}"/>
          </ac:spMkLst>
        </pc:spChg>
        <pc:spChg chg="add del mod ord">
          <ac:chgData name="Chia-jung Yeh" userId="f328d6f4-0757-42dc-943f-c4685e047ee8" providerId="ADAL" clId="{E564DA1F-E2FD-475F-919F-BD2F09682F78}" dt="2024-02-15T04:09:51.575" v="5993" actId="478"/>
          <ac:spMkLst>
            <pc:docMk/>
            <pc:sldMk cId="1050252214" sldId="270"/>
            <ac:spMk id="352" creationId="{AC638738-6BAA-1A2C-E746-E7AC0423C134}"/>
          </ac:spMkLst>
        </pc:spChg>
        <pc:spChg chg="add del mod ord">
          <ac:chgData name="Chia-jung Yeh" userId="f328d6f4-0757-42dc-943f-c4685e047ee8" providerId="ADAL" clId="{E564DA1F-E2FD-475F-919F-BD2F09682F78}" dt="2024-02-15T04:09:52.536" v="5994" actId="478"/>
          <ac:spMkLst>
            <pc:docMk/>
            <pc:sldMk cId="1050252214" sldId="270"/>
            <ac:spMk id="353" creationId="{62C8A92D-995C-B158-0806-DFD8B177A923}"/>
          </ac:spMkLst>
        </pc:spChg>
        <pc:spChg chg="add del mod ord">
          <ac:chgData name="Chia-jung Yeh" userId="f328d6f4-0757-42dc-943f-c4685e047ee8" providerId="ADAL" clId="{E564DA1F-E2FD-475F-919F-BD2F09682F78}" dt="2024-02-15T04:09:53.182" v="5995" actId="478"/>
          <ac:spMkLst>
            <pc:docMk/>
            <pc:sldMk cId="1050252214" sldId="270"/>
            <ac:spMk id="354" creationId="{346C0AE3-F890-B9BF-AC71-E78BE999C92C}"/>
          </ac:spMkLst>
        </pc:spChg>
        <pc:spChg chg="add del mod ord">
          <ac:chgData name="Chia-jung Yeh" userId="f328d6f4-0757-42dc-943f-c4685e047ee8" providerId="ADAL" clId="{E564DA1F-E2FD-475F-919F-BD2F09682F78}" dt="2024-02-15T04:09:53.773" v="5996" actId="478"/>
          <ac:spMkLst>
            <pc:docMk/>
            <pc:sldMk cId="1050252214" sldId="270"/>
            <ac:spMk id="355" creationId="{C113CEF0-013E-723C-1B1F-2A90F86F5708}"/>
          </ac:spMkLst>
        </pc:spChg>
        <pc:spChg chg="add del mod ord">
          <ac:chgData name="Chia-jung Yeh" userId="f328d6f4-0757-42dc-943f-c4685e047ee8" providerId="ADAL" clId="{E564DA1F-E2FD-475F-919F-BD2F09682F78}" dt="2024-02-15T04:09:54.391" v="5997" actId="478"/>
          <ac:spMkLst>
            <pc:docMk/>
            <pc:sldMk cId="1050252214" sldId="270"/>
            <ac:spMk id="356" creationId="{D82DDE1E-5844-226E-9693-29C62A38B401}"/>
          </ac:spMkLst>
        </pc:spChg>
        <pc:spChg chg="add del mod ord">
          <ac:chgData name="Chia-jung Yeh" userId="f328d6f4-0757-42dc-943f-c4685e047ee8" providerId="ADAL" clId="{E564DA1F-E2FD-475F-919F-BD2F09682F78}" dt="2024-02-15T04:09:59.764" v="6002" actId="478"/>
          <ac:spMkLst>
            <pc:docMk/>
            <pc:sldMk cId="1050252214" sldId="270"/>
            <ac:spMk id="357" creationId="{13375F41-49A8-444C-7495-5B4008A9B303}"/>
          </ac:spMkLst>
        </pc:spChg>
        <pc:spChg chg="add del mod ord">
          <ac:chgData name="Chia-jung Yeh" userId="f328d6f4-0757-42dc-943f-c4685e047ee8" providerId="ADAL" clId="{E564DA1F-E2FD-475F-919F-BD2F09682F78}" dt="2024-02-15T04:09:55.255" v="5999" actId="478"/>
          <ac:spMkLst>
            <pc:docMk/>
            <pc:sldMk cId="1050252214" sldId="270"/>
            <ac:spMk id="358" creationId="{C1876039-F85F-0189-1C38-5B9B8EC70A44}"/>
          </ac:spMkLst>
        </pc:spChg>
        <pc:spChg chg="add del mod ord">
          <ac:chgData name="Chia-jung Yeh" userId="f328d6f4-0757-42dc-943f-c4685e047ee8" providerId="ADAL" clId="{E564DA1F-E2FD-475F-919F-BD2F09682F78}" dt="2024-02-15T04:09:54.812" v="5998" actId="478"/>
          <ac:spMkLst>
            <pc:docMk/>
            <pc:sldMk cId="1050252214" sldId="270"/>
            <ac:spMk id="359" creationId="{C9AFE03B-61DA-7600-FC04-9A81E868F852}"/>
          </ac:spMkLst>
        </pc:spChg>
        <pc:spChg chg="add mod ord">
          <ac:chgData name="Chia-jung Yeh" userId="f328d6f4-0757-42dc-943f-c4685e047ee8" providerId="ADAL" clId="{E564DA1F-E2FD-475F-919F-BD2F09682F78}" dt="2024-02-15T05:49:32.018" v="6193" actId="207"/>
          <ac:spMkLst>
            <pc:docMk/>
            <pc:sldMk cId="1050252214" sldId="270"/>
            <ac:spMk id="360" creationId="{113EBBB2-7274-6614-7FA7-36C499129D3D}"/>
          </ac:spMkLst>
        </pc:spChg>
        <pc:spChg chg="add mod">
          <ac:chgData name="Chia-jung Yeh" userId="f328d6f4-0757-42dc-943f-c4685e047ee8" providerId="ADAL" clId="{E564DA1F-E2FD-475F-919F-BD2F09682F78}" dt="2024-02-15T05:49:22.890" v="6181" actId="571"/>
          <ac:spMkLst>
            <pc:docMk/>
            <pc:sldMk cId="1050252214" sldId="270"/>
            <ac:spMk id="361" creationId="{B7900C7C-6624-5795-B04E-F0F4F68F1CAA}"/>
          </ac:spMkLst>
        </pc:spChg>
        <pc:spChg chg="add mod">
          <ac:chgData name="Chia-jung Yeh" userId="f328d6f4-0757-42dc-943f-c4685e047ee8" providerId="ADAL" clId="{E564DA1F-E2FD-475F-919F-BD2F09682F78}" dt="2024-02-15T05:51:13.248" v="6202" actId="1076"/>
          <ac:spMkLst>
            <pc:docMk/>
            <pc:sldMk cId="1050252214" sldId="270"/>
            <ac:spMk id="362" creationId="{9072A6C3-7B48-9A85-360F-5E83577EA418}"/>
          </ac:spMkLst>
        </pc:spChg>
        <pc:spChg chg="add mod">
          <ac:chgData name="Chia-jung Yeh" userId="f328d6f4-0757-42dc-943f-c4685e047ee8" providerId="ADAL" clId="{E564DA1F-E2FD-475F-919F-BD2F09682F78}" dt="2024-02-15T05:51:52.021" v="6203" actId="571"/>
          <ac:spMkLst>
            <pc:docMk/>
            <pc:sldMk cId="1050252214" sldId="270"/>
            <ac:spMk id="363" creationId="{1515EDAD-4D81-BFDB-38F3-438322366BA4}"/>
          </ac:spMkLst>
        </pc:spChg>
        <pc:spChg chg="add mod">
          <ac:chgData name="Chia-jung Yeh" userId="f328d6f4-0757-42dc-943f-c4685e047ee8" providerId="ADAL" clId="{E564DA1F-E2FD-475F-919F-BD2F09682F78}" dt="2024-02-15T05:52:53.756" v="6204" actId="571"/>
          <ac:spMkLst>
            <pc:docMk/>
            <pc:sldMk cId="1050252214" sldId="270"/>
            <ac:spMk id="364" creationId="{BC04CC04-C103-BE7A-8FDA-229FCC300A03}"/>
          </ac:spMkLst>
        </pc:spChg>
        <pc:spChg chg="add mod">
          <ac:chgData name="Chia-jung Yeh" userId="f328d6f4-0757-42dc-943f-c4685e047ee8" providerId="ADAL" clId="{E564DA1F-E2FD-475F-919F-BD2F09682F78}" dt="2024-02-15T05:53:05.451" v="6205" actId="571"/>
          <ac:spMkLst>
            <pc:docMk/>
            <pc:sldMk cId="1050252214" sldId="270"/>
            <ac:spMk id="365" creationId="{191FA6E6-CF55-9222-CDB1-A0E337F4CAC1}"/>
          </ac:spMkLst>
        </pc:spChg>
        <pc:spChg chg="add mod">
          <ac:chgData name="Chia-jung Yeh" userId="f328d6f4-0757-42dc-943f-c4685e047ee8" providerId="ADAL" clId="{E564DA1F-E2FD-475F-919F-BD2F09682F78}" dt="2024-02-15T05:53:22.452" v="6207" actId="1076"/>
          <ac:spMkLst>
            <pc:docMk/>
            <pc:sldMk cId="1050252214" sldId="270"/>
            <ac:spMk id="366" creationId="{E9182BCE-0F25-C37D-C915-5683C8E740EB}"/>
          </ac:spMkLst>
        </pc:spChg>
        <pc:spChg chg="add del mod">
          <ac:chgData name="Chia-jung Yeh" userId="f328d6f4-0757-42dc-943f-c4685e047ee8" providerId="ADAL" clId="{E564DA1F-E2FD-475F-919F-BD2F09682F78}" dt="2024-02-15T06:45:51.406" v="6226" actId="478"/>
          <ac:spMkLst>
            <pc:docMk/>
            <pc:sldMk cId="1050252214" sldId="270"/>
            <ac:spMk id="367" creationId="{CA982C1A-D8F7-5E77-4267-5CC958B226F6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8" creationId="{14DEF82B-83D2-31B3-8BD0-09276EFF7738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69" creationId="{3A2C2EF3-6D81-A9CD-E3CA-99BA71E73B37}"/>
          </ac:spMkLst>
        </pc:spChg>
        <pc:spChg chg="add mod">
          <ac:chgData name="Chia-jung Yeh" userId="f328d6f4-0757-42dc-943f-c4685e047ee8" providerId="ADAL" clId="{E564DA1F-E2FD-475F-919F-BD2F09682F78}" dt="2024-02-15T06:45:18.418" v="6223" actId="1076"/>
          <ac:spMkLst>
            <pc:docMk/>
            <pc:sldMk cId="1050252214" sldId="270"/>
            <ac:spMk id="370" creationId="{2BD7799F-3C8B-C08E-C927-3B542C3F3609}"/>
          </ac:spMkLst>
        </pc:spChg>
        <pc:spChg chg="add del mod">
          <ac:chgData name="Chia-jung Yeh" userId="f328d6f4-0757-42dc-943f-c4685e047ee8" providerId="ADAL" clId="{E564DA1F-E2FD-475F-919F-BD2F09682F78}" dt="2024-02-15T06:45:50.577" v="6225" actId="478"/>
          <ac:spMkLst>
            <pc:docMk/>
            <pc:sldMk cId="1050252214" sldId="270"/>
            <ac:spMk id="371" creationId="{31F75068-D688-C827-7370-BBEE5EAE6FD4}"/>
          </ac:spMkLst>
        </pc:spChg>
        <pc:picChg chg="add del mod modCrop">
          <ac:chgData name="Chia-jung Yeh" userId="f328d6f4-0757-42dc-943f-c4685e047ee8" providerId="ADAL" clId="{E564DA1F-E2FD-475F-919F-BD2F09682F78}" dt="2024-02-15T03:33:25.488" v="5166" actId="478"/>
          <ac:picMkLst>
            <pc:docMk/>
            <pc:sldMk cId="1050252214" sldId="270"/>
            <ac:picMk id="173" creationId="{FF26E482-8DE9-EBD7-46C5-A33B31CE3CE0}"/>
          </ac:picMkLst>
        </pc:picChg>
        <pc:picChg chg="add mod">
          <ac:chgData name="Chia-jung Yeh" userId="f328d6f4-0757-42dc-943f-c4685e047ee8" providerId="ADAL" clId="{E564DA1F-E2FD-475F-919F-BD2F09682F78}" dt="2024-02-15T03:31:02.691" v="5138" actId="571"/>
          <ac:picMkLst>
            <pc:docMk/>
            <pc:sldMk cId="1050252214" sldId="270"/>
            <ac:picMk id="174" creationId="{392FB9E1-3FDF-410D-B853-B38876988E38}"/>
          </ac:picMkLst>
        </pc:picChg>
        <pc:picChg chg="add del mod ord">
          <ac:chgData name="Chia-jung Yeh" userId="f328d6f4-0757-42dc-943f-c4685e047ee8" providerId="ADAL" clId="{E564DA1F-E2FD-475F-919F-BD2F09682F78}" dt="2024-02-15T04:11:24.103" v="6003" actId="167"/>
          <ac:picMkLst>
            <pc:docMk/>
            <pc:sldMk cId="1050252214" sldId="270"/>
            <ac:picMk id="307" creationId="{EDBAC1F0-E01E-1893-A6D5-82824312AEE5}"/>
          </ac:picMkLst>
        </pc:picChg>
        <pc:picChg chg="add del mod modCrop">
          <ac:chgData name="Chia-jung Yeh" userId="f328d6f4-0757-42dc-943f-c4685e047ee8" providerId="ADAL" clId="{E564DA1F-E2FD-475F-919F-BD2F09682F78}" dt="2024-02-15T04:01:16.824" v="5833" actId="478"/>
          <ac:picMkLst>
            <pc:docMk/>
            <pc:sldMk cId="1050252214" sldId="270"/>
            <ac:picMk id="317" creationId="{14FD667C-DACB-854B-5824-EE9E0EE750A3}"/>
          </ac:picMkLst>
        </pc:picChg>
        <pc:picChg chg="add mod modCrop">
          <ac:chgData name="Chia-jung Yeh" userId="f328d6f4-0757-42dc-943f-c4685e047ee8" providerId="ADAL" clId="{E564DA1F-E2FD-475F-919F-BD2F09682F78}" dt="2024-02-15T05:50:28.219" v="6199" actId="1076"/>
          <ac:picMkLst>
            <pc:docMk/>
            <pc:sldMk cId="1050252214" sldId="270"/>
            <ac:picMk id="318" creationId="{EBFF9E62-450B-C2B8-18E5-038330E9D2AA}"/>
          </ac:picMkLst>
        </pc:pic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5" creationId="{D44933EF-3650-9326-90EA-7BFE3136E40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" creationId="{0A2DB49A-E513-18EB-2DE3-9695CA5ED5D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0" creationId="{67ED29FD-95EA-70E2-B9F2-CB29E0F63362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31" creationId="{6758972C-340F-073B-20D7-84F3EDA73B56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1" creationId="{B2846B66-472A-D3A1-93B9-726FE55A8EA9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2" creationId="{10F8E640-DC05-9481-015B-B1608F198040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6" creationId="{CE2E5F95-C998-D20F-3D84-24011D3AA31D}"/>
          </ac:cxnSpMkLst>
        </pc:cxnChg>
        <pc:cxnChg chg="add del mod">
          <ac:chgData name="Chia-jung Yeh" userId="f328d6f4-0757-42dc-943f-c4685e047ee8" providerId="ADAL" clId="{E564DA1F-E2FD-475F-919F-BD2F09682F78}" dt="2024-02-15T03:18:10.713" v="4783" actId="478"/>
          <ac:cxnSpMkLst>
            <pc:docMk/>
            <pc:sldMk cId="1050252214" sldId="270"/>
            <ac:cxnSpMk id="59" creationId="{8C7F600F-FEA8-73A1-8721-04F71D561B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4" creationId="{2D52DE23-A5C5-D0F5-8B24-A494439CE93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65" creationId="{2A59F5BD-E391-0411-961B-6EE57FBFD8F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5" creationId="{C93758E8-DE54-3981-8D07-C927305B47E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76" creationId="{8E93EF04-6E86-FD8E-2367-031AA8B03DBD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4" creationId="{B4FC0855-DFA3-A328-86E0-B88B89650492}"/>
          </ac:cxnSpMkLst>
        </pc:cxnChg>
        <pc:cxnChg chg="add mod">
          <ac:chgData name="Chia-jung Yeh" userId="f328d6f4-0757-42dc-943f-c4685e047ee8" providerId="ADAL" clId="{E564DA1F-E2FD-475F-919F-BD2F09682F78}" dt="2024-02-15T03:22:47.410" v="4909" actId="571"/>
          <ac:cxnSpMkLst>
            <pc:docMk/>
            <pc:sldMk cId="1050252214" sldId="270"/>
            <ac:cxnSpMk id="95" creationId="{5DAE3566-3C80-FF5C-06E1-E33E38611DB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7" creationId="{7985BBC5-68C1-EF59-528A-02AB3F1E4F79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98" creationId="{00EFCB5D-F72A-A1AB-3D27-594AB948888E}"/>
          </ac:cxnSpMkLst>
        </pc:cxnChg>
        <pc:cxnChg chg="add del mod">
          <ac:chgData name="Chia-jung Yeh" userId="f328d6f4-0757-42dc-943f-c4685e047ee8" providerId="ADAL" clId="{E564DA1F-E2FD-475F-919F-BD2F09682F78}" dt="2024-02-15T03:22:52.900" v="4911" actId="478"/>
          <ac:cxnSpMkLst>
            <pc:docMk/>
            <pc:sldMk cId="1050252214" sldId="270"/>
            <ac:cxnSpMk id="117" creationId="{72EAE9BA-B965-31EF-1328-2D1BA39102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2" creationId="{01301268-CFC6-F166-30AD-2999C3AAFF7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3" creationId="{0918DDA3-FC12-BBF3-CB50-AC59CF3376A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26" creationId="{B769CC93-6596-09FB-579D-090FEB05902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2" creationId="{BACD72D9-E7F6-746A-2314-6E14DB60936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5" creationId="{872A3C74-4061-67CC-654E-CD285198CF7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7" creationId="{63DBE122-651E-8C11-C651-F629C40C33FB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8" creationId="{2EADD40E-2F50-D419-7FC0-05E142B0901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39" creationId="{93AD8639-E808-3DDE-F1A4-2974FE54667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4" creationId="{474B26F2-E7B5-7B18-5D20-1259F06BD80D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5" creationId="{14C7AF36-FF2D-032A-D927-88CBCA98577A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46" creationId="{9134962F-32EB-464C-2345-F27F4CFBE93A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8" creationId="{01C4F0C9-7947-67AB-2D84-FC2F48E6B15B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49" creationId="{68081A9E-355F-9115-E408-B918B0349096}"/>
          </ac:cxnSpMkLst>
        </pc:cxnChg>
        <pc:cxnChg chg="add mod">
          <ac:chgData name="Chia-jung Yeh" userId="f328d6f4-0757-42dc-943f-c4685e047ee8" providerId="ADAL" clId="{E564DA1F-E2FD-475F-919F-BD2F09682F78}" dt="2024-02-15T03:27:36.904" v="4995" actId="571"/>
          <ac:cxnSpMkLst>
            <pc:docMk/>
            <pc:sldMk cId="1050252214" sldId="270"/>
            <ac:cxnSpMk id="150" creationId="{2F2600CC-BDF8-4A3E-7242-90730E72D1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5" creationId="{F2BBA475-0FC5-AAA6-F5D3-520A7366282F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6" creationId="{C15C82CD-7564-03C0-F29E-FD00EB6CD2A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57" creationId="{B900A166-8BBA-53BE-3745-0506176BEA43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3" creationId="{29D02DCC-4663-46C1-06F6-0618D4823370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4" creationId="{5D4B29A0-D435-79D6-5F97-2A0F04350534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65" creationId="{BFA3717C-F0CC-E518-25C2-47541D9C7808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1" creationId="{7FE75C10-0585-D23A-C0A9-6FF4C44DB487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72" creationId="{E4378D48-809F-DC1F-B6B2-68ADF98C469C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3" creationId="{E3488142-18B3-78F3-103C-0571099FAD06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184" creationId="{2AF7FE70-70FD-B8BB-E0DC-299B923F9EB9}"/>
          </ac:cxnSpMkLst>
        </pc:cxnChg>
        <pc:cxnChg chg="add mo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0" creationId="{F8FD4AEA-9C85-8733-F264-B8ECBCCBCC6D}"/>
          </ac:cxnSpMkLst>
        </pc:cxnChg>
        <pc:cxnChg chg="add mod ord">
          <ac:chgData name="Chia-jung Yeh" userId="f328d6f4-0757-42dc-943f-c4685e047ee8" providerId="ADAL" clId="{E564DA1F-E2FD-475F-919F-BD2F09682F78}" dt="2024-02-15T03:47:50.788" v="5788" actId="1076"/>
          <ac:cxnSpMkLst>
            <pc:docMk/>
            <pc:sldMk cId="1050252214" sldId="270"/>
            <ac:cxnSpMk id="221" creationId="{35271723-447C-6E77-8030-C6378362E241}"/>
          </ac:cxnSpMkLst>
        </pc:cxnChg>
        <pc:cxnChg chg="add del mod">
          <ac:chgData name="Chia-jung Yeh" userId="f328d6f4-0757-42dc-943f-c4685e047ee8" providerId="ADAL" clId="{E564DA1F-E2FD-475F-919F-BD2F09682F78}" dt="2024-02-15T05:53:55.598" v="6208" actId="478"/>
          <ac:cxnSpMkLst>
            <pc:docMk/>
            <pc:sldMk cId="1050252214" sldId="270"/>
            <ac:cxnSpMk id="222" creationId="{2042686A-840F-F3E2-D812-F5313F5A9DEA}"/>
          </ac:cxnSpMkLst>
        </pc:cxnChg>
        <pc:cxnChg chg="add del mod">
          <ac:chgData name="Chia-jung Yeh" userId="f328d6f4-0757-42dc-943f-c4685e047ee8" providerId="ADAL" clId="{E564DA1F-E2FD-475F-919F-BD2F09682F78}" dt="2024-02-15T05:53:55.937" v="6209" actId="478"/>
          <ac:cxnSpMkLst>
            <pc:docMk/>
            <pc:sldMk cId="1050252214" sldId="270"/>
            <ac:cxnSpMk id="224" creationId="{E86DB017-9A60-210C-923A-B64E1EFBA66B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7" creationId="{3DC19851-B23F-75DA-7FA6-6D67D86D318A}"/>
          </ac:cxnSpMkLst>
        </pc:cxnChg>
        <pc:cxnChg chg="add del mod">
          <ac:chgData name="Chia-jung Yeh" userId="f328d6f4-0757-42dc-943f-c4685e047ee8" providerId="ADAL" clId="{E564DA1F-E2FD-475F-919F-BD2F09682F78}" dt="2024-02-15T03:44:03.937" v="5704" actId="478"/>
          <ac:cxnSpMkLst>
            <pc:docMk/>
            <pc:sldMk cId="1050252214" sldId="270"/>
            <ac:cxnSpMk id="288" creationId="{2304F8C6-BAB4-2AC4-5422-087DED6E228A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1" creationId="{04F32D5E-60F1-0F44-FBE0-A74F51CAED22}"/>
          </ac:cxnSpMkLst>
        </pc:cxnChg>
        <pc:cxnChg chg="add mod">
          <ac:chgData name="Chia-jung Yeh" userId="f328d6f4-0757-42dc-943f-c4685e047ee8" providerId="ADAL" clId="{E564DA1F-E2FD-475F-919F-BD2F09682F78}" dt="2024-02-15T03:45:38.712" v="5746" actId="571"/>
          <ac:cxnSpMkLst>
            <pc:docMk/>
            <pc:sldMk cId="1050252214" sldId="270"/>
            <ac:cxnSpMk id="302" creationId="{D3BECDFF-AC3F-0B6F-12C2-34EEB4354FC6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09" creationId="{0CCD01EB-C512-4C44-335C-50D44F179DCB}"/>
          </ac:cxnSpMkLst>
        </pc:cxnChg>
        <pc:cxnChg chg="add mod">
          <ac:chgData name="Chia-jung Yeh" userId="f328d6f4-0757-42dc-943f-c4685e047ee8" providerId="ADAL" clId="{E564DA1F-E2FD-475F-919F-BD2F09682F78}" dt="2024-02-15T03:51:13.511" v="5803" actId="571"/>
          <ac:cxnSpMkLst>
            <pc:docMk/>
            <pc:sldMk cId="1050252214" sldId="270"/>
            <ac:cxnSpMk id="311" creationId="{2BEA7599-4347-0063-B070-9E3ECBFA4B65}"/>
          </ac:cxnSpMkLst>
        </pc:cxnChg>
        <pc:cxnChg chg="add del mod">
          <ac:chgData name="Chia-jung Yeh" userId="f328d6f4-0757-42dc-943f-c4685e047ee8" providerId="ADAL" clId="{E564DA1F-E2FD-475F-919F-BD2F09682F78}" dt="2024-02-15T04:00:35.311" v="5815" actId="478"/>
          <ac:cxnSpMkLst>
            <pc:docMk/>
            <pc:sldMk cId="1050252214" sldId="270"/>
            <ac:cxnSpMk id="314" creationId="{67D96825-588E-9F73-AB6A-166BBAED15A3}"/>
          </ac:cxnSpMkLst>
        </pc:cxnChg>
        <pc:cxnChg chg="add del">
          <ac:chgData name="Chia-jung Yeh" userId="f328d6f4-0757-42dc-943f-c4685e047ee8" providerId="ADAL" clId="{E564DA1F-E2FD-475F-919F-BD2F09682F78}" dt="2024-02-15T04:02:03.842" v="5851" actId="11529"/>
          <ac:cxnSpMkLst>
            <pc:docMk/>
            <pc:sldMk cId="1050252214" sldId="270"/>
            <ac:cxnSpMk id="320" creationId="{B9BF8352-D66F-E867-BDB4-C168776E5503}"/>
          </ac:cxnSpMkLst>
        </pc:cxnChg>
        <pc:cxnChg chg="add del mod">
          <ac:chgData name="Chia-jung Yeh" userId="f328d6f4-0757-42dc-943f-c4685e047ee8" providerId="ADAL" clId="{E564DA1F-E2FD-475F-919F-BD2F09682F78}" dt="2024-02-15T04:05:12.122" v="5883" actId="478"/>
          <ac:cxnSpMkLst>
            <pc:docMk/>
            <pc:sldMk cId="1050252214" sldId="270"/>
            <ac:cxnSpMk id="323" creationId="{2BD35984-F75D-B1A7-B216-86298A1AF609}"/>
          </ac:cxnSpMkLst>
        </pc:cxnChg>
        <pc:cxnChg chg="add mod">
          <ac:chgData name="Chia-jung Yeh" userId="f328d6f4-0757-42dc-943f-c4685e047ee8" providerId="ADAL" clId="{E564DA1F-E2FD-475F-919F-BD2F09682F78}" dt="2024-02-15T04:05:02.691" v="5879" actId="571"/>
          <ac:cxnSpMkLst>
            <pc:docMk/>
            <pc:sldMk cId="1050252214" sldId="270"/>
            <ac:cxnSpMk id="328" creationId="{2C9C3348-B74B-8E8E-E405-E1410C09E5C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  <pc:sldChg chg="new del">
        <pc:chgData name="Chia-jung Yeh" userId="f328d6f4-0757-42dc-943f-c4685e047ee8" providerId="ADAL" clId="{E564DA1F-E2FD-475F-919F-BD2F09682F78}" dt="2024-02-15T04:01:57.088" v="5849" actId="680"/>
        <pc:sldMkLst>
          <pc:docMk/>
          <pc:sldMk cId="1188077042" sldId="271"/>
        </pc:sldMkLst>
      </pc:sldChg>
      <pc:sldChg chg="addSp delSp modSp new mod">
        <pc:chgData name="Chia-jung Yeh" userId="f328d6f4-0757-42dc-943f-c4685e047ee8" providerId="ADAL" clId="{E564DA1F-E2FD-475F-919F-BD2F09682F78}" dt="2024-02-18T03:07:37.477" v="6604" actId="5736"/>
        <pc:sldMkLst>
          <pc:docMk/>
          <pc:sldMk cId="3297015979" sldId="271"/>
        </pc:sldMkLst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2" creationId="{BFEEF13A-8790-B9A8-D93A-1CDC3482F186}"/>
          </ac:spMkLst>
        </pc:spChg>
        <pc:spChg chg="del">
          <ac:chgData name="Chia-jung Yeh" userId="f328d6f4-0757-42dc-943f-c4685e047ee8" providerId="ADAL" clId="{E564DA1F-E2FD-475F-919F-BD2F09682F78}" dt="2024-02-18T02:20:02.440" v="6234" actId="478"/>
          <ac:spMkLst>
            <pc:docMk/>
            <pc:sldMk cId="3297015979" sldId="271"/>
            <ac:spMk id="3" creationId="{05F3BAAC-8277-0002-561D-E0529CC644D1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4" creationId="{5DDAFA63-3665-8562-C59C-BA21511D3C1C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5" creationId="{CBBADCC3-B9C1-D369-5E47-CCE40186FB3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6" creationId="{5C2742BD-E91F-2D8B-9037-D7C510346F00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7" creationId="{8C0C9E64-D6F5-2F91-3153-58097CC2048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0" creationId="{6C22A620-0299-E9A5-C0A1-10101AA80FB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1" creationId="{5CAAB2C8-D63A-C04B-49E3-C790EFF2719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2" creationId="{C76847B9-D78A-03A5-E1F4-85306D866413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3" creationId="{557FEE90-00FA-ED36-8BDF-F331FAABF3C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5" creationId="{F14AEFB2-EC40-BD69-B9BD-AFACAC63BC3F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6" creationId="{898E9569-DDCF-F7C2-ECA0-7244727E4CD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17" creationId="{069CEE53-62C6-7475-DEAD-5C473D6B2C81}"/>
          </ac:spMkLst>
        </pc:spChg>
        <pc:spChg chg="add del mod">
          <ac:chgData name="Chia-jung Yeh" userId="f328d6f4-0757-42dc-943f-c4685e047ee8" providerId="ADAL" clId="{E564DA1F-E2FD-475F-919F-BD2F09682F78}" dt="2024-02-18T03:04:34.662" v="6547" actId="478"/>
          <ac:spMkLst>
            <pc:docMk/>
            <pc:sldMk cId="3297015979" sldId="271"/>
            <ac:spMk id="18" creationId="{DE9C51BD-03DD-57E9-948B-2CDAFF16A85A}"/>
          </ac:spMkLst>
        </pc:spChg>
        <pc:spChg chg="add del mod">
          <ac:chgData name="Chia-jung Yeh" userId="f328d6f4-0757-42dc-943f-c4685e047ee8" providerId="ADAL" clId="{E564DA1F-E2FD-475F-919F-BD2F09682F78}" dt="2024-02-18T03:04:35.693" v="6549" actId="478"/>
          <ac:spMkLst>
            <pc:docMk/>
            <pc:sldMk cId="3297015979" sldId="271"/>
            <ac:spMk id="19" creationId="{D47D6A8F-9C69-B44B-7642-E7AC2B3AE33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0" creationId="{60614139-2FB6-DC68-2052-EA7A516C25A9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1" creationId="{99D22A37-A131-911B-D726-4E7E212FE35E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2" creationId="{13D78136-A3DB-A071-AB9F-F7292AB7D558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28" creationId="{BE4B2B39-9942-B1DC-17CA-8C8C06DD2594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0" creationId="{19CE22E9-0A28-3F1E-869D-39950993B6E2}"/>
          </ac:spMkLst>
        </pc:spChg>
        <pc:spChg chg="add mo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2" creationId="{A38D8F55-4B54-3F21-F676-3D715FC9B30F}"/>
          </ac:spMkLst>
        </pc:spChg>
        <pc:spChg chg="add mod ord">
          <ac:chgData name="Chia-jung Yeh" userId="f328d6f4-0757-42dc-943f-c4685e047ee8" providerId="ADAL" clId="{E564DA1F-E2FD-475F-919F-BD2F09682F78}" dt="2024-02-18T03:07:37.477" v="6604" actId="5736"/>
          <ac:spMkLst>
            <pc:docMk/>
            <pc:sldMk cId="3297015979" sldId="271"/>
            <ac:spMk id="34" creationId="{8B525179-D13F-76BF-38D5-B6C4C4966DC4}"/>
          </ac:spMkLst>
        </pc:spChg>
        <pc:graphicFrameChg chg="add mod modGraphic">
          <ac:chgData name="Chia-jung Yeh" userId="f328d6f4-0757-42dc-943f-c4685e047ee8" providerId="ADAL" clId="{E564DA1F-E2FD-475F-919F-BD2F09682F78}" dt="2024-02-18T03:07:37.477" v="6604" actId="5736"/>
          <ac:graphicFrameMkLst>
            <pc:docMk/>
            <pc:sldMk cId="3297015979" sldId="271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3:05:31.747" v="6574" actId="571"/>
          <ac:cxnSpMkLst>
            <pc:docMk/>
            <pc:sldMk cId="3297015979" sldId="271"/>
            <ac:cxnSpMk id="26" creationId="{CA3D3377-BA24-DAF7-C0A7-D0EF74C6A10A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29" creationId="{60A331BE-464A-D6B2-682C-00D65E63F80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1" creationId="{70F48490-7695-B221-0BA7-FA1F30B9B98C}"/>
          </ac:cxnSpMkLst>
        </pc:cxnChg>
        <pc:cxnChg chg="add mod">
          <ac:chgData name="Chia-jung Yeh" userId="f328d6f4-0757-42dc-943f-c4685e047ee8" providerId="ADAL" clId="{E564DA1F-E2FD-475F-919F-BD2F09682F78}" dt="2024-02-18T03:07:37.477" v="6604" actId="5736"/>
          <ac:cxnSpMkLst>
            <pc:docMk/>
            <pc:sldMk cId="3297015979" sldId="271"/>
            <ac:cxnSpMk id="33" creationId="{782479CE-9B48-5454-D473-97D942B71773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8T01:46:05.615" v="6232" actId="47"/>
        <pc:sldMkLst>
          <pc:docMk/>
          <pc:sldMk cId="3705748239" sldId="271"/>
        </pc:sldMkLst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2" creationId="{97A8C91C-5D40-6CC8-4CA7-A4767130B2FE}"/>
          </ac:spMkLst>
        </pc:spChg>
        <pc:spChg chg="del">
          <ac:chgData name="Chia-jung Yeh" userId="f328d6f4-0757-42dc-943f-c4685e047ee8" providerId="ADAL" clId="{E564DA1F-E2FD-475F-919F-BD2F09682F78}" dt="2024-02-18T00:36:13.006" v="6228" actId="478"/>
          <ac:spMkLst>
            <pc:docMk/>
            <pc:sldMk cId="3705748239" sldId="271"/>
            <ac:spMk id="3" creationId="{97EE98EC-ADA2-41D7-B9D9-99AA1F20C245}"/>
          </ac:spMkLst>
        </pc:spChg>
        <pc:spChg chg="add mod">
          <ac:chgData name="Chia-jung Yeh" userId="f328d6f4-0757-42dc-943f-c4685e047ee8" providerId="ADAL" clId="{E564DA1F-E2FD-475F-919F-BD2F09682F78}" dt="2024-02-18T00:37:05.947" v="6231" actId="207"/>
          <ac:spMkLst>
            <pc:docMk/>
            <pc:sldMk cId="3705748239" sldId="271"/>
            <ac:spMk id="4" creationId="{1AB2BD23-A0E1-3620-D73D-4572D7E92E6C}"/>
          </ac:spMkLst>
        </pc:spChg>
      </pc:sldChg>
      <pc:sldChg chg="addSp delSp modSp add mod">
        <pc:chgData name="Chia-jung Yeh" userId="f328d6f4-0757-42dc-943f-c4685e047ee8" providerId="ADAL" clId="{E564DA1F-E2FD-475F-919F-BD2F09682F78}" dt="2024-02-18T09:02:15.279" v="6858" actId="167"/>
        <pc:sldMkLst>
          <pc:docMk/>
          <pc:sldMk cId="3749801919" sldId="272"/>
        </pc:sldMkLst>
        <pc:spChg chg="add mod">
          <ac:chgData name="Chia-jung Yeh" userId="f328d6f4-0757-42dc-943f-c4685e047ee8" providerId="ADAL" clId="{E564DA1F-E2FD-475F-919F-BD2F09682F78}" dt="2024-02-18T08:32:18.745" v="6615" actId="14100"/>
          <ac:spMkLst>
            <pc:docMk/>
            <pc:sldMk cId="3749801919" sldId="272"/>
            <ac:spMk id="2" creationId="{C6D5D18D-E467-8861-17B0-8525AB793EFB}"/>
          </ac:spMkLst>
        </pc:spChg>
        <pc:spChg chg="add del">
          <ac:chgData name="Chia-jung Yeh" userId="f328d6f4-0757-42dc-943f-c4685e047ee8" providerId="ADAL" clId="{E564DA1F-E2FD-475F-919F-BD2F09682F78}" dt="2024-02-18T08:32:23.989" v="6617" actId="11529"/>
          <ac:spMkLst>
            <pc:docMk/>
            <pc:sldMk cId="3749801919" sldId="272"/>
            <ac:spMk id="3" creationId="{C3CA0F87-0772-6DF9-87A4-8FE117CC537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4" creationId="{5DDAFA63-3665-8562-C59C-BA21511D3C1C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5" creationId="{CBBADCC3-B9C1-D369-5E47-CCE40186FB3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6" creationId="{5C2742BD-E91F-2D8B-9037-D7C510346F00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7" creationId="{8C0C9E64-D6F5-2F91-3153-58097CC2048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0" creationId="{6C22A620-0299-E9A5-C0A1-10101AA80FB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1" creationId="{5CAAB2C8-D63A-C04B-49E3-C790EFF2719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2" creationId="{C76847B9-D78A-03A5-E1F4-85306D866413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3" creationId="{557FEE90-00FA-ED36-8BDF-F331FAABF3C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5" creationId="{F14AEFB2-EC40-BD69-B9BD-AFACAC63BC3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6" creationId="{898E9569-DDCF-F7C2-ECA0-7244727E4CD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17" creationId="{069CEE53-62C6-7475-DEAD-5C473D6B2C81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0" creationId="{60614139-2FB6-DC68-2052-EA7A516C25A9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1" creationId="{99D22A37-A131-911B-D726-4E7E212FE35E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2" creationId="{13D78136-A3DB-A071-AB9F-F7292AB7D558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28" creationId="{BE4B2B39-9942-B1DC-17CA-8C8C06DD2594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0" creationId="{19CE22E9-0A28-3F1E-869D-39950993B6E2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2" creationId="{A38D8F55-4B54-3F21-F676-3D715FC9B30F}"/>
          </ac:spMkLst>
        </pc:spChg>
        <pc:spChg chg="del">
          <ac:chgData name="Chia-jung Yeh" userId="f328d6f4-0757-42dc-943f-c4685e047ee8" providerId="ADAL" clId="{E564DA1F-E2FD-475F-919F-BD2F09682F78}" dt="2024-02-18T08:31:59.087" v="6606" actId="478"/>
          <ac:spMkLst>
            <pc:docMk/>
            <pc:sldMk cId="3749801919" sldId="272"/>
            <ac:spMk id="34" creationId="{8B525179-D13F-76BF-38D5-B6C4C4966DC4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5" creationId="{F4A9C4CA-A105-198A-4B6C-BF5025A785A8}"/>
          </ac:spMkLst>
        </pc:spChg>
        <pc:spChg chg="add mod">
          <ac:chgData name="Chia-jung Yeh" userId="f328d6f4-0757-42dc-943f-c4685e047ee8" providerId="ADAL" clId="{E564DA1F-E2FD-475F-919F-BD2F09682F78}" dt="2024-02-18T08:56:07.749" v="6643" actId="207"/>
          <ac:spMkLst>
            <pc:docMk/>
            <pc:sldMk cId="3749801919" sldId="272"/>
            <ac:spMk id="36" creationId="{3718CCB7-2850-7A9B-A334-807CD31BE7F4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7" creationId="{9B9FDF64-534B-3A7E-BAAA-E67F05B3E57E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8" creationId="{078F4D90-F270-BFB5-5A0A-A4911DE0C221}"/>
          </ac:spMkLst>
        </pc:spChg>
        <pc:spChg chg="add mod">
          <ac:chgData name="Chia-jung Yeh" userId="f328d6f4-0757-42dc-943f-c4685e047ee8" providerId="ADAL" clId="{E564DA1F-E2FD-475F-919F-BD2F09682F78}" dt="2024-02-18T08:56:05.980" v="6642" actId="207"/>
          <ac:spMkLst>
            <pc:docMk/>
            <pc:sldMk cId="3749801919" sldId="272"/>
            <ac:spMk id="39" creationId="{98F2A29E-A899-E1A6-8F71-A763A37ABB37}"/>
          </ac:spMkLst>
        </pc:spChg>
        <pc:spChg chg="add mod">
          <ac:chgData name="Chia-jung Yeh" userId="f328d6f4-0757-42dc-943f-c4685e047ee8" providerId="ADAL" clId="{E564DA1F-E2FD-475F-919F-BD2F09682F78}" dt="2024-02-18T08:58:32.620" v="6752" actId="1076"/>
          <ac:spMkLst>
            <pc:docMk/>
            <pc:sldMk cId="3749801919" sldId="272"/>
            <ac:spMk id="43" creationId="{22AABB79-1CC3-A990-188D-F355E9C7BA52}"/>
          </ac:spMkLst>
        </pc:spChg>
        <pc:spChg chg="add mod">
          <ac:chgData name="Chia-jung Yeh" userId="f328d6f4-0757-42dc-943f-c4685e047ee8" providerId="ADAL" clId="{E564DA1F-E2FD-475F-919F-BD2F09682F78}" dt="2024-02-18T08:58:27.040" v="6750" actId="20577"/>
          <ac:spMkLst>
            <pc:docMk/>
            <pc:sldMk cId="3749801919" sldId="272"/>
            <ac:spMk id="44" creationId="{AB9907D8-5A11-91B3-D2A5-31D6C67F2AFC}"/>
          </ac:spMkLst>
        </pc:spChg>
        <pc:spChg chg="add mod">
          <ac:chgData name="Chia-jung Yeh" userId="f328d6f4-0757-42dc-943f-c4685e047ee8" providerId="ADAL" clId="{E564DA1F-E2FD-475F-919F-BD2F09682F78}" dt="2024-02-18T08:58:29.484" v="6751" actId="207"/>
          <ac:spMkLst>
            <pc:docMk/>
            <pc:sldMk cId="3749801919" sldId="272"/>
            <ac:spMk id="45" creationId="{08FBAEA3-9AE7-23CE-ABFD-EB5F015FBFC0}"/>
          </ac:spMkLst>
        </pc:spChg>
        <pc:spChg chg="add mod">
          <ac:chgData name="Chia-jung Yeh" userId="f328d6f4-0757-42dc-943f-c4685e047ee8" providerId="ADAL" clId="{E564DA1F-E2FD-475F-919F-BD2F09682F78}" dt="2024-02-18T08:59:10.469" v="6763" actId="1076"/>
          <ac:spMkLst>
            <pc:docMk/>
            <pc:sldMk cId="3749801919" sldId="272"/>
            <ac:spMk id="46" creationId="{38FCCFCB-3C66-16BE-03C6-BEA5F852FF67}"/>
          </ac:spMkLst>
        </pc:spChg>
        <pc:spChg chg="add mod">
          <ac:chgData name="Chia-jung Yeh" userId="f328d6f4-0757-42dc-943f-c4685e047ee8" providerId="ADAL" clId="{E564DA1F-E2FD-475F-919F-BD2F09682F78}" dt="2024-02-18T08:59:43.378" v="6778" actId="1076"/>
          <ac:spMkLst>
            <pc:docMk/>
            <pc:sldMk cId="3749801919" sldId="272"/>
            <ac:spMk id="47" creationId="{4CB9FF78-8C73-C166-9752-D786D492C5A5}"/>
          </ac:spMkLst>
        </pc:spChg>
        <pc:spChg chg="add mod">
          <ac:chgData name="Chia-jung Yeh" userId="f328d6f4-0757-42dc-943f-c4685e047ee8" providerId="ADAL" clId="{E564DA1F-E2FD-475F-919F-BD2F09682F78}" dt="2024-02-18T09:00:35.258" v="6813" actId="1076"/>
          <ac:spMkLst>
            <pc:docMk/>
            <pc:sldMk cId="3749801919" sldId="272"/>
            <ac:spMk id="48" creationId="{FA911D9F-569E-22F8-2967-2FBFE45D6C71}"/>
          </ac:spMkLst>
        </pc:spChg>
        <pc:spChg chg="add mod">
          <ac:chgData name="Chia-jung Yeh" userId="f328d6f4-0757-42dc-943f-c4685e047ee8" providerId="ADAL" clId="{E564DA1F-E2FD-475F-919F-BD2F09682F78}" dt="2024-02-18T09:00:12.817" v="6788" actId="208"/>
          <ac:spMkLst>
            <pc:docMk/>
            <pc:sldMk cId="3749801919" sldId="272"/>
            <ac:spMk id="49" creationId="{CC841334-E2D3-5B07-BD1F-12D7A1D8F686}"/>
          </ac:spMkLst>
        </pc:spChg>
        <pc:spChg chg="add mod">
          <ac:chgData name="Chia-jung Yeh" userId="f328d6f4-0757-42dc-943f-c4685e047ee8" providerId="ADAL" clId="{E564DA1F-E2FD-475F-919F-BD2F09682F78}" dt="2024-02-18T09:00:17.342" v="6789" actId="571"/>
          <ac:spMkLst>
            <pc:docMk/>
            <pc:sldMk cId="3749801919" sldId="272"/>
            <ac:spMk id="50" creationId="{7F09B86A-CC30-718F-E90E-2EEC32D736D0}"/>
          </ac:spMkLst>
        </pc:spChg>
        <pc:spChg chg="add mod">
          <ac:chgData name="Chia-jung Yeh" userId="f328d6f4-0757-42dc-943f-c4685e047ee8" providerId="ADAL" clId="{E564DA1F-E2FD-475F-919F-BD2F09682F78}" dt="2024-02-18T09:00:37.032" v="6814" actId="571"/>
          <ac:spMkLst>
            <pc:docMk/>
            <pc:sldMk cId="3749801919" sldId="272"/>
            <ac:spMk id="51" creationId="{8CDC68A8-1E3D-2E77-D2A7-838ED2FCE772}"/>
          </ac:spMkLst>
        </pc:spChg>
        <pc:spChg chg="add mod">
          <ac:chgData name="Chia-jung Yeh" userId="f328d6f4-0757-42dc-943f-c4685e047ee8" providerId="ADAL" clId="{E564DA1F-E2FD-475F-919F-BD2F09682F78}" dt="2024-02-18T09:01:47.293" v="6850" actId="207"/>
          <ac:spMkLst>
            <pc:docMk/>
            <pc:sldMk cId="3749801919" sldId="272"/>
            <ac:spMk id="56" creationId="{07EB4B84-E1CF-6D1A-59FB-4C81C53EA72E}"/>
          </ac:spMkLst>
        </pc:spChg>
        <pc:spChg chg="add mod">
          <ac:chgData name="Chia-jung Yeh" userId="f328d6f4-0757-42dc-943f-c4685e047ee8" providerId="ADAL" clId="{E564DA1F-E2FD-475F-919F-BD2F09682F78}" dt="2024-02-18T09:01:45.038" v="6849" actId="20577"/>
          <ac:spMkLst>
            <pc:docMk/>
            <pc:sldMk cId="3749801919" sldId="272"/>
            <ac:spMk id="57" creationId="{89543A7C-B159-4E42-E39F-A6327687CF7F}"/>
          </ac:spMkLst>
        </pc:spChg>
        <pc:spChg chg="add mod ord">
          <ac:chgData name="Chia-jung Yeh" userId="f328d6f4-0757-42dc-943f-c4685e047ee8" providerId="ADAL" clId="{E564DA1F-E2FD-475F-919F-BD2F09682F78}" dt="2024-02-18T09:02:15.279" v="6858" actId="167"/>
          <ac:spMkLst>
            <pc:docMk/>
            <pc:sldMk cId="3749801919" sldId="272"/>
            <ac:spMk id="58" creationId="{97487CFA-02E6-4FEB-4819-ED3427748503}"/>
          </ac:spMkLst>
        </pc:spChg>
        <pc:graphicFrameChg chg="del">
          <ac:chgData name="Chia-jung Yeh" userId="f328d6f4-0757-42dc-943f-c4685e047ee8" providerId="ADAL" clId="{E564DA1F-E2FD-475F-919F-BD2F09682F78}" dt="2024-02-18T08:31:59.087" v="6606" actId="478"/>
          <ac:graphicFrameMkLst>
            <pc:docMk/>
            <pc:sldMk cId="3749801919" sldId="272"/>
            <ac:graphicFrameMk id="8" creationId="{DB7F7931-2023-2EE3-C4F7-84B83C1381D8}"/>
          </ac:graphicFrameMkLst>
        </pc:graphicFrame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14" creationId="{D6E81677-A1FD-86B3-E084-22268466EE52}"/>
          </ac:cxnSpMkLst>
        </pc:cxnChg>
        <pc:cxnChg chg="add mod">
          <ac:chgData name="Chia-jung Yeh" userId="f328d6f4-0757-42dc-943f-c4685e047ee8" providerId="ADAL" clId="{E564DA1F-E2FD-475F-919F-BD2F09682F78}" dt="2024-02-18T08:32:39.978" v="6625" actId="1076"/>
          <ac:cxnSpMkLst>
            <pc:docMk/>
            <pc:sldMk cId="3749801919" sldId="272"/>
            <ac:cxnSpMk id="23" creationId="{E01AE504-A31D-4FCF-03DD-AD13AD69EB7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4" creationId="{979764F5-CBE0-D849-700F-25DC7CE9983C}"/>
          </ac:cxnSpMkLst>
        </pc:cxnChg>
        <pc:cxnChg chg="add mod">
          <ac:chgData name="Chia-jung Yeh" userId="f328d6f4-0757-42dc-943f-c4685e047ee8" providerId="ADAL" clId="{E564DA1F-E2FD-475F-919F-BD2F09682F78}" dt="2024-02-18T08:32:41.808" v="6627" actId="14100"/>
          <ac:cxnSpMkLst>
            <pc:docMk/>
            <pc:sldMk cId="3749801919" sldId="272"/>
            <ac:cxnSpMk id="26" creationId="{2C465287-EDCC-086D-9587-7E74A1F9C450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29" creationId="{60A331BE-464A-D6B2-682C-00D65E63F80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1" creationId="{70F48490-7695-B221-0BA7-FA1F30B9B98C}"/>
          </ac:cxnSpMkLst>
        </pc:cxnChg>
        <pc:cxnChg chg="del">
          <ac:chgData name="Chia-jung Yeh" userId="f328d6f4-0757-42dc-943f-c4685e047ee8" providerId="ADAL" clId="{E564DA1F-E2FD-475F-919F-BD2F09682F78}" dt="2024-02-18T08:31:59.087" v="6606" actId="478"/>
          <ac:cxnSpMkLst>
            <pc:docMk/>
            <pc:sldMk cId="3749801919" sldId="272"/>
            <ac:cxnSpMk id="33" creationId="{782479CE-9B48-5454-D473-97D942B71773}"/>
          </ac:cxnSpMkLst>
        </pc:cxnChg>
        <pc:cxnChg chg="add mod">
          <ac:chgData name="Chia-jung Yeh" userId="f328d6f4-0757-42dc-943f-c4685e047ee8" providerId="ADAL" clId="{E564DA1F-E2FD-475F-919F-BD2F09682F78}" dt="2024-02-18T08:56:45.254" v="6655" actId="208"/>
          <ac:cxnSpMkLst>
            <pc:docMk/>
            <pc:sldMk cId="3749801919" sldId="272"/>
            <ac:cxnSpMk id="40" creationId="{160C06E5-284D-9CD5-58C0-BBF7316ABF3E}"/>
          </ac:cxnSpMkLst>
        </pc:cxnChg>
        <pc:cxnChg chg="add mod">
          <ac:chgData name="Chia-jung Yeh" userId="f328d6f4-0757-42dc-943f-c4685e047ee8" providerId="ADAL" clId="{E564DA1F-E2FD-475F-919F-BD2F09682F78}" dt="2024-02-18T08:58:16.571" v="6731" actId="1076"/>
          <ac:cxnSpMkLst>
            <pc:docMk/>
            <pc:sldMk cId="3749801919" sldId="272"/>
            <ac:cxnSpMk id="41" creationId="{2C0336BD-D860-CED2-2449-C45ACFBF75E4}"/>
          </ac:cxnSpMkLst>
        </pc:cxnChg>
        <pc:cxnChg chg="add mod">
          <ac:chgData name="Chia-jung Yeh" userId="f328d6f4-0757-42dc-943f-c4685e047ee8" providerId="ADAL" clId="{E564DA1F-E2FD-475F-919F-BD2F09682F78}" dt="2024-02-18T08:56:39.624" v="6653" actId="208"/>
          <ac:cxnSpMkLst>
            <pc:docMk/>
            <pc:sldMk cId="3749801919" sldId="272"/>
            <ac:cxnSpMk id="42" creationId="{29923037-CE89-A5DF-F6DB-3D4ABE380547}"/>
          </ac:cxnSpMkLst>
        </pc:cxnChg>
        <pc:cxnChg chg="add mod">
          <ac:chgData name="Chia-jung Yeh" userId="f328d6f4-0757-42dc-943f-c4685e047ee8" providerId="ADAL" clId="{E564DA1F-E2FD-475F-919F-BD2F09682F78}" dt="2024-02-18T09:01:15.801" v="6823" actId="14100"/>
          <ac:cxnSpMkLst>
            <pc:docMk/>
            <pc:sldMk cId="3749801919" sldId="272"/>
            <ac:cxnSpMk id="53" creationId="{4492F89E-4270-DA32-4DA7-63C569D7F5DB}"/>
          </ac:cxnSpMkLst>
        </pc:cxnChg>
        <pc:cxnChg chg="add mod">
          <ac:chgData name="Chia-jung Yeh" userId="f328d6f4-0757-42dc-943f-c4685e047ee8" providerId="ADAL" clId="{E564DA1F-E2FD-475F-919F-BD2F09682F78}" dt="2024-02-18T09:01:18.032" v="6824" actId="571"/>
          <ac:cxnSpMkLst>
            <pc:docMk/>
            <pc:sldMk cId="3749801919" sldId="272"/>
            <ac:cxnSpMk id="55" creationId="{41B83F1D-4F38-C3CF-B408-6416CDC85B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113EBBB2-7274-6614-7FA7-36C499129D3D}"/>
              </a:ext>
            </a:extLst>
          </p:cNvPr>
          <p:cNvSpPr/>
          <p:nvPr/>
        </p:nvSpPr>
        <p:spPr>
          <a:xfrm>
            <a:off x="3332702" y="204368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DBAC1F0-E01E-1893-A6D5-82824312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844" y="5674289"/>
            <a:ext cx="1931878" cy="14241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4933EF-3650-9326-90EA-7BFE3136E403}"/>
              </a:ext>
            </a:extLst>
          </p:cNvPr>
          <p:cNvCxnSpPr>
            <a:cxnSpLocks/>
          </p:cNvCxnSpPr>
          <p:nvPr/>
        </p:nvCxnSpPr>
        <p:spPr>
          <a:xfrm flipV="1">
            <a:off x="958715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DB49A-E513-18EB-2DE3-9695CA5ED5D6}"/>
              </a:ext>
            </a:extLst>
          </p:cNvPr>
          <p:cNvCxnSpPr>
            <a:cxnSpLocks/>
          </p:cNvCxnSpPr>
          <p:nvPr/>
        </p:nvCxnSpPr>
        <p:spPr>
          <a:xfrm>
            <a:off x="841983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954C16-ABE6-C996-8B70-6A9A2F8B1A82}"/>
              </a:ext>
            </a:extLst>
          </p:cNvPr>
          <p:cNvSpPr/>
          <p:nvPr/>
        </p:nvSpPr>
        <p:spPr>
          <a:xfrm>
            <a:off x="1100847" y="925694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3308C-1C31-5119-5AF8-9048EF98F663}"/>
              </a:ext>
            </a:extLst>
          </p:cNvPr>
          <p:cNvSpPr/>
          <p:nvPr/>
        </p:nvSpPr>
        <p:spPr>
          <a:xfrm>
            <a:off x="1314207" y="79528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BB76-F67E-B7DD-DC0E-F6568016442D}"/>
              </a:ext>
            </a:extLst>
          </p:cNvPr>
          <p:cNvSpPr/>
          <p:nvPr/>
        </p:nvSpPr>
        <p:spPr>
          <a:xfrm>
            <a:off x="1507247" y="953901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9800F-E34E-F193-D50D-BBE97F83D8C8}"/>
              </a:ext>
            </a:extLst>
          </p:cNvPr>
          <p:cNvSpPr/>
          <p:nvPr/>
        </p:nvSpPr>
        <p:spPr>
          <a:xfrm>
            <a:off x="1425968" y="56541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4C829-985D-AB87-D479-45A83D3FA581}"/>
              </a:ext>
            </a:extLst>
          </p:cNvPr>
          <p:cNvSpPr/>
          <p:nvPr/>
        </p:nvSpPr>
        <p:spPr>
          <a:xfrm>
            <a:off x="1232928" y="54834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ABFF6-469A-6851-E4BA-D192B8D49F74}"/>
              </a:ext>
            </a:extLst>
          </p:cNvPr>
          <p:cNvSpPr/>
          <p:nvPr/>
        </p:nvSpPr>
        <p:spPr>
          <a:xfrm>
            <a:off x="1762384" y="5232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FEB701-1BB6-6099-675B-7C57C40001CE}"/>
              </a:ext>
            </a:extLst>
          </p:cNvPr>
          <p:cNvSpPr/>
          <p:nvPr/>
        </p:nvSpPr>
        <p:spPr>
          <a:xfrm>
            <a:off x="1820087" y="84441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C46779-B0E6-A281-1502-3EA0C11A1382}"/>
              </a:ext>
            </a:extLst>
          </p:cNvPr>
          <p:cNvSpPr/>
          <p:nvPr/>
        </p:nvSpPr>
        <p:spPr>
          <a:xfrm>
            <a:off x="1642922" y="714010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290FD-CC8C-E147-3FD7-AFB5CE6BB614}"/>
              </a:ext>
            </a:extLst>
          </p:cNvPr>
          <p:cNvSpPr/>
          <p:nvPr/>
        </p:nvSpPr>
        <p:spPr>
          <a:xfrm>
            <a:off x="2077235" y="44600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DBE1E0-4A44-0F4A-C810-A9873F86CE07}"/>
              </a:ext>
            </a:extLst>
          </p:cNvPr>
          <p:cNvSpPr/>
          <p:nvPr/>
        </p:nvSpPr>
        <p:spPr>
          <a:xfrm>
            <a:off x="2220110" y="782825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F9E2FE-60E2-76A0-FA36-7B89D119EB24}"/>
              </a:ext>
            </a:extLst>
          </p:cNvPr>
          <p:cNvSpPr/>
          <p:nvPr/>
        </p:nvSpPr>
        <p:spPr>
          <a:xfrm>
            <a:off x="2036595" y="1155899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02F9AC-4A90-144E-966B-01B28F4D4228}"/>
              </a:ext>
            </a:extLst>
          </p:cNvPr>
          <p:cNvSpPr/>
          <p:nvPr/>
        </p:nvSpPr>
        <p:spPr>
          <a:xfrm>
            <a:off x="2033447" y="7423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AC4342-D734-2F7D-E62A-B9C53209269A}"/>
              </a:ext>
            </a:extLst>
          </p:cNvPr>
          <p:cNvSpPr/>
          <p:nvPr/>
        </p:nvSpPr>
        <p:spPr>
          <a:xfrm>
            <a:off x="2392086" y="46706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BAA62-0035-57BA-5B85-AFDE2BEA05E3}"/>
              </a:ext>
            </a:extLst>
          </p:cNvPr>
          <p:cNvSpPr/>
          <p:nvPr/>
        </p:nvSpPr>
        <p:spPr>
          <a:xfrm>
            <a:off x="2552106" y="70278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7C3B01-C09C-0FFC-54A7-E3ACA8D74672}"/>
              </a:ext>
            </a:extLst>
          </p:cNvPr>
          <p:cNvSpPr/>
          <p:nvPr/>
        </p:nvSpPr>
        <p:spPr>
          <a:xfrm>
            <a:off x="2539327" y="988546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F468E8-6A8C-89AB-9A2E-086728A33DE3}"/>
              </a:ext>
            </a:extLst>
          </p:cNvPr>
          <p:cNvSpPr/>
          <p:nvPr/>
        </p:nvSpPr>
        <p:spPr>
          <a:xfrm>
            <a:off x="1347532" y="1163427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600AC-A5F9-C149-2A78-CA443EB70924}"/>
              </a:ext>
            </a:extLst>
          </p:cNvPr>
          <p:cNvSpPr/>
          <p:nvPr/>
        </p:nvSpPr>
        <p:spPr>
          <a:xfrm>
            <a:off x="1860726" y="220323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9984F-276B-8FC0-85C4-7CFCD077405A}"/>
              </a:ext>
            </a:extLst>
          </p:cNvPr>
          <p:cNvSpPr/>
          <p:nvPr/>
        </p:nvSpPr>
        <p:spPr>
          <a:xfrm>
            <a:off x="1507246" y="301602"/>
            <a:ext cx="81279" cy="8127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D29FD-95EA-70E2-B9F2-CB29E0F63362}"/>
              </a:ext>
            </a:extLst>
          </p:cNvPr>
          <p:cNvCxnSpPr>
            <a:cxnSpLocks/>
          </p:cNvCxnSpPr>
          <p:nvPr/>
        </p:nvCxnSpPr>
        <p:spPr>
          <a:xfrm flipV="1">
            <a:off x="3695337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8972C-340F-073B-20D7-84F3EDA73B56}"/>
              </a:ext>
            </a:extLst>
          </p:cNvPr>
          <p:cNvCxnSpPr>
            <a:cxnSpLocks/>
          </p:cNvCxnSpPr>
          <p:nvPr/>
        </p:nvCxnSpPr>
        <p:spPr>
          <a:xfrm>
            <a:off x="3578605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2D02E67-D3C4-C1C9-4D7A-02C7C67DF244}"/>
              </a:ext>
            </a:extLst>
          </p:cNvPr>
          <p:cNvSpPr/>
          <p:nvPr/>
        </p:nvSpPr>
        <p:spPr>
          <a:xfrm>
            <a:off x="3757930" y="358140"/>
            <a:ext cx="1645920" cy="937260"/>
          </a:xfrm>
          <a:custGeom>
            <a:avLst/>
            <a:gdLst>
              <a:gd name="connsiteX0" fmla="*/ 0 w 1645920"/>
              <a:gd name="connsiteY0" fmla="*/ 937260 h 937260"/>
              <a:gd name="connsiteX1" fmla="*/ 190500 w 1645920"/>
              <a:gd name="connsiteY1" fmla="*/ 556260 h 937260"/>
              <a:gd name="connsiteX2" fmla="*/ 426720 w 1645920"/>
              <a:gd name="connsiteY2" fmla="*/ 773430 h 937260"/>
              <a:gd name="connsiteX3" fmla="*/ 590550 w 1645920"/>
              <a:gd name="connsiteY3" fmla="*/ 247650 h 937260"/>
              <a:gd name="connsiteX4" fmla="*/ 819150 w 1645920"/>
              <a:gd name="connsiteY4" fmla="*/ 163830 h 937260"/>
              <a:gd name="connsiteX5" fmla="*/ 906780 w 1645920"/>
              <a:gd name="connsiteY5" fmla="*/ 213360 h 937260"/>
              <a:gd name="connsiteX6" fmla="*/ 1024890 w 1645920"/>
              <a:gd name="connsiteY6" fmla="*/ 80010 h 937260"/>
              <a:gd name="connsiteX7" fmla="*/ 1188720 w 1645920"/>
              <a:gd name="connsiteY7" fmla="*/ 0 h 937260"/>
              <a:gd name="connsiteX8" fmla="*/ 1287780 w 1645920"/>
              <a:gd name="connsiteY8" fmla="*/ 262890 h 937260"/>
              <a:gd name="connsiteX9" fmla="*/ 1344930 w 1645920"/>
              <a:gd name="connsiteY9" fmla="*/ 548640 h 937260"/>
              <a:gd name="connsiteX10" fmla="*/ 1482090 w 1645920"/>
              <a:gd name="connsiteY10" fmla="*/ 449580 h 937260"/>
              <a:gd name="connsiteX11" fmla="*/ 1645920 w 1645920"/>
              <a:gd name="connsiteY11" fmla="*/ 83820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45920" h="937260">
                <a:moveTo>
                  <a:pt x="0" y="937260"/>
                </a:moveTo>
                <a:lnTo>
                  <a:pt x="190500" y="556260"/>
                </a:lnTo>
                <a:lnTo>
                  <a:pt x="426720" y="773430"/>
                </a:lnTo>
                <a:lnTo>
                  <a:pt x="590550" y="247650"/>
                </a:lnTo>
                <a:lnTo>
                  <a:pt x="819150" y="163830"/>
                </a:lnTo>
                <a:lnTo>
                  <a:pt x="906780" y="213360"/>
                </a:lnTo>
                <a:lnTo>
                  <a:pt x="1024890" y="80010"/>
                </a:lnTo>
                <a:lnTo>
                  <a:pt x="1188720" y="0"/>
                </a:lnTo>
                <a:lnTo>
                  <a:pt x="1287780" y="262890"/>
                </a:lnTo>
                <a:lnTo>
                  <a:pt x="1344930" y="548640"/>
                </a:lnTo>
                <a:lnTo>
                  <a:pt x="1482090" y="449580"/>
                </a:lnTo>
                <a:lnTo>
                  <a:pt x="1645920" y="83820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52DE23-A5C5-D0F5-8B24-A494439CE936}"/>
              </a:ext>
            </a:extLst>
          </p:cNvPr>
          <p:cNvCxnSpPr>
            <a:cxnSpLocks/>
          </p:cNvCxnSpPr>
          <p:nvPr/>
        </p:nvCxnSpPr>
        <p:spPr>
          <a:xfrm flipV="1">
            <a:off x="6400328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9F5BD-E391-0411-961B-6EE57FBFD8F9}"/>
              </a:ext>
            </a:extLst>
          </p:cNvPr>
          <p:cNvCxnSpPr>
            <a:cxnSpLocks/>
          </p:cNvCxnSpPr>
          <p:nvPr/>
        </p:nvCxnSpPr>
        <p:spPr>
          <a:xfrm>
            <a:off x="6283596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3572A-4AE3-A497-D124-C3DF3DC543CB}"/>
              </a:ext>
            </a:extLst>
          </p:cNvPr>
          <p:cNvSpPr/>
          <p:nvPr/>
        </p:nvSpPr>
        <p:spPr>
          <a:xfrm>
            <a:off x="6553149" y="702783"/>
            <a:ext cx="91437" cy="7114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7443A8-F336-46BE-8FFC-123A2C54FDC7}"/>
              </a:ext>
            </a:extLst>
          </p:cNvPr>
          <p:cNvSpPr/>
          <p:nvPr/>
        </p:nvSpPr>
        <p:spPr>
          <a:xfrm>
            <a:off x="6772547" y="499112"/>
            <a:ext cx="91437" cy="9151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33A1D1-04EC-6E68-062A-5DACE78AE94B}"/>
              </a:ext>
            </a:extLst>
          </p:cNvPr>
          <p:cNvSpPr/>
          <p:nvPr/>
        </p:nvSpPr>
        <p:spPr>
          <a:xfrm>
            <a:off x="6991463" y="714010"/>
            <a:ext cx="91437" cy="7002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1B103B-3B38-A6E9-353A-845499CCEBD5}"/>
              </a:ext>
            </a:extLst>
          </p:cNvPr>
          <p:cNvSpPr/>
          <p:nvPr/>
        </p:nvSpPr>
        <p:spPr>
          <a:xfrm>
            <a:off x="7210643" y="904240"/>
            <a:ext cx="91437" cy="5100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85B8D3-6085-1E7A-5B2D-1AAD873C82E1}"/>
              </a:ext>
            </a:extLst>
          </p:cNvPr>
          <p:cNvSpPr/>
          <p:nvPr/>
        </p:nvSpPr>
        <p:spPr>
          <a:xfrm>
            <a:off x="7429559" y="1069825"/>
            <a:ext cx="91437" cy="3444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3F8E81-ED0D-99B8-50FE-9D0EBB0E3CFE}"/>
              </a:ext>
            </a:extLst>
          </p:cNvPr>
          <p:cNvSpPr/>
          <p:nvPr/>
        </p:nvSpPr>
        <p:spPr>
          <a:xfrm>
            <a:off x="7648957" y="795290"/>
            <a:ext cx="91437" cy="6189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675BA8-030E-F2DB-46F4-A1DC131BB184}"/>
              </a:ext>
            </a:extLst>
          </p:cNvPr>
          <p:cNvSpPr/>
          <p:nvPr/>
        </p:nvSpPr>
        <p:spPr>
          <a:xfrm>
            <a:off x="7867873" y="467064"/>
            <a:ext cx="91437" cy="9472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58E8-DE54-3981-8D07-C927305B47EC}"/>
              </a:ext>
            </a:extLst>
          </p:cNvPr>
          <p:cNvCxnSpPr>
            <a:cxnSpLocks/>
          </p:cNvCxnSpPr>
          <p:nvPr/>
        </p:nvCxnSpPr>
        <p:spPr>
          <a:xfrm flipV="1">
            <a:off x="9105319" y="116082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3EF04-6E86-FD8E-2367-031AA8B03DBD}"/>
              </a:ext>
            </a:extLst>
          </p:cNvPr>
          <p:cNvCxnSpPr>
            <a:cxnSpLocks/>
          </p:cNvCxnSpPr>
          <p:nvPr/>
        </p:nvCxnSpPr>
        <p:spPr>
          <a:xfrm>
            <a:off x="8988587" y="1419588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5B54B-B9C6-80E7-FF59-56FFA906AB19}"/>
              </a:ext>
            </a:extLst>
          </p:cNvPr>
          <p:cNvSpPr/>
          <p:nvPr/>
        </p:nvSpPr>
        <p:spPr>
          <a:xfrm>
            <a:off x="9392944" y="876567"/>
            <a:ext cx="91437" cy="52627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CD88E0-C415-80A9-5E53-BEE869F2A84E}"/>
              </a:ext>
            </a:extLst>
          </p:cNvPr>
          <p:cNvSpPr/>
          <p:nvPr/>
        </p:nvSpPr>
        <p:spPr>
          <a:xfrm>
            <a:off x="9485158" y="953901"/>
            <a:ext cx="91437" cy="44894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EFEFEB-8FC5-85BB-F4CA-0416733834F2}"/>
              </a:ext>
            </a:extLst>
          </p:cNvPr>
          <p:cNvSpPr/>
          <p:nvPr/>
        </p:nvSpPr>
        <p:spPr>
          <a:xfrm>
            <a:off x="9576377" y="742384"/>
            <a:ext cx="91437" cy="660464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7068E57-4009-E080-1A23-6B2F2E5B7A64}"/>
              </a:ext>
            </a:extLst>
          </p:cNvPr>
          <p:cNvSpPr/>
          <p:nvPr/>
        </p:nvSpPr>
        <p:spPr>
          <a:xfrm>
            <a:off x="9673549" y="646695"/>
            <a:ext cx="91437" cy="75615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D097A5-2D4F-629A-1232-78EBBA4C0323}"/>
              </a:ext>
            </a:extLst>
          </p:cNvPr>
          <p:cNvSpPr/>
          <p:nvPr/>
        </p:nvSpPr>
        <p:spPr>
          <a:xfrm>
            <a:off x="10081358" y="714011"/>
            <a:ext cx="91437" cy="68883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47CF3C-C2CE-2E2B-ED28-BA3269C23740}"/>
              </a:ext>
            </a:extLst>
          </p:cNvPr>
          <p:cNvSpPr/>
          <p:nvPr/>
        </p:nvSpPr>
        <p:spPr>
          <a:xfrm>
            <a:off x="10281392" y="795289"/>
            <a:ext cx="91437" cy="607559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F70734-E248-BE62-D01C-4EF31BEFF137}"/>
              </a:ext>
            </a:extLst>
          </p:cNvPr>
          <p:cNvSpPr/>
          <p:nvPr/>
        </p:nvSpPr>
        <p:spPr>
          <a:xfrm>
            <a:off x="10380301" y="742382"/>
            <a:ext cx="91437" cy="66046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D298D6-5D13-E3DA-D8A3-F4A67DF05B29}"/>
              </a:ext>
            </a:extLst>
          </p:cNvPr>
          <p:cNvSpPr/>
          <p:nvPr/>
        </p:nvSpPr>
        <p:spPr>
          <a:xfrm>
            <a:off x="9301118" y="1127761"/>
            <a:ext cx="91437" cy="27508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21C4A-C0D6-5D99-104A-F7DD6EFD0605}"/>
              </a:ext>
            </a:extLst>
          </p:cNvPr>
          <p:cNvSpPr/>
          <p:nvPr/>
        </p:nvSpPr>
        <p:spPr>
          <a:xfrm>
            <a:off x="9778341" y="499112"/>
            <a:ext cx="91437" cy="903735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CAE825-4184-EA22-8410-8C7D3922AA81}"/>
              </a:ext>
            </a:extLst>
          </p:cNvPr>
          <p:cNvSpPr/>
          <p:nvPr/>
        </p:nvSpPr>
        <p:spPr>
          <a:xfrm>
            <a:off x="9879247" y="382882"/>
            <a:ext cx="91437" cy="101996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52C091-6600-35B3-BB30-92D77ACEEC8A}"/>
              </a:ext>
            </a:extLst>
          </p:cNvPr>
          <p:cNvSpPr/>
          <p:nvPr/>
        </p:nvSpPr>
        <p:spPr>
          <a:xfrm>
            <a:off x="9980153" y="565416"/>
            <a:ext cx="91437" cy="837431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072806-E0BE-5E37-1F02-044AF7E10AC9}"/>
              </a:ext>
            </a:extLst>
          </p:cNvPr>
          <p:cNvSpPr/>
          <p:nvPr/>
        </p:nvSpPr>
        <p:spPr>
          <a:xfrm>
            <a:off x="10180267" y="904240"/>
            <a:ext cx="91437" cy="49860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9BEBB6-C088-723A-3A8B-D32C69031DC8}"/>
              </a:ext>
            </a:extLst>
          </p:cNvPr>
          <p:cNvSpPr/>
          <p:nvPr/>
        </p:nvSpPr>
        <p:spPr>
          <a:xfrm>
            <a:off x="10479210" y="864104"/>
            <a:ext cx="91437" cy="53874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6806D4-7B81-CC76-A5B5-D4EAF342A599}"/>
              </a:ext>
            </a:extLst>
          </p:cNvPr>
          <p:cNvSpPr/>
          <p:nvPr/>
        </p:nvSpPr>
        <p:spPr>
          <a:xfrm>
            <a:off x="10578119" y="1127761"/>
            <a:ext cx="91437" cy="275086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85BBC5-68C1-EF59-528A-02AB3F1E4F79}"/>
              </a:ext>
            </a:extLst>
          </p:cNvPr>
          <p:cNvCxnSpPr>
            <a:cxnSpLocks/>
          </p:cNvCxnSpPr>
          <p:nvPr/>
        </p:nvCxnSpPr>
        <p:spPr>
          <a:xfrm flipV="1">
            <a:off x="95871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5571DFE-27BC-4955-42A6-5C7CB21189BD}"/>
              </a:ext>
            </a:extLst>
          </p:cNvPr>
          <p:cNvSpPr/>
          <p:nvPr/>
        </p:nvSpPr>
        <p:spPr>
          <a:xfrm>
            <a:off x="1001776" y="2225040"/>
            <a:ext cx="1578864" cy="1133856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EFCB5D-F72A-A1AB-3D27-594AB948888E}"/>
              </a:ext>
            </a:extLst>
          </p:cNvPr>
          <p:cNvCxnSpPr>
            <a:cxnSpLocks/>
          </p:cNvCxnSpPr>
          <p:nvPr/>
        </p:nvCxnSpPr>
        <p:spPr>
          <a:xfrm>
            <a:off x="84198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artial Circle 118">
            <a:extLst>
              <a:ext uri="{FF2B5EF4-FFF2-40B4-BE49-F238E27FC236}">
                <a16:creationId xmlns:a16="http://schemas.microsoft.com/office/drawing/2014/main" id="{15425DD8-74DA-E0E1-DC0B-743D3B8AD529}"/>
              </a:ext>
            </a:extLst>
          </p:cNvPr>
          <p:cNvSpPr/>
          <p:nvPr/>
        </p:nvSpPr>
        <p:spPr>
          <a:xfrm>
            <a:off x="3757930" y="2121502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Partial Circle 119">
            <a:extLst>
              <a:ext uri="{FF2B5EF4-FFF2-40B4-BE49-F238E27FC236}">
                <a16:creationId xmlns:a16="http://schemas.microsoft.com/office/drawing/2014/main" id="{B38C8048-1E5F-8174-242C-97363A33A041}"/>
              </a:ext>
            </a:extLst>
          </p:cNvPr>
          <p:cNvSpPr/>
          <p:nvPr/>
        </p:nvSpPr>
        <p:spPr>
          <a:xfrm rot="13535956">
            <a:off x="3757931" y="2081070"/>
            <a:ext cx="1284050" cy="1284050"/>
          </a:xfrm>
          <a:prstGeom prst="pie">
            <a:avLst>
              <a:gd name="adj1" fmla="val 0"/>
              <a:gd name="adj2" fmla="val 804136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Partial Circle 120">
            <a:extLst>
              <a:ext uri="{FF2B5EF4-FFF2-40B4-BE49-F238E27FC236}">
                <a16:creationId xmlns:a16="http://schemas.microsoft.com/office/drawing/2014/main" id="{059E525B-BD36-0E35-994B-6FD1518B6A84}"/>
              </a:ext>
            </a:extLst>
          </p:cNvPr>
          <p:cNvSpPr/>
          <p:nvPr/>
        </p:nvSpPr>
        <p:spPr>
          <a:xfrm rot="8072410">
            <a:off x="3732484" y="2106263"/>
            <a:ext cx="1284050" cy="1284050"/>
          </a:xfrm>
          <a:prstGeom prst="pie">
            <a:avLst>
              <a:gd name="adj1" fmla="val 0"/>
              <a:gd name="adj2" fmla="val 546659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301268-CFC6-F166-30AD-2999C3AAFF74}"/>
              </a:ext>
            </a:extLst>
          </p:cNvPr>
          <p:cNvCxnSpPr>
            <a:cxnSpLocks/>
          </p:cNvCxnSpPr>
          <p:nvPr/>
        </p:nvCxnSpPr>
        <p:spPr>
          <a:xfrm flipV="1">
            <a:off x="6424795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918DDA3-FC12-BBF3-CB50-AC59CF3376A8}"/>
              </a:ext>
            </a:extLst>
          </p:cNvPr>
          <p:cNvCxnSpPr>
            <a:cxnSpLocks/>
          </p:cNvCxnSpPr>
          <p:nvPr/>
        </p:nvCxnSpPr>
        <p:spPr>
          <a:xfrm>
            <a:off x="6308063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EF45E-1FB8-1926-C8B7-AD141240D87E}"/>
              </a:ext>
            </a:extLst>
          </p:cNvPr>
          <p:cNvSpPr/>
          <p:nvPr/>
        </p:nvSpPr>
        <p:spPr>
          <a:xfrm>
            <a:off x="6672129" y="2560088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769CC93-6596-09FB-579D-090FEB059029}"/>
              </a:ext>
            </a:extLst>
          </p:cNvPr>
          <p:cNvCxnSpPr>
            <a:cxnSpLocks/>
          </p:cNvCxnSpPr>
          <p:nvPr/>
        </p:nvCxnSpPr>
        <p:spPr>
          <a:xfrm>
            <a:off x="6672129" y="2812923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ACD72D9-E7F6-746A-2314-6E14DB60936C}"/>
              </a:ext>
            </a:extLst>
          </p:cNvPr>
          <p:cNvCxnSpPr>
            <a:cxnSpLocks/>
          </p:cNvCxnSpPr>
          <p:nvPr/>
        </p:nvCxnSpPr>
        <p:spPr>
          <a:xfrm>
            <a:off x="6733314" y="2341245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2A3C74-4061-67CC-654E-CD285198CF76}"/>
              </a:ext>
            </a:extLst>
          </p:cNvPr>
          <p:cNvCxnSpPr>
            <a:cxnSpLocks/>
          </p:cNvCxnSpPr>
          <p:nvPr/>
        </p:nvCxnSpPr>
        <p:spPr>
          <a:xfrm>
            <a:off x="6733314" y="2941082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0F14D8-2F72-97CE-700D-85612504C71E}"/>
              </a:ext>
            </a:extLst>
          </p:cNvPr>
          <p:cNvSpPr/>
          <p:nvPr/>
        </p:nvSpPr>
        <p:spPr>
          <a:xfrm>
            <a:off x="7039067" y="2314439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3DBE122-651E-8C11-C651-F629C40C33FB}"/>
              </a:ext>
            </a:extLst>
          </p:cNvPr>
          <p:cNvCxnSpPr>
            <a:cxnSpLocks/>
          </p:cNvCxnSpPr>
          <p:nvPr/>
        </p:nvCxnSpPr>
        <p:spPr>
          <a:xfrm>
            <a:off x="7039067" y="244535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ADD40E-2F50-D419-7FC0-05E142B09014}"/>
              </a:ext>
            </a:extLst>
          </p:cNvPr>
          <p:cNvCxnSpPr>
            <a:cxnSpLocks/>
          </p:cNvCxnSpPr>
          <p:nvPr/>
        </p:nvCxnSpPr>
        <p:spPr>
          <a:xfrm>
            <a:off x="7100252" y="2095596"/>
            <a:ext cx="0" cy="218843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3AD8639-E808-3DDE-F1A4-2974FE546678}"/>
              </a:ext>
            </a:extLst>
          </p:cNvPr>
          <p:cNvCxnSpPr>
            <a:cxnSpLocks/>
          </p:cNvCxnSpPr>
          <p:nvPr/>
        </p:nvCxnSpPr>
        <p:spPr>
          <a:xfrm>
            <a:off x="7100252" y="2695433"/>
            <a:ext cx="0" cy="299227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95AB4ECB-05B5-B640-6B9F-313E72E7A328}"/>
              </a:ext>
            </a:extLst>
          </p:cNvPr>
          <p:cNvSpPr/>
          <p:nvPr/>
        </p:nvSpPr>
        <p:spPr>
          <a:xfrm>
            <a:off x="7071747" y="3046961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ED889CBB-EA63-073B-BD04-EC5ED6FE8382}"/>
              </a:ext>
            </a:extLst>
          </p:cNvPr>
          <p:cNvSpPr/>
          <p:nvPr/>
        </p:nvSpPr>
        <p:spPr>
          <a:xfrm>
            <a:off x="7071747" y="3179420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770A1-68A3-D632-E91A-849840481907}"/>
              </a:ext>
            </a:extLst>
          </p:cNvPr>
          <p:cNvSpPr/>
          <p:nvPr/>
        </p:nvSpPr>
        <p:spPr>
          <a:xfrm>
            <a:off x="7336524" y="2435412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4B26F2-E7B5-7B18-5D20-1259F06BD80D}"/>
              </a:ext>
            </a:extLst>
          </p:cNvPr>
          <p:cNvCxnSpPr>
            <a:cxnSpLocks/>
          </p:cNvCxnSpPr>
          <p:nvPr/>
        </p:nvCxnSpPr>
        <p:spPr>
          <a:xfrm>
            <a:off x="7336524" y="2631097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7AF36-FF2D-032A-D927-88CBCA98577A}"/>
              </a:ext>
            </a:extLst>
          </p:cNvPr>
          <p:cNvCxnSpPr>
            <a:cxnSpLocks/>
          </p:cNvCxnSpPr>
          <p:nvPr/>
        </p:nvCxnSpPr>
        <p:spPr>
          <a:xfrm>
            <a:off x="7397709" y="2259330"/>
            <a:ext cx="0" cy="176082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134962F-32EB-464C-2345-F27F4CFBE93A}"/>
              </a:ext>
            </a:extLst>
          </p:cNvPr>
          <p:cNvCxnSpPr>
            <a:cxnSpLocks/>
          </p:cNvCxnSpPr>
          <p:nvPr/>
        </p:nvCxnSpPr>
        <p:spPr>
          <a:xfrm>
            <a:off x="7397709" y="2816406"/>
            <a:ext cx="0" cy="203019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498DD02-C19C-4DBC-D5AE-7C4869C9DF8B}"/>
              </a:ext>
            </a:extLst>
          </p:cNvPr>
          <p:cNvSpPr/>
          <p:nvPr/>
        </p:nvSpPr>
        <p:spPr>
          <a:xfrm>
            <a:off x="7628451" y="2215376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2BBA475-0FC5-AAA6-F5D3-520A7366282F}"/>
              </a:ext>
            </a:extLst>
          </p:cNvPr>
          <p:cNvCxnSpPr>
            <a:cxnSpLocks/>
          </p:cNvCxnSpPr>
          <p:nvPr/>
        </p:nvCxnSpPr>
        <p:spPr>
          <a:xfrm>
            <a:off x="7628451" y="2374866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15C82CD-7564-03C0-F29E-FD00EB6CD2A7}"/>
              </a:ext>
            </a:extLst>
          </p:cNvPr>
          <p:cNvCxnSpPr>
            <a:cxnSpLocks/>
          </p:cNvCxnSpPr>
          <p:nvPr/>
        </p:nvCxnSpPr>
        <p:spPr>
          <a:xfrm>
            <a:off x="7689636" y="2004060"/>
            <a:ext cx="0" cy="21131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900A166-8BBA-53BE-3745-0506176BEA43}"/>
              </a:ext>
            </a:extLst>
          </p:cNvPr>
          <p:cNvCxnSpPr>
            <a:cxnSpLocks/>
          </p:cNvCxnSpPr>
          <p:nvPr/>
        </p:nvCxnSpPr>
        <p:spPr>
          <a:xfrm>
            <a:off x="7689636" y="2596370"/>
            <a:ext cx="0" cy="28018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AA470A-EFC0-38AB-5FE7-8631C77BF93E}"/>
              </a:ext>
            </a:extLst>
          </p:cNvPr>
          <p:cNvSpPr/>
          <p:nvPr/>
        </p:nvSpPr>
        <p:spPr>
          <a:xfrm>
            <a:off x="7925908" y="2763140"/>
            <a:ext cx="127901" cy="38099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9D02DCC-4663-46C1-06F6-0618D4823370}"/>
              </a:ext>
            </a:extLst>
          </p:cNvPr>
          <p:cNvCxnSpPr>
            <a:cxnSpLocks/>
          </p:cNvCxnSpPr>
          <p:nvPr/>
        </p:nvCxnSpPr>
        <p:spPr>
          <a:xfrm>
            <a:off x="7925908" y="2990544"/>
            <a:ext cx="122371" cy="0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4B29A0-D435-79D6-5F97-2A0F04350534}"/>
              </a:ext>
            </a:extLst>
          </p:cNvPr>
          <p:cNvCxnSpPr>
            <a:cxnSpLocks/>
          </p:cNvCxnSpPr>
          <p:nvPr/>
        </p:nvCxnSpPr>
        <p:spPr>
          <a:xfrm>
            <a:off x="7987093" y="2374866"/>
            <a:ext cx="0" cy="388274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FA3717C-F0CC-E518-25C2-47541D9C7808}"/>
              </a:ext>
            </a:extLst>
          </p:cNvPr>
          <p:cNvCxnSpPr>
            <a:cxnSpLocks/>
          </p:cNvCxnSpPr>
          <p:nvPr/>
        </p:nvCxnSpPr>
        <p:spPr>
          <a:xfrm>
            <a:off x="7987093" y="3144134"/>
            <a:ext cx="0" cy="159136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Multiplication Sign 167">
            <a:extLst>
              <a:ext uri="{FF2B5EF4-FFF2-40B4-BE49-F238E27FC236}">
                <a16:creationId xmlns:a16="http://schemas.microsoft.com/office/drawing/2014/main" id="{A500FEB4-D876-4BA0-B2DD-D27BBB5C6DD7}"/>
              </a:ext>
            </a:extLst>
          </p:cNvPr>
          <p:cNvSpPr/>
          <p:nvPr/>
        </p:nvSpPr>
        <p:spPr>
          <a:xfrm>
            <a:off x="7959922" y="222380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Multiplication Sign 168">
            <a:extLst>
              <a:ext uri="{FF2B5EF4-FFF2-40B4-BE49-F238E27FC236}">
                <a16:creationId xmlns:a16="http://schemas.microsoft.com/office/drawing/2014/main" id="{67E2C5E8-5DDC-4355-19A3-C124E8BAA0FC}"/>
              </a:ext>
            </a:extLst>
          </p:cNvPr>
          <p:cNvSpPr/>
          <p:nvPr/>
        </p:nvSpPr>
        <p:spPr>
          <a:xfrm>
            <a:off x="7959922" y="2304042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Multiplication Sign 169">
            <a:extLst>
              <a:ext uri="{FF2B5EF4-FFF2-40B4-BE49-F238E27FC236}">
                <a16:creationId xmlns:a16="http://schemas.microsoft.com/office/drawing/2014/main" id="{3C0269AD-C99C-71DA-DB43-4463304F1BB2}"/>
              </a:ext>
            </a:extLst>
          </p:cNvPr>
          <p:cNvSpPr/>
          <p:nvPr/>
        </p:nvSpPr>
        <p:spPr>
          <a:xfrm>
            <a:off x="7959922" y="2009954"/>
            <a:ext cx="57010" cy="71055"/>
          </a:xfrm>
          <a:prstGeom prst="mathMultiply">
            <a:avLst>
              <a:gd name="adj1" fmla="val 0"/>
            </a:avLst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FE75C10-0585-D23A-C0A9-6FF4C44DB487}"/>
              </a:ext>
            </a:extLst>
          </p:cNvPr>
          <p:cNvCxnSpPr>
            <a:cxnSpLocks/>
          </p:cNvCxnSpPr>
          <p:nvPr/>
        </p:nvCxnSpPr>
        <p:spPr>
          <a:xfrm flipV="1">
            <a:off x="9124119" y="204368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78D48-809F-DC1F-B6B2-68ADF98C469C}"/>
              </a:ext>
            </a:extLst>
          </p:cNvPr>
          <p:cNvCxnSpPr>
            <a:cxnSpLocks/>
          </p:cNvCxnSpPr>
          <p:nvPr/>
        </p:nvCxnSpPr>
        <p:spPr>
          <a:xfrm>
            <a:off x="9007387" y="334718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133767F-BEE7-4A47-A471-FDE6DBAD696C}"/>
              </a:ext>
            </a:extLst>
          </p:cNvPr>
          <p:cNvSpPr/>
          <p:nvPr/>
        </p:nvSpPr>
        <p:spPr>
          <a:xfrm>
            <a:off x="9330572" y="2210792"/>
            <a:ext cx="304800" cy="91440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2B0C6731-55E6-FE66-7181-2EB366C50E3D}"/>
              </a:ext>
            </a:extLst>
          </p:cNvPr>
          <p:cNvSpPr/>
          <p:nvPr/>
        </p:nvSpPr>
        <p:spPr>
          <a:xfrm>
            <a:off x="9777537" y="2091310"/>
            <a:ext cx="151386" cy="1159166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E6293642-8140-9938-3D11-874DE57441CF}"/>
              </a:ext>
            </a:extLst>
          </p:cNvPr>
          <p:cNvSpPr/>
          <p:nvPr/>
        </p:nvSpPr>
        <p:spPr>
          <a:xfrm>
            <a:off x="10059227" y="2321628"/>
            <a:ext cx="270405" cy="476920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2536F77-FD89-E667-0E5A-45BF640401AF}"/>
              </a:ext>
            </a:extLst>
          </p:cNvPr>
          <p:cNvSpPr/>
          <p:nvPr/>
        </p:nvSpPr>
        <p:spPr>
          <a:xfrm>
            <a:off x="10433634" y="2061108"/>
            <a:ext cx="210925" cy="815442"/>
          </a:xfrm>
          <a:custGeom>
            <a:avLst/>
            <a:gdLst>
              <a:gd name="connsiteX0" fmla="*/ 0 w 304800"/>
              <a:gd name="connsiteY0" fmla="*/ 462915 h 914400"/>
              <a:gd name="connsiteX1" fmla="*/ 9525 w 304800"/>
              <a:gd name="connsiteY1" fmla="*/ 415290 h 914400"/>
              <a:gd name="connsiteX2" fmla="*/ 32385 w 304800"/>
              <a:gd name="connsiteY2" fmla="*/ 384810 h 914400"/>
              <a:gd name="connsiteX3" fmla="*/ 57150 w 304800"/>
              <a:gd name="connsiteY3" fmla="*/ 342900 h 914400"/>
              <a:gd name="connsiteX4" fmla="*/ 72390 w 304800"/>
              <a:gd name="connsiteY4" fmla="*/ 287655 h 914400"/>
              <a:gd name="connsiteX5" fmla="*/ 91440 w 304800"/>
              <a:gd name="connsiteY5" fmla="*/ 217170 h 914400"/>
              <a:gd name="connsiteX6" fmla="*/ 112395 w 304800"/>
              <a:gd name="connsiteY6" fmla="*/ 142875 h 914400"/>
              <a:gd name="connsiteX7" fmla="*/ 118110 w 304800"/>
              <a:gd name="connsiteY7" fmla="*/ 70485 h 914400"/>
              <a:gd name="connsiteX8" fmla="*/ 125730 w 304800"/>
              <a:gd name="connsiteY8" fmla="*/ 24765 h 914400"/>
              <a:gd name="connsiteX9" fmla="*/ 125730 w 304800"/>
              <a:gd name="connsiteY9" fmla="*/ 0 h 914400"/>
              <a:gd name="connsiteX10" fmla="*/ 177165 w 304800"/>
              <a:gd name="connsiteY10" fmla="*/ 3810 h 914400"/>
              <a:gd name="connsiteX11" fmla="*/ 177165 w 304800"/>
              <a:gd name="connsiteY11" fmla="*/ 57150 h 914400"/>
              <a:gd name="connsiteX12" fmla="*/ 194310 w 304800"/>
              <a:gd name="connsiteY12" fmla="*/ 142875 h 914400"/>
              <a:gd name="connsiteX13" fmla="*/ 215265 w 304800"/>
              <a:gd name="connsiteY13" fmla="*/ 205740 h 914400"/>
              <a:gd name="connsiteX14" fmla="*/ 224790 w 304800"/>
              <a:gd name="connsiteY14" fmla="*/ 238125 h 914400"/>
              <a:gd name="connsiteX15" fmla="*/ 228600 w 304800"/>
              <a:gd name="connsiteY15" fmla="*/ 262890 h 914400"/>
              <a:gd name="connsiteX16" fmla="*/ 230505 w 304800"/>
              <a:gd name="connsiteY16" fmla="*/ 276225 h 914400"/>
              <a:gd name="connsiteX17" fmla="*/ 236220 w 304800"/>
              <a:gd name="connsiteY17" fmla="*/ 295275 h 914400"/>
              <a:gd name="connsiteX18" fmla="*/ 241935 w 304800"/>
              <a:gd name="connsiteY18" fmla="*/ 323850 h 914400"/>
              <a:gd name="connsiteX19" fmla="*/ 243840 w 304800"/>
              <a:gd name="connsiteY19" fmla="*/ 337185 h 914400"/>
              <a:gd name="connsiteX20" fmla="*/ 251460 w 304800"/>
              <a:gd name="connsiteY20" fmla="*/ 358140 h 914400"/>
              <a:gd name="connsiteX21" fmla="*/ 259080 w 304800"/>
              <a:gd name="connsiteY21" fmla="*/ 373380 h 914400"/>
              <a:gd name="connsiteX22" fmla="*/ 289560 w 304800"/>
              <a:gd name="connsiteY22" fmla="*/ 428625 h 914400"/>
              <a:gd name="connsiteX23" fmla="*/ 300990 w 304800"/>
              <a:gd name="connsiteY23" fmla="*/ 462915 h 914400"/>
              <a:gd name="connsiteX24" fmla="*/ 304800 w 304800"/>
              <a:gd name="connsiteY24" fmla="*/ 501015 h 914400"/>
              <a:gd name="connsiteX25" fmla="*/ 297180 w 304800"/>
              <a:gd name="connsiteY25" fmla="*/ 527685 h 914400"/>
              <a:gd name="connsiteX26" fmla="*/ 281940 w 304800"/>
              <a:gd name="connsiteY26" fmla="*/ 558165 h 914400"/>
              <a:gd name="connsiteX27" fmla="*/ 268605 w 304800"/>
              <a:gd name="connsiteY27" fmla="*/ 586740 h 914400"/>
              <a:gd name="connsiteX28" fmla="*/ 262890 w 304800"/>
              <a:gd name="connsiteY28" fmla="*/ 607695 h 914400"/>
              <a:gd name="connsiteX29" fmla="*/ 253365 w 304800"/>
              <a:gd name="connsiteY29" fmla="*/ 636270 h 914400"/>
              <a:gd name="connsiteX30" fmla="*/ 245745 w 304800"/>
              <a:gd name="connsiteY30" fmla="*/ 653415 h 914400"/>
              <a:gd name="connsiteX31" fmla="*/ 234315 w 304800"/>
              <a:gd name="connsiteY31" fmla="*/ 685800 h 914400"/>
              <a:gd name="connsiteX32" fmla="*/ 224790 w 304800"/>
              <a:gd name="connsiteY32" fmla="*/ 720090 h 914400"/>
              <a:gd name="connsiteX33" fmla="*/ 211455 w 304800"/>
              <a:gd name="connsiteY33" fmla="*/ 765810 h 914400"/>
              <a:gd name="connsiteX34" fmla="*/ 209550 w 304800"/>
              <a:gd name="connsiteY34" fmla="*/ 788670 h 914400"/>
              <a:gd name="connsiteX35" fmla="*/ 209550 w 304800"/>
              <a:gd name="connsiteY35" fmla="*/ 805815 h 914400"/>
              <a:gd name="connsiteX36" fmla="*/ 205740 w 304800"/>
              <a:gd name="connsiteY36" fmla="*/ 834390 h 914400"/>
              <a:gd name="connsiteX37" fmla="*/ 198120 w 304800"/>
              <a:gd name="connsiteY37" fmla="*/ 872490 h 914400"/>
              <a:gd name="connsiteX38" fmla="*/ 192405 w 304800"/>
              <a:gd name="connsiteY38" fmla="*/ 899160 h 914400"/>
              <a:gd name="connsiteX39" fmla="*/ 169545 w 304800"/>
              <a:gd name="connsiteY39" fmla="*/ 912495 h 914400"/>
              <a:gd name="connsiteX40" fmla="*/ 125730 w 304800"/>
              <a:gd name="connsiteY40" fmla="*/ 914400 h 914400"/>
              <a:gd name="connsiteX41" fmla="*/ 118110 w 304800"/>
              <a:gd name="connsiteY41" fmla="*/ 897255 h 914400"/>
              <a:gd name="connsiteX42" fmla="*/ 110490 w 304800"/>
              <a:gd name="connsiteY42" fmla="*/ 862965 h 914400"/>
              <a:gd name="connsiteX43" fmla="*/ 97155 w 304800"/>
              <a:gd name="connsiteY43" fmla="*/ 824865 h 914400"/>
              <a:gd name="connsiteX44" fmla="*/ 89535 w 304800"/>
              <a:gd name="connsiteY44" fmla="*/ 760095 h 914400"/>
              <a:gd name="connsiteX45" fmla="*/ 87630 w 304800"/>
              <a:gd name="connsiteY45" fmla="*/ 710565 h 914400"/>
              <a:gd name="connsiteX46" fmla="*/ 68580 w 304800"/>
              <a:gd name="connsiteY46" fmla="*/ 647700 h 914400"/>
              <a:gd name="connsiteX47" fmla="*/ 53340 w 304800"/>
              <a:gd name="connsiteY47" fmla="*/ 615315 h 914400"/>
              <a:gd name="connsiteX48" fmla="*/ 34290 w 304800"/>
              <a:gd name="connsiteY48" fmla="*/ 579120 h 914400"/>
              <a:gd name="connsiteX49" fmla="*/ 11430 w 304800"/>
              <a:gd name="connsiteY49" fmla="*/ 535305 h 914400"/>
              <a:gd name="connsiteX50" fmla="*/ 0 w 304800"/>
              <a:gd name="connsiteY50" fmla="*/ 46291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04800" h="914400">
                <a:moveTo>
                  <a:pt x="0" y="462915"/>
                </a:moveTo>
                <a:lnTo>
                  <a:pt x="9525" y="415290"/>
                </a:lnTo>
                <a:lnTo>
                  <a:pt x="32385" y="384810"/>
                </a:lnTo>
                <a:lnTo>
                  <a:pt x="57150" y="342900"/>
                </a:lnTo>
                <a:lnTo>
                  <a:pt x="72390" y="287655"/>
                </a:lnTo>
                <a:lnTo>
                  <a:pt x="91440" y="217170"/>
                </a:lnTo>
                <a:lnTo>
                  <a:pt x="112395" y="142875"/>
                </a:lnTo>
                <a:lnTo>
                  <a:pt x="118110" y="70485"/>
                </a:lnTo>
                <a:lnTo>
                  <a:pt x="125730" y="24765"/>
                </a:lnTo>
                <a:lnTo>
                  <a:pt x="125730" y="0"/>
                </a:lnTo>
                <a:lnTo>
                  <a:pt x="177165" y="3810"/>
                </a:lnTo>
                <a:lnTo>
                  <a:pt x="177165" y="57150"/>
                </a:lnTo>
                <a:lnTo>
                  <a:pt x="194310" y="142875"/>
                </a:lnTo>
                <a:lnTo>
                  <a:pt x="215265" y="205740"/>
                </a:lnTo>
                <a:lnTo>
                  <a:pt x="224790" y="238125"/>
                </a:lnTo>
                <a:lnTo>
                  <a:pt x="228600" y="262890"/>
                </a:lnTo>
                <a:lnTo>
                  <a:pt x="230505" y="276225"/>
                </a:lnTo>
                <a:lnTo>
                  <a:pt x="236220" y="295275"/>
                </a:lnTo>
                <a:lnTo>
                  <a:pt x="241935" y="323850"/>
                </a:lnTo>
                <a:lnTo>
                  <a:pt x="243840" y="337185"/>
                </a:lnTo>
                <a:lnTo>
                  <a:pt x="251460" y="358140"/>
                </a:lnTo>
                <a:lnTo>
                  <a:pt x="259080" y="373380"/>
                </a:lnTo>
                <a:lnTo>
                  <a:pt x="289560" y="428625"/>
                </a:lnTo>
                <a:lnTo>
                  <a:pt x="300990" y="462915"/>
                </a:lnTo>
                <a:lnTo>
                  <a:pt x="304800" y="501015"/>
                </a:lnTo>
                <a:lnTo>
                  <a:pt x="297180" y="527685"/>
                </a:lnTo>
                <a:lnTo>
                  <a:pt x="281940" y="558165"/>
                </a:lnTo>
                <a:lnTo>
                  <a:pt x="268605" y="586740"/>
                </a:lnTo>
                <a:lnTo>
                  <a:pt x="262890" y="607695"/>
                </a:lnTo>
                <a:lnTo>
                  <a:pt x="253365" y="636270"/>
                </a:lnTo>
                <a:lnTo>
                  <a:pt x="245745" y="653415"/>
                </a:lnTo>
                <a:lnTo>
                  <a:pt x="234315" y="685800"/>
                </a:lnTo>
                <a:lnTo>
                  <a:pt x="224790" y="720090"/>
                </a:lnTo>
                <a:lnTo>
                  <a:pt x="211455" y="765810"/>
                </a:lnTo>
                <a:lnTo>
                  <a:pt x="209550" y="788670"/>
                </a:lnTo>
                <a:lnTo>
                  <a:pt x="209550" y="805815"/>
                </a:lnTo>
                <a:lnTo>
                  <a:pt x="205740" y="834390"/>
                </a:lnTo>
                <a:lnTo>
                  <a:pt x="198120" y="872490"/>
                </a:lnTo>
                <a:lnTo>
                  <a:pt x="192405" y="899160"/>
                </a:lnTo>
                <a:lnTo>
                  <a:pt x="169545" y="912495"/>
                </a:lnTo>
                <a:lnTo>
                  <a:pt x="125730" y="914400"/>
                </a:lnTo>
                <a:lnTo>
                  <a:pt x="118110" y="897255"/>
                </a:lnTo>
                <a:lnTo>
                  <a:pt x="110490" y="862965"/>
                </a:lnTo>
                <a:lnTo>
                  <a:pt x="97155" y="824865"/>
                </a:lnTo>
                <a:lnTo>
                  <a:pt x="89535" y="760095"/>
                </a:lnTo>
                <a:lnTo>
                  <a:pt x="87630" y="710565"/>
                </a:lnTo>
                <a:lnTo>
                  <a:pt x="68580" y="647700"/>
                </a:lnTo>
                <a:lnTo>
                  <a:pt x="53340" y="615315"/>
                </a:lnTo>
                <a:lnTo>
                  <a:pt x="34290" y="579120"/>
                </a:lnTo>
                <a:lnTo>
                  <a:pt x="11430" y="535305"/>
                </a:lnTo>
                <a:lnTo>
                  <a:pt x="0" y="462915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488142-18B3-78F3-103C-0571099FAD06}"/>
              </a:ext>
            </a:extLst>
          </p:cNvPr>
          <p:cNvCxnSpPr>
            <a:cxnSpLocks/>
          </p:cNvCxnSpPr>
          <p:nvPr/>
        </p:nvCxnSpPr>
        <p:spPr>
          <a:xfrm flipV="1">
            <a:off x="958715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AF7FE70-70FD-B8BB-E0DC-299B923F9EB9}"/>
              </a:ext>
            </a:extLst>
          </p:cNvPr>
          <p:cNvCxnSpPr>
            <a:cxnSpLocks/>
          </p:cNvCxnSpPr>
          <p:nvPr/>
        </p:nvCxnSpPr>
        <p:spPr>
          <a:xfrm>
            <a:off x="841983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C1B0F8A-811F-8EA9-E687-96F29A9B9C82}"/>
              </a:ext>
            </a:extLst>
          </p:cNvPr>
          <p:cNvSpPr/>
          <p:nvPr/>
        </p:nvSpPr>
        <p:spPr>
          <a:xfrm>
            <a:off x="1389963" y="4162429"/>
            <a:ext cx="252955" cy="252955"/>
          </a:xfrm>
          <a:prstGeom prst="ellipse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F8B6F73-FBE6-69F3-3B86-33FF04788252}"/>
              </a:ext>
            </a:extLst>
          </p:cNvPr>
          <p:cNvSpPr/>
          <p:nvPr/>
        </p:nvSpPr>
        <p:spPr>
          <a:xfrm>
            <a:off x="1784082" y="4598866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4EB043E-05E5-E94A-AFFC-CADF69370653}"/>
              </a:ext>
            </a:extLst>
          </p:cNvPr>
          <p:cNvSpPr/>
          <p:nvPr/>
        </p:nvSpPr>
        <p:spPr>
          <a:xfrm>
            <a:off x="1606917" y="444669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2DA9A3-BB84-A01D-DA82-81A62C2FCBB9}"/>
              </a:ext>
            </a:extLst>
          </p:cNvPr>
          <p:cNvSpPr/>
          <p:nvPr/>
        </p:nvSpPr>
        <p:spPr>
          <a:xfrm>
            <a:off x="2041230" y="4214696"/>
            <a:ext cx="81279" cy="81279"/>
          </a:xfrm>
          <a:prstGeom prst="ellipse">
            <a:avLst/>
          </a:prstGeom>
          <a:solidFill>
            <a:srgbClr val="00206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5978A37-58A9-E128-211C-20107D9BA838}"/>
              </a:ext>
            </a:extLst>
          </p:cNvPr>
          <p:cNvSpPr/>
          <p:nvPr/>
        </p:nvSpPr>
        <p:spPr>
          <a:xfrm>
            <a:off x="2180255" y="4387826"/>
            <a:ext cx="270843" cy="27084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3699F93-80BB-C620-D060-C7D57AB0F0F8}"/>
              </a:ext>
            </a:extLst>
          </p:cNvPr>
          <p:cNvSpPr/>
          <p:nvPr/>
        </p:nvSpPr>
        <p:spPr>
          <a:xfrm>
            <a:off x="1981366" y="4469794"/>
            <a:ext cx="145046" cy="145046"/>
          </a:xfrm>
          <a:prstGeom prst="ellipse">
            <a:avLst/>
          </a:prstGeom>
          <a:solidFill>
            <a:srgbClr val="00206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C364646-ADE6-D994-BAAC-739A60B9C31E}"/>
              </a:ext>
            </a:extLst>
          </p:cNvPr>
          <p:cNvSpPr/>
          <p:nvPr/>
        </p:nvSpPr>
        <p:spPr>
          <a:xfrm>
            <a:off x="2356081" y="4157014"/>
            <a:ext cx="160018" cy="160018"/>
          </a:xfrm>
          <a:prstGeom prst="ellipse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BA19E78D-012E-7627-310E-875A5A2EB574}"/>
              </a:ext>
            </a:extLst>
          </p:cNvPr>
          <p:cNvSpPr/>
          <p:nvPr/>
        </p:nvSpPr>
        <p:spPr>
          <a:xfrm>
            <a:off x="2539327" y="4494698"/>
            <a:ext cx="58053" cy="58053"/>
          </a:xfrm>
          <a:prstGeom prst="ellipse">
            <a:avLst/>
          </a:prstGeom>
          <a:solidFill>
            <a:srgbClr val="00206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B1806A5-3308-6792-38FF-D10A7A7110A4}"/>
              </a:ext>
            </a:extLst>
          </p:cNvPr>
          <p:cNvSpPr/>
          <p:nvPr/>
        </p:nvSpPr>
        <p:spPr>
          <a:xfrm>
            <a:off x="1681732" y="3865436"/>
            <a:ext cx="260273" cy="26027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8A43E08-7A4C-C34E-6393-952C8EBDF2A0}"/>
              </a:ext>
            </a:extLst>
          </p:cNvPr>
          <p:cNvSpPr/>
          <p:nvPr/>
        </p:nvSpPr>
        <p:spPr>
          <a:xfrm>
            <a:off x="1398374" y="4061460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9457739-740D-65EC-A601-EB2454DC5180}"/>
              </a:ext>
            </a:extLst>
          </p:cNvPr>
          <p:cNvSpPr/>
          <p:nvPr/>
        </p:nvSpPr>
        <p:spPr>
          <a:xfrm>
            <a:off x="1632729" y="4700193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2437557-4E8E-CDCB-10E7-4E0E9073A505}"/>
              </a:ext>
            </a:extLst>
          </p:cNvPr>
          <p:cNvSpPr/>
          <p:nvPr/>
        </p:nvSpPr>
        <p:spPr>
          <a:xfrm>
            <a:off x="1843663" y="4865968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FBAE7F5-3332-0090-CAA8-DB4A221F7E9E}"/>
              </a:ext>
            </a:extLst>
          </p:cNvPr>
          <p:cNvSpPr/>
          <p:nvPr/>
        </p:nvSpPr>
        <p:spPr>
          <a:xfrm>
            <a:off x="2152975" y="4751419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FCE6C75-5308-16AF-BA05-3A2C29C0080D}"/>
              </a:ext>
            </a:extLst>
          </p:cNvPr>
          <p:cNvSpPr/>
          <p:nvPr/>
        </p:nvSpPr>
        <p:spPr>
          <a:xfrm>
            <a:off x="2274727" y="4906227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FE12E42B-8716-2DB8-935A-A2EBFB665CF8}"/>
              </a:ext>
            </a:extLst>
          </p:cNvPr>
          <p:cNvSpPr/>
          <p:nvPr/>
        </p:nvSpPr>
        <p:spPr>
          <a:xfrm>
            <a:off x="2000590" y="4814516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A8AE1D5-2A74-09A3-D57E-F1257D841051}"/>
              </a:ext>
            </a:extLst>
          </p:cNvPr>
          <p:cNvSpPr/>
          <p:nvPr/>
        </p:nvSpPr>
        <p:spPr>
          <a:xfrm>
            <a:off x="1606917" y="4872569"/>
            <a:ext cx="51452" cy="51452"/>
          </a:xfrm>
          <a:prstGeom prst="ellipse">
            <a:avLst/>
          </a:prstGeom>
          <a:solidFill>
            <a:srgbClr val="00206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CB4FFE4-EBC6-8486-EAC3-ED26C1F5DA9D}"/>
              </a:ext>
            </a:extLst>
          </p:cNvPr>
          <p:cNvSpPr/>
          <p:nvPr/>
        </p:nvSpPr>
        <p:spPr>
          <a:xfrm>
            <a:off x="1370662" y="4727545"/>
            <a:ext cx="117284" cy="117284"/>
          </a:xfrm>
          <a:prstGeom prst="ellipse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8F56CCE-A920-6814-872F-D396DAFB6725}"/>
              </a:ext>
            </a:extLst>
          </p:cNvPr>
          <p:cNvSpPr/>
          <p:nvPr/>
        </p:nvSpPr>
        <p:spPr>
          <a:xfrm>
            <a:off x="1308565" y="4576503"/>
            <a:ext cx="95518" cy="95518"/>
          </a:xfrm>
          <a:prstGeom prst="ellipse">
            <a:avLst/>
          </a:prstGeom>
          <a:solidFill>
            <a:srgbClr val="00206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17940089-F969-2839-AC9C-868FA859051E}"/>
              </a:ext>
            </a:extLst>
          </p:cNvPr>
          <p:cNvSpPr/>
          <p:nvPr/>
        </p:nvSpPr>
        <p:spPr>
          <a:xfrm>
            <a:off x="1803023" y="4341381"/>
            <a:ext cx="69658" cy="69658"/>
          </a:xfrm>
          <a:prstGeom prst="ellipse">
            <a:avLst/>
          </a:prstGeom>
          <a:solidFill>
            <a:srgbClr val="00206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23C8104-14D0-1DA8-4972-A9856B85177F}"/>
              </a:ext>
            </a:extLst>
          </p:cNvPr>
          <p:cNvSpPr/>
          <p:nvPr/>
        </p:nvSpPr>
        <p:spPr>
          <a:xfrm>
            <a:off x="1203901" y="446196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7639DA3-1E2A-DF2C-4A70-4921FB175797}"/>
              </a:ext>
            </a:extLst>
          </p:cNvPr>
          <p:cNvSpPr/>
          <p:nvPr/>
        </p:nvSpPr>
        <p:spPr>
          <a:xfrm>
            <a:off x="1137436" y="4814516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DE2A1C7-3689-8B14-26B8-5A57634E1EBC}"/>
              </a:ext>
            </a:extLst>
          </p:cNvPr>
          <p:cNvSpPr/>
          <p:nvPr/>
        </p:nvSpPr>
        <p:spPr>
          <a:xfrm>
            <a:off x="1098417" y="4663591"/>
            <a:ext cx="58053" cy="58053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176A42F-4ED7-0E10-4A53-42277B2920E0}"/>
              </a:ext>
            </a:extLst>
          </p:cNvPr>
          <p:cNvSpPr/>
          <p:nvPr/>
        </p:nvSpPr>
        <p:spPr>
          <a:xfrm>
            <a:off x="2433235" y="4730043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46561A9-D58B-B30D-3E28-ABE700DC9C03}"/>
              </a:ext>
            </a:extLst>
          </p:cNvPr>
          <p:cNvSpPr/>
          <p:nvPr/>
        </p:nvSpPr>
        <p:spPr>
          <a:xfrm>
            <a:off x="1276628" y="4902837"/>
            <a:ext cx="150002" cy="150002"/>
          </a:xfrm>
          <a:prstGeom prst="ellipse">
            <a:avLst/>
          </a:prstGeom>
          <a:solidFill>
            <a:srgbClr val="00206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8FD4AEA-9C85-8733-F264-B8ECBCCBCC6D}"/>
              </a:ext>
            </a:extLst>
          </p:cNvPr>
          <p:cNvCxnSpPr>
            <a:cxnSpLocks/>
          </p:cNvCxnSpPr>
          <p:nvPr/>
        </p:nvCxnSpPr>
        <p:spPr>
          <a:xfrm flipV="1">
            <a:off x="3812069" y="3842000"/>
            <a:ext cx="0" cy="14396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9E63B248-2D6A-56F2-46B6-71496B287DC2}"/>
              </a:ext>
            </a:extLst>
          </p:cNvPr>
          <p:cNvSpPr/>
          <p:nvPr/>
        </p:nvSpPr>
        <p:spPr>
          <a:xfrm>
            <a:off x="3887163" y="3934142"/>
            <a:ext cx="1578864" cy="293469"/>
          </a:xfrm>
          <a:custGeom>
            <a:avLst/>
            <a:gdLst>
              <a:gd name="connsiteX0" fmla="*/ 0 w 1578864"/>
              <a:gd name="connsiteY0" fmla="*/ 1133856 h 1133856"/>
              <a:gd name="connsiteX1" fmla="*/ 73152 w 1578864"/>
              <a:gd name="connsiteY1" fmla="*/ 1097280 h 1133856"/>
              <a:gd name="connsiteX2" fmla="*/ 97536 w 1578864"/>
              <a:gd name="connsiteY2" fmla="*/ 1054608 h 1133856"/>
              <a:gd name="connsiteX3" fmla="*/ 121920 w 1578864"/>
              <a:gd name="connsiteY3" fmla="*/ 1011936 h 1133856"/>
              <a:gd name="connsiteX4" fmla="*/ 140208 w 1578864"/>
              <a:gd name="connsiteY4" fmla="*/ 963168 h 1133856"/>
              <a:gd name="connsiteX5" fmla="*/ 158496 w 1578864"/>
              <a:gd name="connsiteY5" fmla="*/ 920496 h 1133856"/>
              <a:gd name="connsiteX6" fmla="*/ 170688 w 1578864"/>
              <a:gd name="connsiteY6" fmla="*/ 871728 h 1133856"/>
              <a:gd name="connsiteX7" fmla="*/ 213360 w 1578864"/>
              <a:gd name="connsiteY7" fmla="*/ 786384 h 1133856"/>
              <a:gd name="connsiteX8" fmla="*/ 249936 w 1578864"/>
              <a:gd name="connsiteY8" fmla="*/ 670560 h 1133856"/>
              <a:gd name="connsiteX9" fmla="*/ 268224 w 1578864"/>
              <a:gd name="connsiteY9" fmla="*/ 597408 h 1133856"/>
              <a:gd name="connsiteX10" fmla="*/ 310896 w 1578864"/>
              <a:gd name="connsiteY10" fmla="*/ 481584 h 1133856"/>
              <a:gd name="connsiteX11" fmla="*/ 329184 w 1578864"/>
              <a:gd name="connsiteY11" fmla="*/ 402336 h 1133856"/>
              <a:gd name="connsiteX12" fmla="*/ 384048 w 1578864"/>
              <a:gd name="connsiteY12" fmla="*/ 249936 h 1133856"/>
              <a:gd name="connsiteX13" fmla="*/ 396240 w 1578864"/>
              <a:gd name="connsiteY13" fmla="*/ 207264 h 1133856"/>
              <a:gd name="connsiteX14" fmla="*/ 432816 w 1578864"/>
              <a:gd name="connsiteY14" fmla="*/ 115824 h 1133856"/>
              <a:gd name="connsiteX15" fmla="*/ 481584 w 1578864"/>
              <a:gd name="connsiteY15" fmla="*/ 42672 h 1133856"/>
              <a:gd name="connsiteX16" fmla="*/ 530352 w 1578864"/>
              <a:gd name="connsiteY16" fmla="*/ 0 h 1133856"/>
              <a:gd name="connsiteX17" fmla="*/ 585216 w 1578864"/>
              <a:gd name="connsiteY17" fmla="*/ 24384 h 1133856"/>
              <a:gd name="connsiteX18" fmla="*/ 621792 w 1578864"/>
              <a:gd name="connsiteY18" fmla="*/ 97536 h 1133856"/>
              <a:gd name="connsiteX19" fmla="*/ 664464 w 1578864"/>
              <a:gd name="connsiteY19" fmla="*/ 170688 h 1133856"/>
              <a:gd name="connsiteX20" fmla="*/ 701040 w 1578864"/>
              <a:gd name="connsiteY20" fmla="*/ 225552 h 1133856"/>
              <a:gd name="connsiteX21" fmla="*/ 725424 w 1578864"/>
              <a:gd name="connsiteY21" fmla="*/ 292608 h 1133856"/>
              <a:gd name="connsiteX22" fmla="*/ 774192 w 1578864"/>
              <a:gd name="connsiteY22" fmla="*/ 365760 h 1133856"/>
              <a:gd name="connsiteX23" fmla="*/ 798576 w 1578864"/>
              <a:gd name="connsiteY23" fmla="*/ 408432 h 1133856"/>
              <a:gd name="connsiteX24" fmla="*/ 865632 w 1578864"/>
              <a:gd name="connsiteY24" fmla="*/ 445008 h 1133856"/>
              <a:gd name="connsiteX25" fmla="*/ 902208 w 1578864"/>
              <a:gd name="connsiteY25" fmla="*/ 402336 h 1133856"/>
              <a:gd name="connsiteX26" fmla="*/ 938784 w 1578864"/>
              <a:gd name="connsiteY26" fmla="*/ 347472 h 1133856"/>
              <a:gd name="connsiteX27" fmla="*/ 993648 w 1578864"/>
              <a:gd name="connsiteY27" fmla="*/ 323088 h 1133856"/>
              <a:gd name="connsiteX28" fmla="*/ 1072896 w 1578864"/>
              <a:gd name="connsiteY28" fmla="*/ 347472 h 1133856"/>
              <a:gd name="connsiteX29" fmla="*/ 1115568 w 1578864"/>
              <a:gd name="connsiteY29" fmla="*/ 408432 h 1133856"/>
              <a:gd name="connsiteX30" fmla="*/ 1176528 w 1578864"/>
              <a:gd name="connsiteY30" fmla="*/ 499872 h 1133856"/>
              <a:gd name="connsiteX31" fmla="*/ 1286256 w 1578864"/>
              <a:gd name="connsiteY31" fmla="*/ 676656 h 1133856"/>
              <a:gd name="connsiteX32" fmla="*/ 1395984 w 1578864"/>
              <a:gd name="connsiteY32" fmla="*/ 847344 h 1133856"/>
              <a:gd name="connsiteX33" fmla="*/ 1524000 w 1578864"/>
              <a:gd name="connsiteY33" fmla="*/ 1036320 h 1133856"/>
              <a:gd name="connsiteX34" fmla="*/ 1578864 w 1578864"/>
              <a:gd name="connsiteY34" fmla="*/ 1109472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78864" h="1133856">
                <a:moveTo>
                  <a:pt x="0" y="1133856"/>
                </a:moveTo>
                <a:lnTo>
                  <a:pt x="73152" y="1097280"/>
                </a:lnTo>
                <a:lnTo>
                  <a:pt x="97536" y="1054608"/>
                </a:lnTo>
                <a:lnTo>
                  <a:pt x="121920" y="1011936"/>
                </a:lnTo>
                <a:lnTo>
                  <a:pt x="140208" y="963168"/>
                </a:lnTo>
                <a:lnTo>
                  <a:pt x="158496" y="920496"/>
                </a:lnTo>
                <a:lnTo>
                  <a:pt x="170688" y="871728"/>
                </a:lnTo>
                <a:lnTo>
                  <a:pt x="213360" y="786384"/>
                </a:lnTo>
                <a:lnTo>
                  <a:pt x="249936" y="670560"/>
                </a:lnTo>
                <a:lnTo>
                  <a:pt x="268224" y="597408"/>
                </a:lnTo>
                <a:lnTo>
                  <a:pt x="310896" y="481584"/>
                </a:lnTo>
                <a:lnTo>
                  <a:pt x="329184" y="402336"/>
                </a:lnTo>
                <a:lnTo>
                  <a:pt x="384048" y="249936"/>
                </a:lnTo>
                <a:lnTo>
                  <a:pt x="396240" y="207264"/>
                </a:lnTo>
                <a:lnTo>
                  <a:pt x="432816" y="115824"/>
                </a:lnTo>
                <a:lnTo>
                  <a:pt x="481584" y="42672"/>
                </a:lnTo>
                <a:lnTo>
                  <a:pt x="530352" y="0"/>
                </a:lnTo>
                <a:lnTo>
                  <a:pt x="585216" y="24384"/>
                </a:lnTo>
                <a:lnTo>
                  <a:pt x="621792" y="97536"/>
                </a:lnTo>
                <a:lnTo>
                  <a:pt x="664464" y="170688"/>
                </a:lnTo>
                <a:lnTo>
                  <a:pt x="701040" y="225552"/>
                </a:lnTo>
                <a:lnTo>
                  <a:pt x="725424" y="292608"/>
                </a:lnTo>
                <a:lnTo>
                  <a:pt x="774192" y="365760"/>
                </a:lnTo>
                <a:lnTo>
                  <a:pt x="798576" y="408432"/>
                </a:lnTo>
                <a:lnTo>
                  <a:pt x="865632" y="445008"/>
                </a:lnTo>
                <a:lnTo>
                  <a:pt x="902208" y="402336"/>
                </a:lnTo>
                <a:lnTo>
                  <a:pt x="938784" y="347472"/>
                </a:lnTo>
                <a:lnTo>
                  <a:pt x="993648" y="323088"/>
                </a:lnTo>
                <a:lnTo>
                  <a:pt x="1072896" y="347472"/>
                </a:lnTo>
                <a:lnTo>
                  <a:pt x="1115568" y="408432"/>
                </a:lnTo>
                <a:lnTo>
                  <a:pt x="1176528" y="499872"/>
                </a:lnTo>
                <a:lnTo>
                  <a:pt x="1286256" y="676656"/>
                </a:lnTo>
                <a:lnTo>
                  <a:pt x="1395984" y="847344"/>
                </a:lnTo>
                <a:lnTo>
                  <a:pt x="1524000" y="1036320"/>
                </a:lnTo>
                <a:lnTo>
                  <a:pt x="1578864" y="1109472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5271723-447C-6E77-8030-C6378362E241}"/>
              </a:ext>
            </a:extLst>
          </p:cNvPr>
          <p:cNvCxnSpPr>
            <a:cxnSpLocks/>
          </p:cNvCxnSpPr>
          <p:nvPr/>
        </p:nvCxnSpPr>
        <p:spPr>
          <a:xfrm>
            <a:off x="3695337" y="5145506"/>
            <a:ext cx="19455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523A74D-8D6A-4280-41E9-E626BAA266F5}"/>
              </a:ext>
            </a:extLst>
          </p:cNvPr>
          <p:cNvSpPr/>
          <p:nvPr/>
        </p:nvSpPr>
        <p:spPr>
          <a:xfrm>
            <a:off x="3910330" y="4343400"/>
            <a:ext cx="1497330" cy="270510"/>
          </a:xfrm>
          <a:custGeom>
            <a:avLst/>
            <a:gdLst>
              <a:gd name="connsiteX0" fmla="*/ 0 w 1497330"/>
              <a:gd name="connsiteY0" fmla="*/ 264795 h 270510"/>
              <a:gd name="connsiteX1" fmla="*/ 83820 w 1497330"/>
              <a:gd name="connsiteY1" fmla="*/ 253365 h 270510"/>
              <a:gd name="connsiteX2" fmla="*/ 118110 w 1497330"/>
              <a:gd name="connsiteY2" fmla="*/ 241935 h 270510"/>
              <a:gd name="connsiteX3" fmla="*/ 158115 w 1497330"/>
              <a:gd name="connsiteY3" fmla="*/ 226695 h 270510"/>
              <a:gd name="connsiteX4" fmla="*/ 182880 w 1497330"/>
              <a:gd name="connsiteY4" fmla="*/ 215265 h 270510"/>
              <a:gd name="connsiteX5" fmla="*/ 201930 w 1497330"/>
              <a:gd name="connsiteY5" fmla="*/ 198120 h 270510"/>
              <a:gd name="connsiteX6" fmla="*/ 220980 w 1497330"/>
              <a:gd name="connsiteY6" fmla="*/ 186690 h 270510"/>
              <a:gd name="connsiteX7" fmla="*/ 249555 w 1497330"/>
              <a:gd name="connsiteY7" fmla="*/ 165735 h 270510"/>
              <a:gd name="connsiteX8" fmla="*/ 289560 w 1497330"/>
              <a:gd name="connsiteY8" fmla="*/ 150495 h 270510"/>
              <a:gd name="connsiteX9" fmla="*/ 344805 w 1497330"/>
              <a:gd name="connsiteY9" fmla="*/ 139065 h 270510"/>
              <a:gd name="connsiteX10" fmla="*/ 409575 w 1497330"/>
              <a:gd name="connsiteY10" fmla="*/ 142875 h 270510"/>
              <a:gd name="connsiteX11" fmla="*/ 445770 w 1497330"/>
              <a:gd name="connsiteY11" fmla="*/ 150495 h 270510"/>
              <a:gd name="connsiteX12" fmla="*/ 480060 w 1497330"/>
              <a:gd name="connsiteY12" fmla="*/ 171450 h 270510"/>
              <a:gd name="connsiteX13" fmla="*/ 516255 w 1497330"/>
              <a:gd name="connsiteY13" fmla="*/ 192405 h 270510"/>
              <a:gd name="connsiteX14" fmla="*/ 542925 w 1497330"/>
              <a:gd name="connsiteY14" fmla="*/ 200025 h 270510"/>
              <a:gd name="connsiteX15" fmla="*/ 582930 w 1497330"/>
              <a:gd name="connsiteY15" fmla="*/ 203835 h 270510"/>
              <a:gd name="connsiteX16" fmla="*/ 605790 w 1497330"/>
              <a:gd name="connsiteY16" fmla="*/ 201930 h 270510"/>
              <a:gd name="connsiteX17" fmla="*/ 619125 w 1497330"/>
              <a:gd name="connsiteY17" fmla="*/ 196215 h 270510"/>
              <a:gd name="connsiteX18" fmla="*/ 670560 w 1497330"/>
              <a:gd name="connsiteY18" fmla="*/ 173355 h 270510"/>
              <a:gd name="connsiteX19" fmla="*/ 697230 w 1497330"/>
              <a:gd name="connsiteY19" fmla="*/ 160020 h 270510"/>
              <a:gd name="connsiteX20" fmla="*/ 735330 w 1497330"/>
              <a:gd name="connsiteY20" fmla="*/ 110490 h 270510"/>
              <a:gd name="connsiteX21" fmla="*/ 763905 w 1497330"/>
              <a:gd name="connsiteY21" fmla="*/ 83820 h 270510"/>
              <a:gd name="connsiteX22" fmla="*/ 798195 w 1497330"/>
              <a:gd name="connsiteY22" fmla="*/ 49530 h 270510"/>
              <a:gd name="connsiteX23" fmla="*/ 832485 w 1497330"/>
              <a:gd name="connsiteY23" fmla="*/ 19050 h 270510"/>
              <a:gd name="connsiteX24" fmla="*/ 870585 w 1497330"/>
              <a:gd name="connsiteY24" fmla="*/ 0 h 270510"/>
              <a:gd name="connsiteX25" fmla="*/ 929640 w 1497330"/>
              <a:gd name="connsiteY25" fmla="*/ 7620 h 270510"/>
              <a:gd name="connsiteX26" fmla="*/ 950595 w 1497330"/>
              <a:gd name="connsiteY26" fmla="*/ 28575 h 270510"/>
              <a:gd name="connsiteX27" fmla="*/ 969645 w 1497330"/>
              <a:gd name="connsiteY27" fmla="*/ 43815 h 270510"/>
              <a:gd name="connsiteX28" fmla="*/ 992505 w 1497330"/>
              <a:gd name="connsiteY28" fmla="*/ 60960 h 270510"/>
              <a:gd name="connsiteX29" fmla="*/ 1003935 w 1497330"/>
              <a:gd name="connsiteY29" fmla="*/ 74295 h 270510"/>
              <a:gd name="connsiteX30" fmla="*/ 1061085 w 1497330"/>
              <a:gd name="connsiteY30" fmla="*/ 127635 h 270510"/>
              <a:gd name="connsiteX31" fmla="*/ 1101090 w 1497330"/>
              <a:gd name="connsiteY31" fmla="*/ 163830 h 270510"/>
              <a:gd name="connsiteX32" fmla="*/ 1146810 w 1497330"/>
              <a:gd name="connsiteY32" fmla="*/ 192405 h 270510"/>
              <a:gd name="connsiteX33" fmla="*/ 1215390 w 1497330"/>
              <a:gd name="connsiteY33" fmla="*/ 228600 h 270510"/>
              <a:gd name="connsiteX34" fmla="*/ 1278255 w 1497330"/>
              <a:gd name="connsiteY34" fmla="*/ 249555 h 270510"/>
              <a:gd name="connsiteX35" fmla="*/ 1295400 w 1497330"/>
              <a:gd name="connsiteY35" fmla="*/ 257175 h 270510"/>
              <a:gd name="connsiteX36" fmla="*/ 1377315 w 1497330"/>
              <a:gd name="connsiteY36" fmla="*/ 270510 h 270510"/>
              <a:gd name="connsiteX37" fmla="*/ 1476375 w 1497330"/>
              <a:gd name="connsiteY37" fmla="*/ 268605 h 270510"/>
              <a:gd name="connsiteX38" fmla="*/ 1497330 w 1497330"/>
              <a:gd name="connsiteY38" fmla="*/ 268605 h 27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97330" h="270510">
                <a:moveTo>
                  <a:pt x="0" y="264795"/>
                </a:moveTo>
                <a:lnTo>
                  <a:pt x="83820" y="253365"/>
                </a:lnTo>
                <a:lnTo>
                  <a:pt x="118110" y="241935"/>
                </a:lnTo>
                <a:lnTo>
                  <a:pt x="158115" y="226695"/>
                </a:lnTo>
                <a:lnTo>
                  <a:pt x="182880" y="215265"/>
                </a:lnTo>
                <a:lnTo>
                  <a:pt x="201930" y="198120"/>
                </a:lnTo>
                <a:lnTo>
                  <a:pt x="220980" y="186690"/>
                </a:lnTo>
                <a:lnTo>
                  <a:pt x="249555" y="165735"/>
                </a:lnTo>
                <a:lnTo>
                  <a:pt x="289560" y="150495"/>
                </a:lnTo>
                <a:lnTo>
                  <a:pt x="344805" y="139065"/>
                </a:lnTo>
                <a:lnTo>
                  <a:pt x="409575" y="142875"/>
                </a:lnTo>
                <a:lnTo>
                  <a:pt x="445770" y="150495"/>
                </a:lnTo>
                <a:lnTo>
                  <a:pt x="480060" y="171450"/>
                </a:lnTo>
                <a:lnTo>
                  <a:pt x="516255" y="192405"/>
                </a:lnTo>
                <a:lnTo>
                  <a:pt x="542925" y="200025"/>
                </a:lnTo>
                <a:lnTo>
                  <a:pt x="582930" y="203835"/>
                </a:lnTo>
                <a:lnTo>
                  <a:pt x="605790" y="201930"/>
                </a:lnTo>
                <a:lnTo>
                  <a:pt x="619125" y="196215"/>
                </a:lnTo>
                <a:lnTo>
                  <a:pt x="670560" y="173355"/>
                </a:lnTo>
                <a:lnTo>
                  <a:pt x="697230" y="160020"/>
                </a:lnTo>
                <a:lnTo>
                  <a:pt x="735330" y="110490"/>
                </a:lnTo>
                <a:lnTo>
                  <a:pt x="763905" y="83820"/>
                </a:lnTo>
                <a:lnTo>
                  <a:pt x="798195" y="49530"/>
                </a:lnTo>
                <a:lnTo>
                  <a:pt x="832485" y="19050"/>
                </a:lnTo>
                <a:lnTo>
                  <a:pt x="870585" y="0"/>
                </a:lnTo>
                <a:lnTo>
                  <a:pt x="929640" y="7620"/>
                </a:lnTo>
                <a:lnTo>
                  <a:pt x="950595" y="28575"/>
                </a:lnTo>
                <a:cubicBezTo>
                  <a:pt x="967272" y="41083"/>
                  <a:pt x="961345" y="35515"/>
                  <a:pt x="969645" y="43815"/>
                </a:cubicBezTo>
                <a:lnTo>
                  <a:pt x="992505" y="60960"/>
                </a:lnTo>
                <a:lnTo>
                  <a:pt x="1003935" y="74295"/>
                </a:lnTo>
                <a:lnTo>
                  <a:pt x="1061085" y="127635"/>
                </a:lnTo>
                <a:lnTo>
                  <a:pt x="1101090" y="163830"/>
                </a:lnTo>
                <a:lnTo>
                  <a:pt x="1146810" y="192405"/>
                </a:lnTo>
                <a:lnTo>
                  <a:pt x="1215390" y="228600"/>
                </a:lnTo>
                <a:lnTo>
                  <a:pt x="1278255" y="249555"/>
                </a:lnTo>
                <a:lnTo>
                  <a:pt x="1295400" y="257175"/>
                </a:lnTo>
                <a:lnTo>
                  <a:pt x="1377315" y="270510"/>
                </a:lnTo>
                <a:lnTo>
                  <a:pt x="1476375" y="268605"/>
                </a:lnTo>
                <a:lnTo>
                  <a:pt x="1497330" y="268605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DFADA8-7C62-1426-722E-8A28EB800C3B}"/>
              </a:ext>
            </a:extLst>
          </p:cNvPr>
          <p:cNvSpPr/>
          <p:nvPr/>
        </p:nvSpPr>
        <p:spPr>
          <a:xfrm>
            <a:off x="3952240" y="4754596"/>
            <a:ext cx="1409700" cy="283856"/>
          </a:xfrm>
          <a:custGeom>
            <a:avLst/>
            <a:gdLst>
              <a:gd name="connsiteX0" fmla="*/ 0 w 1409700"/>
              <a:gd name="connsiteY0" fmla="*/ 281951 h 283856"/>
              <a:gd name="connsiteX1" fmla="*/ 104775 w 1409700"/>
              <a:gd name="connsiteY1" fmla="*/ 272426 h 283856"/>
              <a:gd name="connsiteX2" fmla="*/ 148590 w 1409700"/>
              <a:gd name="connsiteY2" fmla="*/ 251471 h 283856"/>
              <a:gd name="connsiteX3" fmla="*/ 200025 w 1409700"/>
              <a:gd name="connsiteY3" fmla="*/ 213371 h 283856"/>
              <a:gd name="connsiteX4" fmla="*/ 224790 w 1409700"/>
              <a:gd name="connsiteY4" fmla="*/ 177176 h 283856"/>
              <a:gd name="connsiteX5" fmla="*/ 308610 w 1409700"/>
              <a:gd name="connsiteY5" fmla="*/ 89546 h 283856"/>
              <a:gd name="connsiteX6" fmla="*/ 375285 w 1409700"/>
              <a:gd name="connsiteY6" fmla="*/ 28586 h 283856"/>
              <a:gd name="connsiteX7" fmla="*/ 430530 w 1409700"/>
              <a:gd name="connsiteY7" fmla="*/ 3821 h 283856"/>
              <a:gd name="connsiteX8" fmla="*/ 453390 w 1409700"/>
              <a:gd name="connsiteY8" fmla="*/ 11 h 283856"/>
              <a:gd name="connsiteX9" fmla="*/ 521970 w 1409700"/>
              <a:gd name="connsiteY9" fmla="*/ 34301 h 283856"/>
              <a:gd name="connsiteX10" fmla="*/ 575310 w 1409700"/>
              <a:gd name="connsiteY10" fmla="*/ 97166 h 283856"/>
              <a:gd name="connsiteX11" fmla="*/ 636270 w 1409700"/>
              <a:gd name="connsiteY11" fmla="*/ 158126 h 283856"/>
              <a:gd name="connsiteX12" fmla="*/ 701040 w 1409700"/>
              <a:gd name="connsiteY12" fmla="*/ 201941 h 283856"/>
              <a:gd name="connsiteX13" fmla="*/ 716280 w 1409700"/>
              <a:gd name="connsiteY13" fmla="*/ 217181 h 283856"/>
              <a:gd name="connsiteX14" fmla="*/ 857250 w 1409700"/>
              <a:gd name="connsiteY14" fmla="*/ 264806 h 283856"/>
              <a:gd name="connsiteX15" fmla="*/ 1009650 w 1409700"/>
              <a:gd name="connsiteY15" fmla="*/ 280046 h 283856"/>
              <a:gd name="connsiteX16" fmla="*/ 1040130 w 1409700"/>
              <a:gd name="connsiteY16" fmla="*/ 280046 h 283856"/>
              <a:gd name="connsiteX17" fmla="*/ 1104900 w 1409700"/>
              <a:gd name="connsiteY17" fmla="*/ 276236 h 283856"/>
              <a:gd name="connsiteX18" fmla="*/ 1162050 w 1409700"/>
              <a:gd name="connsiteY18" fmla="*/ 249566 h 283856"/>
              <a:gd name="connsiteX19" fmla="*/ 1226820 w 1409700"/>
              <a:gd name="connsiteY19" fmla="*/ 260996 h 283856"/>
              <a:gd name="connsiteX20" fmla="*/ 1243965 w 1409700"/>
              <a:gd name="connsiteY20" fmla="*/ 264806 h 283856"/>
              <a:gd name="connsiteX21" fmla="*/ 1274445 w 1409700"/>
              <a:gd name="connsiteY21" fmla="*/ 274331 h 283856"/>
              <a:gd name="connsiteX22" fmla="*/ 1295400 w 1409700"/>
              <a:gd name="connsiteY22" fmla="*/ 280046 h 283856"/>
              <a:gd name="connsiteX23" fmla="*/ 1409700 w 1409700"/>
              <a:gd name="connsiteY23" fmla="*/ 283856 h 28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9700" h="283856">
                <a:moveTo>
                  <a:pt x="0" y="281951"/>
                </a:moveTo>
                <a:lnTo>
                  <a:pt x="104775" y="272426"/>
                </a:lnTo>
                <a:lnTo>
                  <a:pt x="148590" y="251471"/>
                </a:lnTo>
                <a:lnTo>
                  <a:pt x="200025" y="213371"/>
                </a:lnTo>
                <a:lnTo>
                  <a:pt x="224790" y="177176"/>
                </a:lnTo>
                <a:lnTo>
                  <a:pt x="308610" y="89546"/>
                </a:lnTo>
                <a:lnTo>
                  <a:pt x="375285" y="28586"/>
                </a:lnTo>
                <a:lnTo>
                  <a:pt x="430530" y="3821"/>
                </a:lnTo>
                <a:cubicBezTo>
                  <a:pt x="449535" y="-402"/>
                  <a:pt x="441821" y="11"/>
                  <a:pt x="453390" y="11"/>
                </a:cubicBezTo>
                <a:lnTo>
                  <a:pt x="521970" y="34301"/>
                </a:lnTo>
                <a:lnTo>
                  <a:pt x="575310" y="97166"/>
                </a:lnTo>
                <a:lnTo>
                  <a:pt x="636270" y="158126"/>
                </a:lnTo>
                <a:lnTo>
                  <a:pt x="701040" y="201941"/>
                </a:lnTo>
                <a:lnTo>
                  <a:pt x="716280" y="217181"/>
                </a:lnTo>
                <a:lnTo>
                  <a:pt x="857250" y="264806"/>
                </a:lnTo>
                <a:lnTo>
                  <a:pt x="1009650" y="280046"/>
                </a:lnTo>
                <a:lnTo>
                  <a:pt x="1040130" y="280046"/>
                </a:lnTo>
                <a:lnTo>
                  <a:pt x="1104900" y="276236"/>
                </a:lnTo>
                <a:lnTo>
                  <a:pt x="1162050" y="249566"/>
                </a:lnTo>
                <a:lnTo>
                  <a:pt x="1226820" y="260996"/>
                </a:lnTo>
                <a:lnTo>
                  <a:pt x="1243965" y="264806"/>
                </a:lnTo>
                <a:lnTo>
                  <a:pt x="1274445" y="274331"/>
                </a:lnTo>
                <a:lnTo>
                  <a:pt x="1295400" y="280046"/>
                </a:lnTo>
                <a:lnTo>
                  <a:pt x="1409700" y="283856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9A295B-3480-B4DD-99F2-D743D9E9CAFF}"/>
              </a:ext>
            </a:extLst>
          </p:cNvPr>
          <p:cNvSpPr/>
          <p:nvPr/>
        </p:nvSpPr>
        <p:spPr>
          <a:xfrm>
            <a:off x="6598867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6A4497C-3C21-5ABE-BED4-DB00F582DE14}"/>
              </a:ext>
            </a:extLst>
          </p:cNvPr>
          <p:cNvSpPr/>
          <p:nvPr/>
        </p:nvSpPr>
        <p:spPr>
          <a:xfrm>
            <a:off x="6775241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68613EC-35B9-FDFF-752D-FCF07C63D542}"/>
              </a:ext>
            </a:extLst>
          </p:cNvPr>
          <p:cNvSpPr/>
          <p:nvPr/>
        </p:nvSpPr>
        <p:spPr>
          <a:xfrm>
            <a:off x="6952496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AEA4BD0-B6BB-6796-4D7B-C406F381CC6D}"/>
              </a:ext>
            </a:extLst>
          </p:cNvPr>
          <p:cNvSpPr/>
          <p:nvPr/>
        </p:nvSpPr>
        <p:spPr>
          <a:xfrm>
            <a:off x="7128870" y="3979759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48A696-B0DC-F7F2-B706-E11E763F6391}"/>
              </a:ext>
            </a:extLst>
          </p:cNvPr>
          <p:cNvSpPr/>
          <p:nvPr/>
        </p:nvSpPr>
        <p:spPr>
          <a:xfrm>
            <a:off x="7305271" y="3979759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41DF997-B1A6-8BC1-80FE-50E26BC1252A}"/>
              </a:ext>
            </a:extLst>
          </p:cNvPr>
          <p:cNvSpPr/>
          <p:nvPr/>
        </p:nvSpPr>
        <p:spPr>
          <a:xfrm>
            <a:off x="7485455" y="3979759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981636D-C9B9-A680-190F-5009F9A31A90}"/>
              </a:ext>
            </a:extLst>
          </p:cNvPr>
          <p:cNvSpPr/>
          <p:nvPr/>
        </p:nvSpPr>
        <p:spPr>
          <a:xfrm>
            <a:off x="7662710" y="3979759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1965F8B-26BF-30BA-939D-6DB18952D01C}"/>
              </a:ext>
            </a:extLst>
          </p:cNvPr>
          <p:cNvSpPr/>
          <p:nvPr/>
        </p:nvSpPr>
        <p:spPr>
          <a:xfrm>
            <a:off x="7839084" y="3979759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7F280E-C6E3-FC2B-5B6E-8A0108B5310E}"/>
              </a:ext>
            </a:extLst>
          </p:cNvPr>
          <p:cNvSpPr/>
          <p:nvPr/>
        </p:nvSpPr>
        <p:spPr>
          <a:xfrm>
            <a:off x="6598867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3CD89F-7DB4-B52E-CE86-718DB9763E03}"/>
              </a:ext>
            </a:extLst>
          </p:cNvPr>
          <p:cNvSpPr/>
          <p:nvPr/>
        </p:nvSpPr>
        <p:spPr>
          <a:xfrm>
            <a:off x="6775241" y="4153377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1126004-2049-9266-FB81-4905B453D804}"/>
              </a:ext>
            </a:extLst>
          </p:cNvPr>
          <p:cNvSpPr/>
          <p:nvPr/>
        </p:nvSpPr>
        <p:spPr>
          <a:xfrm>
            <a:off x="6952496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BF18E3-48E3-321F-0025-4DFF00A1E746}"/>
              </a:ext>
            </a:extLst>
          </p:cNvPr>
          <p:cNvSpPr/>
          <p:nvPr/>
        </p:nvSpPr>
        <p:spPr>
          <a:xfrm>
            <a:off x="712887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0DD47B7-83B8-29D2-F643-16535EC06BA1}"/>
              </a:ext>
            </a:extLst>
          </p:cNvPr>
          <p:cNvSpPr/>
          <p:nvPr/>
        </p:nvSpPr>
        <p:spPr>
          <a:xfrm>
            <a:off x="7305271" y="4153377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1400862-A927-9CC2-DA9C-48746289EF3E}"/>
              </a:ext>
            </a:extLst>
          </p:cNvPr>
          <p:cNvSpPr/>
          <p:nvPr/>
        </p:nvSpPr>
        <p:spPr>
          <a:xfrm>
            <a:off x="7485455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3DC289E-BA1C-D83C-E141-04A340E13A75}"/>
              </a:ext>
            </a:extLst>
          </p:cNvPr>
          <p:cNvSpPr/>
          <p:nvPr/>
        </p:nvSpPr>
        <p:spPr>
          <a:xfrm>
            <a:off x="7662710" y="4153377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45E94F3-B998-10AB-84EF-F34A03AC9519}"/>
              </a:ext>
            </a:extLst>
          </p:cNvPr>
          <p:cNvSpPr/>
          <p:nvPr/>
        </p:nvSpPr>
        <p:spPr>
          <a:xfrm>
            <a:off x="7839084" y="4153377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3D111E26-E7C3-E6E8-53AB-0F473B5D1158}"/>
              </a:ext>
            </a:extLst>
          </p:cNvPr>
          <p:cNvSpPr/>
          <p:nvPr/>
        </p:nvSpPr>
        <p:spPr>
          <a:xfrm>
            <a:off x="6598867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8216EF0-DF2C-6BF8-8D03-912EBB4EF9F4}"/>
              </a:ext>
            </a:extLst>
          </p:cNvPr>
          <p:cNvSpPr/>
          <p:nvPr/>
        </p:nvSpPr>
        <p:spPr>
          <a:xfrm>
            <a:off x="6775241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8C3DD13-37D7-E060-A3B9-F5C3140C04A8}"/>
              </a:ext>
            </a:extLst>
          </p:cNvPr>
          <p:cNvSpPr/>
          <p:nvPr/>
        </p:nvSpPr>
        <p:spPr>
          <a:xfrm>
            <a:off x="6952496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4811155-8666-C696-70DA-61CC3EC3BBBC}"/>
              </a:ext>
            </a:extLst>
          </p:cNvPr>
          <p:cNvSpPr/>
          <p:nvPr/>
        </p:nvSpPr>
        <p:spPr>
          <a:xfrm>
            <a:off x="7128870" y="4326822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9D1AED3-8603-34A7-A5BC-12016CE52D1E}"/>
              </a:ext>
            </a:extLst>
          </p:cNvPr>
          <p:cNvSpPr/>
          <p:nvPr/>
        </p:nvSpPr>
        <p:spPr>
          <a:xfrm>
            <a:off x="7305271" y="4326822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860E354-7325-11A4-80B3-BCAFAF93514E}"/>
              </a:ext>
            </a:extLst>
          </p:cNvPr>
          <p:cNvSpPr/>
          <p:nvPr/>
        </p:nvSpPr>
        <p:spPr>
          <a:xfrm>
            <a:off x="7485455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DEFECC0-BE4F-6116-F716-88BD89BEDBC3}"/>
              </a:ext>
            </a:extLst>
          </p:cNvPr>
          <p:cNvSpPr/>
          <p:nvPr/>
        </p:nvSpPr>
        <p:spPr>
          <a:xfrm>
            <a:off x="7662710" y="4326822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E43EB57-824B-8051-8B58-5AC54920093B}"/>
              </a:ext>
            </a:extLst>
          </p:cNvPr>
          <p:cNvSpPr/>
          <p:nvPr/>
        </p:nvSpPr>
        <p:spPr>
          <a:xfrm>
            <a:off x="7839084" y="4326822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0B9592-FBA4-AB99-1EBD-F512C4D08719}"/>
              </a:ext>
            </a:extLst>
          </p:cNvPr>
          <p:cNvSpPr/>
          <p:nvPr/>
        </p:nvSpPr>
        <p:spPr>
          <a:xfrm>
            <a:off x="6598867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6876CE-28F6-0053-697E-B1A770C5AD57}"/>
              </a:ext>
            </a:extLst>
          </p:cNvPr>
          <p:cNvSpPr/>
          <p:nvPr/>
        </p:nvSpPr>
        <p:spPr>
          <a:xfrm>
            <a:off x="6775241" y="45080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D644FE8-745F-4533-8831-AAD5F41DDE8E}"/>
              </a:ext>
            </a:extLst>
          </p:cNvPr>
          <p:cNvSpPr/>
          <p:nvPr/>
        </p:nvSpPr>
        <p:spPr>
          <a:xfrm>
            <a:off x="6952496" y="45080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DB4D633-CC1F-7991-1513-EE42A2FB8660}"/>
              </a:ext>
            </a:extLst>
          </p:cNvPr>
          <p:cNvSpPr/>
          <p:nvPr/>
        </p:nvSpPr>
        <p:spPr>
          <a:xfrm>
            <a:off x="7128870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041A143-21BE-CBBC-945B-3E92A1E56EE1}"/>
              </a:ext>
            </a:extLst>
          </p:cNvPr>
          <p:cNvSpPr/>
          <p:nvPr/>
        </p:nvSpPr>
        <p:spPr>
          <a:xfrm>
            <a:off x="7305271" y="4508060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579CAEC-C252-771E-D839-9180083DAB25}"/>
              </a:ext>
            </a:extLst>
          </p:cNvPr>
          <p:cNvSpPr/>
          <p:nvPr/>
        </p:nvSpPr>
        <p:spPr>
          <a:xfrm>
            <a:off x="7485455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ADEFFF-221A-B216-0E55-45F88F80211D}"/>
              </a:ext>
            </a:extLst>
          </p:cNvPr>
          <p:cNvSpPr/>
          <p:nvPr/>
        </p:nvSpPr>
        <p:spPr>
          <a:xfrm>
            <a:off x="7662710" y="45080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9EE62B2-B8DE-00DE-9DA0-B44F7634EE32}"/>
              </a:ext>
            </a:extLst>
          </p:cNvPr>
          <p:cNvSpPr/>
          <p:nvPr/>
        </p:nvSpPr>
        <p:spPr>
          <a:xfrm>
            <a:off x="7839084" y="4508060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DE4ED7F-4215-77D8-2893-F97DC2678917}"/>
              </a:ext>
            </a:extLst>
          </p:cNvPr>
          <p:cNvSpPr/>
          <p:nvPr/>
        </p:nvSpPr>
        <p:spPr>
          <a:xfrm>
            <a:off x="6598867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9DD52C0-ED11-8735-5AF6-4E3D98C36644}"/>
              </a:ext>
            </a:extLst>
          </p:cNvPr>
          <p:cNvSpPr/>
          <p:nvPr/>
        </p:nvSpPr>
        <p:spPr>
          <a:xfrm>
            <a:off x="6775241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4A22A84-996D-F077-8450-15AE4696C175}"/>
              </a:ext>
            </a:extLst>
          </p:cNvPr>
          <p:cNvSpPr/>
          <p:nvPr/>
        </p:nvSpPr>
        <p:spPr>
          <a:xfrm>
            <a:off x="6952496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3953076-52C2-2949-D757-66B3FF16607A}"/>
              </a:ext>
            </a:extLst>
          </p:cNvPr>
          <p:cNvSpPr/>
          <p:nvPr/>
        </p:nvSpPr>
        <p:spPr>
          <a:xfrm>
            <a:off x="712887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162EB09-EC27-E596-A804-D03BE5D3CB72}"/>
              </a:ext>
            </a:extLst>
          </p:cNvPr>
          <p:cNvSpPr/>
          <p:nvPr/>
        </p:nvSpPr>
        <p:spPr>
          <a:xfrm>
            <a:off x="7305271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F580970-A748-D5A7-2090-75545B930355}"/>
              </a:ext>
            </a:extLst>
          </p:cNvPr>
          <p:cNvSpPr/>
          <p:nvPr/>
        </p:nvSpPr>
        <p:spPr>
          <a:xfrm>
            <a:off x="7485455" y="4684560"/>
            <a:ext cx="177255" cy="1772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5BDA022-60EB-486B-7F18-B8A87325D736}"/>
              </a:ext>
            </a:extLst>
          </p:cNvPr>
          <p:cNvSpPr/>
          <p:nvPr/>
        </p:nvSpPr>
        <p:spPr>
          <a:xfrm>
            <a:off x="7662710" y="4684560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78F4389-6E80-68DA-BF4D-624561AC3B2F}"/>
              </a:ext>
            </a:extLst>
          </p:cNvPr>
          <p:cNvSpPr/>
          <p:nvPr/>
        </p:nvSpPr>
        <p:spPr>
          <a:xfrm>
            <a:off x="7839084" y="4684560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D9B4E-B288-662E-8B30-BDB6FF25DCA4}"/>
              </a:ext>
            </a:extLst>
          </p:cNvPr>
          <p:cNvSpPr/>
          <p:nvPr/>
        </p:nvSpPr>
        <p:spPr>
          <a:xfrm>
            <a:off x="6598867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37BB430-4A79-4C3E-929D-F8213B5A8609}"/>
              </a:ext>
            </a:extLst>
          </p:cNvPr>
          <p:cNvSpPr/>
          <p:nvPr/>
        </p:nvSpPr>
        <p:spPr>
          <a:xfrm>
            <a:off x="6775241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D09745-619B-009A-AD8D-FDD8E02B953D}"/>
              </a:ext>
            </a:extLst>
          </p:cNvPr>
          <p:cNvSpPr/>
          <p:nvPr/>
        </p:nvSpPr>
        <p:spPr>
          <a:xfrm>
            <a:off x="6952496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DA3DCCA-0599-EB33-B749-921FFD160C3E}"/>
              </a:ext>
            </a:extLst>
          </p:cNvPr>
          <p:cNvSpPr/>
          <p:nvPr/>
        </p:nvSpPr>
        <p:spPr>
          <a:xfrm>
            <a:off x="7128870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86DC8CD-43D0-88BB-EC99-393CE960764D}"/>
              </a:ext>
            </a:extLst>
          </p:cNvPr>
          <p:cNvSpPr/>
          <p:nvPr/>
        </p:nvSpPr>
        <p:spPr>
          <a:xfrm>
            <a:off x="7305271" y="4861988"/>
            <a:ext cx="177255" cy="17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C936FDF-A2CA-03C1-447A-D5F58233CFE2}"/>
              </a:ext>
            </a:extLst>
          </p:cNvPr>
          <p:cNvSpPr/>
          <p:nvPr/>
        </p:nvSpPr>
        <p:spPr>
          <a:xfrm>
            <a:off x="7485455" y="4861988"/>
            <a:ext cx="177255" cy="17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5057E59-B4BF-D4D4-7767-2634992564D1}"/>
              </a:ext>
            </a:extLst>
          </p:cNvPr>
          <p:cNvSpPr/>
          <p:nvPr/>
        </p:nvSpPr>
        <p:spPr>
          <a:xfrm>
            <a:off x="7662710" y="4861988"/>
            <a:ext cx="177255" cy="17725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4A7E560-C902-4608-2CF3-DFB6B49E2464}"/>
              </a:ext>
            </a:extLst>
          </p:cNvPr>
          <p:cNvSpPr/>
          <p:nvPr/>
        </p:nvSpPr>
        <p:spPr>
          <a:xfrm>
            <a:off x="7839084" y="4861988"/>
            <a:ext cx="177255" cy="177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EFFBBB6-A6B7-4FFD-02B3-59875A844AD8}"/>
              </a:ext>
            </a:extLst>
          </p:cNvPr>
          <p:cNvSpPr/>
          <p:nvPr/>
        </p:nvSpPr>
        <p:spPr>
          <a:xfrm>
            <a:off x="9204343" y="3975019"/>
            <a:ext cx="744900" cy="4793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F1B8089-F91D-1234-225A-852EAC895D60}"/>
              </a:ext>
            </a:extLst>
          </p:cNvPr>
          <p:cNvSpPr/>
          <p:nvPr/>
        </p:nvSpPr>
        <p:spPr>
          <a:xfrm>
            <a:off x="9944976" y="3975020"/>
            <a:ext cx="455645" cy="203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5623E3-34DA-993E-C8B8-6C9452E6EBDD}"/>
              </a:ext>
            </a:extLst>
          </p:cNvPr>
          <p:cNvSpPr/>
          <p:nvPr/>
        </p:nvSpPr>
        <p:spPr>
          <a:xfrm>
            <a:off x="9944977" y="4178190"/>
            <a:ext cx="156702" cy="276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172A178-849E-19F1-A2D9-C06B263C3C86}"/>
              </a:ext>
            </a:extLst>
          </p:cNvPr>
          <p:cNvSpPr/>
          <p:nvPr/>
        </p:nvSpPr>
        <p:spPr>
          <a:xfrm>
            <a:off x="10101679" y="4178190"/>
            <a:ext cx="298942" cy="2761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2CD91E5-BFD9-6BFA-F631-6DF5588E3E03}"/>
              </a:ext>
            </a:extLst>
          </p:cNvPr>
          <p:cNvSpPr/>
          <p:nvPr/>
        </p:nvSpPr>
        <p:spPr>
          <a:xfrm>
            <a:off x="9204343" y="4452226"/>
            <a:ext cx="392354" cy="61190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6DFDEDB-D6C9-3C1D-A278-DF2EBD23939C}"/>
              </a:ext>
            </a:extLst>
          </p:cNvPr>
          <p:cNvSpPr/>
          <p:nvPr/>
        </p:nvSpPr>
        <p:spPr>
          <a:xfrm>
            <a:off x="9596697" y="4452226"/>
            <a:ext cx="348279" cy="6119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C34D49C-A3C9-6E56-7CD5-390A3EFB87D9}"/>
              </a:ext>
            </a:extLst>
          </p:cNvPr>
          <p:cNvSpPr/>
          <p:nvPr/>
        </p:nvSpPr>
        <p:spPr>
          <a:xfrm>
            <a:off x="9943745" y="4452226"/>
            <a:ext cx="456876" cy="232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A48BE-FE55-C6E4-CBA1-FFF3F84B9F10}"/>
              </a:ext>
            </a:extLst>
          </p:cNvPr>
          <p:cNvSpPr/>
          <p:nvPr/>
        </p:nvSpPr>
        <p:spPr>
          <a:xfrm>
            <a:off x="9943745" y="4679467"/>
            <a:ext cx="456876" cy="2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7ADDFB2-AD72-B4B7-2025-EAF378CF2B07}"/>
              </a:ext>
            </a:extLst>
          </p:cNvPr>
          <p:cNvSpPr/>
          <p:nvPr/>
        </p:nvSpPr>
        <p:spPr>
          <a:xfrm>
            <a:off x="9943745" y="4905720"/>
            <a:ext cx="456876" cy="158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6DC5E0B-7559-828F-5C2A-8408395D0591}"/>
              </a:ext>
            </a:extLst>
          </p:cNvPr>
          <p:cNvSpPr/>
          <p:nvPr/>
        </p:nvSpPr>
        <p:spPr>
          <a:xfrm>
            <a:off x="10394790" y="3975018"/>
            <a:ext cx="254004" cy="108910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EA279B2-0C2F-3EC5-7799-AB50028AA4FF}"/>
              </a:ext>
            </a:extLst>
          </p:cNvPr>
          <p:cNvSpPr/>
          <p:nvPr/>
        </p:nvSpPr>
        <p:spPr>
          <a:xfrm>
            <a:off x="10649541" y="3975019"/>
            <a:ext cx="292364" cy="213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48ED0048-6996-957C-3DB7-270E30A3FF6D}"/>
              </a:ext>
            </a:extLst>
          </p:cNvPr>
          <p:cNvSpPr/>
          <p:nvPr/>
        </p:nvSpPr>
        <p:spPr>
          <a:xfrm>
            <a:off x="10649541" y="4178190"/>
            <a:ext cx="292364" cy="213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DD6377F-7585-DECF-4F65-84A59EFE6D77}"/>
              </a:ext>
            </a:extLst>
          </p:cNvPr>
          <p:cNvSpPr/>
          <p:nvPr/>
        </p:nvSpPr>
        <p:spPr>
          <a:xfrm>
            <a:off x="10649541" y="4388930"/>
            <a:ext cx="192772" cy="675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C62DDAF-EB51-D8A8-07BC-3A0239831FA5}"/>
              </a:ext>
            </a:extLst>
          </p:cNvPr>
          <p:cNvSpPr/>
          <p:nvPr/>
        </p:nvSpPr>
        <p:spPr>
          <a:xfrm>
            <a:off x="10842313" y="4388930"/>
            <a:ext cx="98442" cy="675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EBFF9E62-450B-C2B8-18E5-038330E9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294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</a:extLst>
          </a:blip>
          <a:srcRect l="36124" t="13909" r="14526" b="15600"/>
          <a:stretch/>
        </p:blipFill>
        <p:spPr>
          <a:xfrm>
            <a:off x="3952240" y="5584830"/>
            <a:ext cx="1445091" cy="1448470"/>
          </a:xfrm>
          <a:prstGeom prst="rect">
            <a:avLst/>
          </a:prstGeom>
        </p:spPr>
      </p:pic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6BFC50A4-8310-055B-5CD4-9CAE79642FF3}"/>
              </a:ext>
            </a:extLst>
          </p:cNvPr>
          <p:cNvSpPr/>
          <p:nvPr/>
        </p:nvSpPr>
        <p:spPr>
          <a:xfrm>
            <a:off x="6638795" y="5671815"/>
            <a:ext cx="1510205" cy="1301901"/>
          </a:xfrm>
          <a:prstGeom prst="triangl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1545399-6358-0523-A56A-9D086BAFF1F6}"/>
              </a:ext>
            </a:extLst>
          </p:cNvPr>
          <p:cNvSpPr/>
          <p:nvPr/>
        </p:nvSpPr>
        <p:spPr>
          <a:xfrm>
            <a:off x="7320170" y="6277699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DA779D7-697E-E1B1-C561-60BF73BF2F8C}"/>
              </a:ext>
            </a:extLst>
          </p:cNvPr>
          <p:cNvSpPr/>
          <p:nvPr/>
        </p:nvSpPr>
        <p:spPr>
          <a:xfrm>
            <a:off x="7152130" y="641873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08E5F47F-3B9F-AF05-BF16-56E9F4AEECF5}"/>
              </a:ext>
            </a:extLst>
          </p:cNvPr>
          <p:cNvSpPr/>
          <p:nvPr/>
        </p:nvSpPr>
        <p:spPr>
          <a:xfrm>
            <a:off x="7360809" y="6566607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AC4AF5-62FA-DA6A-3F8A-DA1E6B65BEB3}"/>
              </a:ext>
            </a:extLst>
          </p:cNvPr>
          <p:cNvSpPr/>
          <p:nvPr/>
        </p:nvSpPr>
        <p:spPr>
          <a:xfrm>
            <a:off x="7348281" y="672641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4B8D8CE-A0A3-9B84-001A-0465B047F48F}"/>
              </a:ext>
            </a:extLst>
          </p:cNvPr>
          <p:cNvSpPr/>
          <p:nvPr/>
        </p:nvSpPr>
        <p:spPr>
          <a:xfrm>
            <a:off x="7581432" y="6402383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0C613BF2-98D2-916A-5FF1-14EFAE351A98}"/>
              </a:ext>
            </a:extLst>
          </p:cNvPr>
          <p:cNvSpPr/>
          <p:nvPr/>
        </p:nvSpPr>
        <p:spPr>
          <a:xfrm>
            <a:off x="7397710" y="6040326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D0974877-06AF-58CC-49C4-AA5F347D6DD9}"/>
              </a:ext>
            </a:extLst>
          </p:cNvPr>
          <p:cNvSpPr/>
          <p:nvPr/>
        </p:nvSpPr>
        <p:spPr>
          <a:xfrm>
            <a:off x="7429559" y="639736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1CB4DB44-AE44-500F-A2D0-36DFF82753CE}"/>
              </a:ext>
            </a:extLst>
          </p:cNvPr>
          <p:cNvSpPr/>
          <p:nvPr/>
        </p:nvSpPr>
        <p:spPr>
          <a:xfrm>
            <a:off x="6987887" y="66479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87766D0-F58E-EFFC-A130-3F306C6CF629}"/>
              </a:ext>
            </a:extLst>
          </p:cNvPr>
          <p:cNvSpPr/>
          <p:nvPr/>
        </p:nvSpPr>
        <p:spPr>
          <a:xfrm>
            <a:off x="6911857" y="681736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A945A9-7509-A60B-B1FC-E6E94745E06B}"/>
              </a:ext>
            </a:extLst>
          </p:cNvPr>
          <p:cNvSpPr/>
          <p:nvPr/>
        </p:nvSpPr>
        <p:spPr>
          <a:xfrm>
            <a:off x="7812922" y="6837590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5597E105-4D61-2BDB-A38B-0F81436996C3}"/>
              </a:ext>
            </a:extLst>
          </p:cNvPr>
          <p:cNvSpPr/>
          <p:nvPr/>
        </p:nvSpPr>
        <p:spPr>
          <a:xfrm>
            <a:off x="7648958" y="6642745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D427B6CC-4696-1481-39D1-8A4FE483FCD0}"/>
              </a:ext>
            </a:extLst>
          </p:cNvPr>
          <p:cNvSpPr/>
          <p:nvPr/>
        </p:nvSpPr>
        <p:spPr>
          <a:xfrm>
            <a:off x="7554046" y="6753891"/>
            <a:ext cx="54952" cy="5495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9072A6C3-7B48-9A85-360F-5E83577EA418}"/>
              </a:ext>
            </a:extLst>
          </p:cNvPr>
          <p:cNvSpPr/>
          <p:nvPr/>
        </p:nvSpPr>
        <p:spPr>
          <a:xfrm>
            <a:off x="3570103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515EDAD-4D81-BFDB-38F3-438322366BA4}"/>
              </a:ext>
            </a:extLst>
          </p:cNvPr>
          <p:cNvSpPr/>
          <p:nvPr/>
        </p:nvSpPr>
        <p:spPr>
          <a:xfrm>
            <a:off x="6317927" y="5584830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C04CC04-C103-BE7A-8FDA-229FCC300A03}"/>
              </a:ext>
            </a:extLst>
          </p:cNvPr>
          <p:cNvSpPr/>
          <p:nvPr/>
        </p:nvSpPr>
        <p:spPr>
          <a:xfrm>
            <a:off x="732086" y="132045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91FA6E6-CF55-9222-CDB1-A0E337F4CAC1}"/>
              </a:ext>
            </a:extLst>
          </p:cNvPr>
          <p:cNvSpPr/>
          <p:nvPr/>
        </p:nvSpPr>
        <p:spPr>
          <a:xfrm>
            <a:off x="732086" y="3834624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9182BCE-0F25-C37D-C915-5683C8E740EB}"/>
              </a:ext>
            </a:extLst>
          </p:cNvPr>
          <p:cNvSpPr/>
          <p:nvPr/>
        </p:nvSpPr>
        <p:spPr>
          <a:xfrm>
            <a:off x="6256742" y="1986496"/>
            <a:ext cx="2159563" cy="143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14DEF82B-83D2-31B3-8BD0-09276EFF7738}"/>
              </a:ext>
            </a:extLst>
          </p:cNvPr>
          <p:cNvSpPr/>
          <p:nvPr/>
        </p:nvSpPr>
        <p:spPr>
          <a:xfrm>
            <a:off x="9213398" y="3975018"/>
            <a:ext cx="1175579" cy="469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A2C2EF3-6D81-A9CD-E3CA-99BA71E73B37}"/>
              </a:ext>
            </a:extLst>
          </p:cNvPr>
          <p:cNvSpPr/>
          <p:nvPr/>
        </p:nvSpPr>
        <p:spPr>
          <a:xfrm>
            <a:off x="9213398" y="4447138"/>
            <a:ext cx="1175579" cy="6119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2BD7799F-3C8B-C08E-C927-3B542C3F3609}"/>
              </a:ext>
            </a:extLst>
          </p:cNvPr>
          <p:cNvSpPr/>
          <p:nvPr/>
        </p:nvSpPr>
        <p:spPr>
          <a:xfrm>
            <a:off x="10388977" y="3973655"/>
            <a:ext cx="552596" cy="108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525179-D13F-76BF-38D5-B6C4C4966DC4}"/>
              </a:ext>
            </a:extLst>
          </p:cNvPr>
          <p:cNvSpPr/>
          <p:nvPr/>
        </p:nvSpPr>
        <p:spPr>
          <a:xfrm>
            <a:off x="1322962" y="1149602"/>
            <a:ext cx="6591678" cy="403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AFA63-3665-8562-C59C-BA21511D3C1C}"/>
              </a:ext>
            </a:extLst>
          </p:cNvPr>
          <p:cNvSpPr/>
          <p:nvPr/>
        </p:nvSpPr>
        <p:spPr>
          <a:xfrm>
            <a:off x="1848256" y="3813242"/>
            <a:ext cx="525293" cy="1147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ADCC3-B9C1-D369-5E47-CCE40186FB32}"/>
              </a:ext>
            </a:extLst>
          </p:cNvPr>
          <p:cNvSpPr/>
          <p:nvPr/>
        </p:nvSpPr>
        <p:spPr>
          <a:xfrm>
            <a:off x="1848256" y="3083668"/>
            <a:ext cx="525293" cy="729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742BD-E91F-2D8B-9037-D7C510346F00}"/>
              </a:ext>
            </a:extLst>
          </p:cNvPr>
          <p:cNvSpPr/>
          <p:nvPr/>
        </p:nvSpPr>
        <p:spPr>
          <a:xfrm>
            <a:off x="1848256" y="1935804"/>
            <a:ext cx="525293" cy="1147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C9E64-D6F5-2F91-3153-58097CC20483}"/>
              </a:ext>
            </a:extLst>
          </p:cNvPr>
          <p:cNvSpPr/>
          <p:nvPr/>
        </p:nvSpPr>
        <p:spPr>
          <a:xfrm>
            <a:off x="1848256" y="1371600"/>
            <a:ext cx="525293" cy="564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7F7931-2023-2EE3-C4F7-84B83C13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0711"/>
              </p:ext>
            </p:extLst>
          </p:nvPr>
        </p:nvGraphicFramePr>
        <p:xfrm>
          <a:off x="3063130" y="2178457"/>
          <a:ext cx="464709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908">
                  <a:extLst>
                    <a:ext uri="{9D8B030D-6E8A-4147-A177-3AD203B41FA5}">
                      <a16:colId xmlns:a16="http://schemas.microsoft.com/office/drawing/2014/main" val="2877629333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1226488798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476309142"/>
                    </a:ext>
                  </a:extLst>
                </a:gridCol>
                <a:gridCol w="2361649">
                  <a:extLst>
                    <a:ext uri="{9D8B030D-6E8A-4147-A177-3AD203B41FA5}">
                      <a16:colId xmlns:a16="http://schemas.microsoft.com/office/drawing/2014/main" val="374661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統計量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累加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標註位置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</a:t>
                      </a:r>
                      <a:endParaRPr lang="en-GB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GB" altLang="zh-TW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en-GB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/2 = </a:t>
                      </a:r>
                      <a:r>
                        <a:rPr lang="en-GB" altLang="zh-TW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8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GB" dirty="0">
                        <a:solidFill>
                          <a:srgbClr val="0070C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kumimoji="0" lang="en-GB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/2 = </a:t>
                      </a:r>
                      <a:r>
                        <a:rPr kumimoji="0" lang="en-GB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22A620-0299-E9A5-C0A1-10101AA80FB9}"/>
              </a:ext>
            </a:extLst>
          </p:cNvPr>
          <p:cNvSpPr txBox="1"/>
          <p:nvPr/>
        </p:nvSpPr>
        <p:spPr>
          <a:xfrm>
            <a:off x="1893245" y="4202508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AB2C8-D63A-C04B-49E3-C790EFF27193}"/>
              </a:ext>
            </a:extLst>
          </p:cNvPr>
          <p:cNvSpPr txBox="1"/>
          <p:nvPr/>
        </p:nvSpPr>
        <p:spPr>
          <a:xfrm>
            <a:off x="1893245" y="3263789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847B9-D78A-03A5-E1F4-85306D866413}"/>
              </a:ext>
            </a:extLst>
          </p:cNvPr>
          <p:cNvSpPr txBox="1"/>
          <p:nvPr/>
        </p:nvSpPr>
        <p:spPr>
          <a:xfrm>
            <a:off x="1893245" y="2330015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FEE90-00FA-ED36-8BDF-F331FAABF3C4}"/>
              </a:ext>
            </a:extLst>
          </p:cNvPr>
          <p:cNvSpPr txBox="1"/>
          <p:nvPr/>
        </p:nvSpPr>
        <p:spPr>
          <a:xfrm>
            <a:off x="1893245" y="1471867"/>
            <a:ext cx="435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AEFB2-EC40-BD69-B9BD-AFACAC63BC3F}"/>
              </a:ext>
            </a:extLst>
          </p:cNvPr>
          <p:cNvSpPr txBox="1"/>
          <p:nvPr/>
        </p:nvSpPr>
        <p:spPr>
          <a:xfrm>
            <a:off x="1422669" y="3590143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E9569-DDCF-F7C2-ECA0-7244727E4CD8}"/>
              </a:ext>
            </a:extLst>
          </p:cNvPr>
          <p:cNvSpPr txBox="1"/>
          <p:nvPr/>
        </p:nvSpPr>
        <p:spPr>
          <a:xfrm>
            <a:off x="1422669" y="4771895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CEE53-62C6-7475-DEAD-5C473D6B2C81}"/>
              </a:ext>
            </a:extLst>
          </p:cNvPr>
          <p:cNvSpPr txBox="1"/>
          <p:nvPr/>
        </p:nvSpPr>
        <p:spPr>
          <a:xfrm>
            <a:off x="1422669" y="2920891"/>
            <a:ext cx="425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14139-2FB6-DC68-2052-EA7A516C25A9}"/>
              </a:ext>
            </a:extLst>
          </p:cNvPr>
          <p:cNvSpPr txBox="1"/>
          <p:nvPr/>
        </p:nvSpPr>
        <p:spPr>
          <a:xfrm>
            <a:off x="1322963" y="1755683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2A37-A131-911B-D726-4E7E212FE35E}"/>
              </a:ext>
            </a:extLst>
          </p:cNvPr>
          <p:cNvSpPr txBox="1"/>
          <p:nvPr/>
        </p:nvSpPr>
        <p:spPr>
          <a:xfrm>
            <a:off x="1322963" y="1191479"/>
            <a:ext cx="52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en-GB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78136-A3DB-A071-AB9F-F7292AB7D558}"/>
              </a:ext>
            </a:extLst>
          </p:cNvPr>
          <p:cNvSpPr txBox="1"/>
          <p:nvPr/>
        </p:nvSpPr>
        <p:spPr>
          <a:xfrm>
            <a:off x="2395678" y="420615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64F5-CBE0-D849-700F-25DC7CE9983C}"/>
              </a:ext>
            </a:extLst>
          </p:cNvPr>
          <p:cNvCxnSpPr>
            <a:cxnSpLocks/>
          </p:cNvCxnSpPr>
          <p:nvPr/>
        </p:nvCxnSpPr>
        <p:spPr>
          <a:xfrm>
            <a:off x="2296092" y="439082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4B2B39-9942-B1DC-17CA-8C8C06DD2594}"/>
              </a:ext>
            </a:extLst>
          </p:cNvPr>
          <p:cNvSpPr txBox="1"/>
          <p:nvPr/>
        </p:nvSpPr>
        <p:spPr>
          <a:xfrm>
            <a:off x="2395678" y="3263789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331BE-464A-D6B2-682C-00D65E63F80C}"/>
              </a:ext>
            </a:extLst>
          </p:cNvPr>
          <p:cNvCxnSpPr>
            <a:cxnSpLocks/>
          </p:cNvCxnSpPr>
          <p:nvPr/>
        </p:nvCxnSpPr>
        <p:spPr>
          <a:xfrm>
            <a:off x="2296092" y="3448455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CE22E9-0A28-3F1E-869D-39950993B6E2}"/>
              </a:ext>
            </a:extLst>
          </p:cNvPr>
          <p:cNvSpPr txBox="1"/>
          <p:nvPr/>
        </p:nvSpPr>
        <p:spPr>
          <a:xfrm>
            <a:off x="2395678" y="2336018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F48490-7695-B221-0BA7-FA1F30B9B98C}"/>
              </a:ext>
            </a:extLst>
          </p:cNvPr>
          <p:cNvCxnSpPr>
            <a:cxnSpLocks/>
          </p:cNvCxnSpPr>
          <p:nvPr/>
        </p:nvCxnSpPr>
        <p:spPr>
          <a:xfrm>
            <a:off x="2296092" y="2520684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8D8F55-4B54-3F21-F676-3D715FC9B30F}"/>
              </a:ext>
            </a:extLst>
          </p:cNvPr>
          <p:cNvSpPr txBox="1"/>
          <p:nvPr/>
        </p:nvSpPr>
        <p:spPr>
          <a:xfrm>
            <a:off x="2395678" y="1487882"/>
            <a:ext cx="58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altLang="zh-TW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2479CE-9B48-5454-D473-97D942B71773}"/>
              </a:ext>
            </a:extLst>
          </p:cNvPr>
          <p:cNvCxnSpPr>
            <a:cxnSpLocks/>
          </p:cNvCxnSpPr>
          <p:nvPr/>
        </p:nvCxnSpPr>
        <p:spPr>
          <a:xfrm>
            <a:off x="2296092" y="1672548"/>
            <a:ext cx="146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97487CFA-02E6-4FEB-4819-ED3427748503}"/>
              </a:ext>
            </a:extLst>
          </p:cNvPr>
          <p:cNvSpPr/>
          <p:nvPr/>
        </p:nvSpPr>
        <p:spPr>
          <a:xfrm>
            <a:off x="2179320" y="1874520"/>
            <a:ext cx="6248400" cy="256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5D18D-E467-8861-17B0-8525AB793EFB}"/>
              </a:ext>
            </a:extLst>
          </p:cNvPr>
          <p:cNvSpPr/>
          <p:nvPr/>
        </p:nvSpPr>
        <p:spPr>
          <a:xfrm>
            <a:off x="4202349" y="2577830"/>
            <a:ext cx="1893651" cy="77821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1677-A1FD-86B3-E084-22268466EE52}"/>
              </a:ext>
            </a:extLst>
          </p:cNvPr>
          <p:cNvCxnSpPr>
            <a:cxnSpLocks/>
          </p:cNvCxnSpPr>
          <p:nvPr/>
        </p:nvCxnSpPr>
        <p:spPr>
          <a:xfrm>
            <a:off x="4972175" y="2577830"/>
            <a:ext cx="0" cy="778213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1AE504-A31D-4FCF-03DD-AD13AD69EB70}"/>
              </a:ext>
            </a:extLst>
          </p:cNvPr>
          <p:cNvCxnSpPr>
            <a:cxnSpLocks/>
          </p:cNvCxnSpPr>
          <p:nvPr/>
        </p:nvCxnSpPr>
        <p:spPr>
          <a:xfrm flipH="1">
            <a:off x="3394952" y="2947481"/>
            <a:ext cx="80739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465287-EDCC-086D-9587-7E74A1F9C450}"/>
              </a:ext>
            </a:extLst>
          </p:cNvPr>
          <p:cNvCxnSpPr>
            <a:cxnSpLocks/>
          </p:cNvCxnSpPr>
          <p:nvPr/>
        </p:nvCxnSpPr>
        <p:spPr>
          <a:xfrm flipH="1">
            <a:off x="6096000" y="2947481"/>
            <a:ext cx="119974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4A9C4CA-A105-198A-4B6C-BF5025A785A8}"/>
              </a:ext>
            </a:extLst>
          </p:cNvPr>
          <p:cNvSpPr/>
          <p:nvPr/>
        </p:nvSpPr>
        <p:spPr>
          <a:xfrm>
            <a:off x="2931269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718CCB7-2850-7A9B-A334-807CD31BE7F4}"/>
              </a:ext>
            </a:extLst>
          </p:cNvPr>
          <p:cNvSpPr/>
          <p:nvPr/>
        </p:nvSpPr>
        <p:spPr>
          <a:xfrm>
            <a:off x="2332585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9B9FDF64-534B-3A7E-BAAA-E67F05B3E57E}"/>
              </a:ext>
            </a:extLst>
          </p:cNvPr>
          <p:cNvSpPr/>
          <p:nvPr/>
        </p:nvSpPr>
        <p:spPr>
          <a:xfrm>
            <a:off x="743593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78F4D90-F270-BFB5-5A0A-A4911DE0C221}"/>
              </a:ext>
            </a:extLst>
          </p:cNvPr>
          <p:cNvSpPr/>
          <p:nvPr/>
        </p:nvSpPr>
        <p:spPr>
          <a:xfrm>
            <a:off x="758498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8F2A29E-A899-E1A6-8F71-A763A37ABB37}"/>
              </a:ext>
            </a:extLst>
          </p:cNvPr>
          <p:cNvSpPr/>
          <p:nvPr/>
        </p:nvSpPr>
        <p:spPr>
          <a:xfrm>
            <a:off x="8103141" y="2849988"/>
            <a:ext cx="194986" cy="194986"/>
          </a:xfrm>
          <a:prstGeom prst="mathMultiply">
            <a:avLst>
              <a:gd name="adj1" fmla="val 92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C06E5-284D-9CD5-58C0-BBF7316ABF3E}"/>
              </a:ext>
            </a:extLst>
          </p:cNvPr>
          <p:cNvCxnSpPr>
            <a:cxnSpLocks/>
          </p:cNvCxnSpPr>
          <p:nvPr/>
        </p:nvCxnSpPr>
        <p:spPr>
          <a:xfrm>
            <a:off x="4202349" y="2577830"/>
            <a:ext cx="0" cy="778213"/>
          </a:xfrm>
          <a:prstGeom prst="lin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336BD-D860-CED2-2449-C45ACFBF75E4}"/>
              </a:ext>
            </a:extLst>
          </p:cNvPr>
          <p:cNvCxnSpPr>
            <a:cxnSpLocks/>
          </p:cNvCxnSpPr>
          <p:nvPr/>
        </p:nvCxnSpPr>
        <p:spPr>
          <a:xfrm>
            <a:off x="4962188" y="2577830"/>
            <a:ext cx="0" cy="778213"/>
          </a:xfrm>
          <a:prstGeom prst="lin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923037-CE89-A5DF-F6DB-3D4ABE380547}"/>
              </a:ext>
            </a:extLst>
          </p:cNvPr>
          <p:cNvCxnSpPr>
            <a:cxnSpLocks/>
          </p:cNvCxnSpPr>
          <p:nvPr/>
        </p:nvCxnSpPr>
        <p:spPr>
          <a:xfrm>
            <a:off x="6096000" y="2577830"/>
            <a:ext cx="0" cy="778213"/>
          </a:xfrm>
          <a:prstGeom prst="lin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AABB79-1CC3-A990-188D-F355E9C7BA52}"/>
              </a:ext>
            </a:extLst>
          </p:cNvPr>
          <p:cNvSpPr txBox="1"/>
          <p:nvPr/>
        </p:nvSpPr>
        <p:spPr>
          <a:xfrm>
            <a:off x="4608565" y="3429000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en-US" altLang="zh-TW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12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9907D8-5A11-91B3-D2A5-31D6C67F2AFC}"/>
              </a:ext>
            </a:extLst>
          </p:cNvPr>
          <p:cNvSpPr txBox="1"/>
          <p:nvPr/>
        </p:nvSpPr>
        <p:spPr>
          <a:xfrm>
            <a:off x="5542002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第三四分位數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FBAEA3-9AE7-23CE-ABFD-EB5F015FBFC0}"/>
              </a:ext>
            </a:extLst>
          </p:cNvPr>
          <p:cNvSpPr txBox="1"/>
          <p:nvPr/>
        </p:nvSpPr>
        <p:spPr>
          <a:xfrm>
            <a:off x="3648350" y="342900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第一四分位數</a:t>
            </a:r>
            <a:endParaRPr lang="en-US" altLang="zh-TW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38FCCFCB-3C66-16BE-03C6-BEA5F852FF67}"/>
              </a:ext>
            </a:extLst>
          </p:cNvPr>
          <p:cNvSpPr/>
          <p:nvPr/>
        </p:nvSpPr>
        <p:spPr>
          <a:xfrm rot="5400000">
            <a:off x="5036420" y="1479340"/>
            <a:ext cx="231648" cy="1887512"/>
          </a:xfrm>
          <a:prstGeom prst="leftBrace">
            <a:avLst>
              <a:gd name="adj1" fmla="val 55208"/>
              <a:gd name="adj2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9FF78-8C73-C166-9752-D786D492C5A5}"/>
              </a:ext>
            </a:extLst>
          </p:cNvPr>
          <p:cNvSpPr txBox="1"/>
          <p:nvPr/>
        </p:nvSpPr>
        <p:spPr>
          <a:xfrm>
            <a:off x="4419647" y="1993794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四分位距（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IQR 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911D9F-569E-22F8-2967-2FBFE45D6C71}"/>
              </a:ext>
            </a:extLst>
          </p:cNvPr>
          <p:cNvSpPr txBox="1"/>
          <p:nvPr/>
        </p:nvSpPr>
        <p:spPr>
          <a:xfrm>
            <a:off x="7373963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CC841334-E2D3-5B07-BD1F-12D7A1D8F686}"/>
              </a:ext>
            </a:extLst>
          </p:cNvPr>
          <p:cNvSpPr/>
          <p:nvPr/>
        </p:nvSpPr>
        <p:spPr>
          <a:xfrm rot="5400000">
            <a:off x="7748017" y="2350116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7F09B86A-CC30-718F-E90E-2EEC32D736D0}"/>
              </a:ext>
            </a:extLst>
          </p:cNvPr>
          <p:cNvSpPr/>
          <p:nvPr/>
        </p:nvSpPr>
        <p:spPr>
          <a:xfrm rot="5400000">
            <a:off x="2627570" y="2350117"/>
            <a:ext cx="231648" cy="768095"/>
          </a:xfrm>
          <a:prstGeom prst="leftBrace">
            <a:avLst>
              <a:gd name="adj1" fmla="val 36567"/>
              <a:gd name="adj2" fmla="val 50000"/>
            </a:avLst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DC68A8-1E3D-2E77-D2A7-838ED2FCE772}"/>
              </a:ext>
            </a:extLst>
          </p:cNvPr>
          <p:cNvSpPr txBox="1"/>
          <p:nvPr/>
        </p:nvSpPr>
        <p:spPr>
          <a:xfrm>
            <a:off x="2240148" y="214622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GB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2F89E-4270-DA32-4DA7-63C569D7F5DB}"/>
              </a:ext>
            </a:extLst>
          </p:cNvPr>
          <p:cNvCxnSpPr>
            <a:cxnSpLocks/>
          </p:cNvCxnSpPr>
          <p:nvPr/>
        </p:nvCxnSpPr>
        <p:spPr>
          <a:xfrm flipV="1">
            <a:off x="7281370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83F1D-4F38-C3CF-B408-6416CDC85B53}"/>
              </a:ext>
            </a:extLst>
          </p:cNvPr>
          <p:cNvCxnSpPr>
            <a:cxnSpLocks/>
          </p:cNvCxnSpPr>
          <p:nvPr/>
        </p:nvCxnSpPr>
        <p:spPr>
          <a:xfrm flipV="1">
            <a:off x="3394952" y="3007792"/>
            <a:ext cx="0" cy="985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EB4B84-E1CF-6D1A-59FB-4C81C53EA72E}"/>
              </a:ext>
            </a:extLst>
          </p:cNvPr>
          <p:cNvSpPr txBox="1"/>
          <p:nvPr/>
        </p:nvSpPr>
        <p:spPr>
          <a:xfrm>
            <a:off x="6715297" y="401563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 + 1.5*IQR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543A7C-B159-4E42-E39F-A6327687CF7F}"/>
              </a:ext>
            </a:extLst>
          </p:cNvPr>
          <p:cNvSpPr txBox="1"/>
          <p:nvPr/>
        </p:nvSpPr>
        <p:spPr>
          <a:xfrm>
            <a:off x="2838550" y="4015632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Q1 - 1.5*IQR</a:t>
            </a:r>
            <a:endParaRPr lang="en-GB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80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1050</Words>
  <Application>Microsoft Office PowerPoint</Application>
  <PresentationFormat>Widescreen</PresentationFormat>
  <Paragraphs>521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2024-02-18T09:02:24Z</dcterms:modified>
</cp:coreProperties>
</file>