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56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DAD"/>
    <a:srgbClr val="FFB9B9"/>
    <a:srgbClr val="A8C9E8"/>
    <a:srgbClr val="74A9DA"/>
    <a:srgbClr val="E0A6B1"/>
    <a:srgbClr val="FF6969"/>
    <a:srgbClr val="E1BCC6"/>
    <a:srgbClr val="E2BAC4"/>
    <a:srgbClr val="FFCBCB"/>
    <a:srgbClr val="C5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542" dt="2024-02-01T12:53:51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2-01T12:54:23.693" v="3641" actId="14100"/>
      <pc:docMkLst>
        <pc:docMk/>
      </pc:docMkLst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1167832300" sldId="256"/>
        </pc:sldMkLst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731</Words>
  <Application>Microsoft Office PowerPoint</Application>
  <PresentationFormat>Widescreen</PresentationFormat>
  <Paragraphs>354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2024-02-01T12:54:30Z</dcterms:modified>
</cp:coreProperties>
</file>