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FD"/>
    <a:srgbClr val="FEF8F4"/>
    <a:srgbClr val="F5F9FD"/>
    <a:srgbClr val="FFF8E5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4DA1F-E2FD-475F-919F-BD2F09682F78}" v="213" dt="2024-01-24T04:26:54.9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50" d="100"/>
          <a:sy n="50" d="100"/>
        </p:scale>
        <p:origin x="1138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a-jung Yeh" userId="f328d6f4-0757-42dc-943f-c4685e047ee8" providerId="ADAL" clId="{E564DA1F-E2FD-475F-919F-BD2F09682F78}"/>
    <pc:docChg chg="undo redo custSel addSld modSld">
      <pc:chgData name="Chia-jung Yeh" userId="f328d6f4-0757-42dc-943f-c4685e047ee8" providerId="ADAL" clId="{E564DA1F-E2FD-475F-919F-BD2F09682F78}" dt="2024-01-24T04:27:48.459" v="1402" actId="1076"/>
      <pc:docMkLst>
        <pc:docMk/>
      </pc:docMkLst>
      <pc:sldChg chg="addSp delSp modSp mod">
        <pc:chgData name="Chia-jung Yeh" userId="f328d6f4-0757-42dc-943f-c4685e047ee8" providerId="ADAL" clId="{E564DA1F-E2FD-475F-919F-BD2F09682F78}" dt="2024-01-15T14:58:37.394" v="464" actId="5736"/>
        <pc:sldMkLst>
          <pc:docMk/>
          <pc:sldMk cId="1890034278" sldId="256"/>
        </pc:sldMkLst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7" creationId="{5C55CB07-5ED5-C057-D263-6CE24314FEFB}"/>
          </ac:spMkLst>
        </pc:spChg>
        <pc:spChg chg="add del mod">
          <ac:chgData name="Chia-jung Yeh" userId="f328d6f4-0757-42dc-943f-c4685e047ee8" providerId="ADAL" clId="{E564DA1F-E2FD-475F-919F-BD2F09682F78}" dt="2024-01-15T14:44:25.475" v="147" actId="478"/>
          <ac:spMkLst>
            <pc:docMk/>
            <pc:sldMk cId="1890034278" sldId="256"/>
            <ac:spMk id="8" creationId="{B766CE30-F02C-955B-7B3F-4D423829D64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9" creationId="{B9D2F369-E61A-0674-B4AF-1083AE3CEA71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1" creationId="{BFEF19F7-6444-BA81-BA66-F198E8D3254D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3" creationId="{64018665-FB78-CA24-8062-57E5A1F6D23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4" creationId="{D7EB5C0D-C215-CF3B-B3EE-2EB97185EA1F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6" creationId="{F9ACFAED-20C6-82D7-979D-064F816E1AD9}"/>
          </ac:spMkLst>
        </pc:spChg>
        <pc:spChg chg="add mod">
          <ac:chgData name="Chia-jung Yeh" userId="f328d6f4-0757-42dc-943f-c4685e047ee8" providerId="ADAL" clId="{E564DA1F-E2FD-475F-919F-BD2F09682F78}" dt="2024-01-15T14:47:26.156" v="258" actId="571"/>
          <ac:spMkLst>
            <pc:docMk/>
            <pc:sldMk cId="1890034278" sldId="256"/>
            <ac:spMk id="17" creationId="{E6B29850-42E5-49E0-EF1C-06435625E43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8" creationId="{F8ECA5E4-F4BE-0849-40F3-152E46A10D19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9" creationId="{818DDB4E-89C7-211D-36F8-69299B32F6D2}"/>
          </ac:spMkLst>
        </pc:spChg>
        <pc:spChg chg="add del mod ord">
          <ac:chgData name="Chia-jung Yeh" userId="f328d6f4-0757-42dc-943f-c4685e047ee8" providerId="ADAL" clId="{E564DA1F-E2FD-475F-919F-BD2F09682F78}" dt="2024-01-15T14:55:08.587" v="417" actId="21"/>
          <ac:spMkLst>
            <pc:docMk/>
            <pc:sldMk cId="1890034278" sldId="256"/>
            <ac:spMk id="20" creationId="{705D2F70-542E-2B82-81B1-8ECB4DAD718C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1" creationId="{4E625DDE-4B52-305F-3443-EF8EE153DC7C}"/>
          </ac:spMkLst>
        </pc:spChg>
        <pc:spChg chg="add mod">
          <ac:chgData name="Chia-jung Yeh" userId="f328d6f4-0757-42dc-943f-c4685e047ee8" providerId="ADAL" clId="{E564DA1F-E2FD-475F-919F-BD2F09682F78}" dt="2024-01-15T14:48:09.287" v="305" actId="571"/>
          <ac:spMkLst>
            <pc:docMk/>
            <pc:sldMk cId="1890034278" sldId="256"/>
            <ac:spMk id="22" creationId="{947051A1-1712-1617-3534-12F501B28FE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3" creationId="{08D81D55-1498-3834-9BE5-59DB9ED9331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4" creationId="{D676763B-25EC-BD93-2307-0E42807DAF43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5" creationId="{6FB9DD8B-D1A6-1760-9869-56348CD37E57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6" creationId="{3AED2781-79E8-C7BA-324D-0351259C98C1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7" creationId="{5FEECF8A-734E-D975-CB5B-368B98193D4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8" creationId="{BACEB991-DFEC-9DA3-3CAD-73DAB3276A5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9" creationId="{B0F9E803-7BB5-8653-3478-966975FBA56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1" creationId="{78FAC162-215B-CB11-901A-2B80E03BB665}"/>
          </ac:spMkLst>
        </pc:spChg>
        <pc:spChg chg="add del">
          <ac:chgData name="Chia-jung Yeh" userId="f328d6f4-0757-42dc-943f-c4685e047ee8" providerId="ADAL" clId="{E564DA1F-E2FD-475F-919F-BD2F09682F78}" dt="2024-01-15T14:51:12.970" v="340" actId="22"/>
          <ac:spMkLst>
            <pc:docMk/>
            <pc:sldMk cId="1890034278" sldId="256"/>
            <ac:spMk id="33" creationId="{876C2EB5-7105-68E8-BFE2-502DC4F39597}"/>
          </ac:spMkLst>
        </pc:spChg>
        <pc:spChg chg="add del mod">
          <ac:chgData name="Chia-jung Yeh" userId="f328d6f4-0757-42dc-943f-c4685e047ee8" providerId="ADAL" clId="{E564DA1F-E2FD-475F-919F-BD2F09682F78}" dt="2024-01-15T14:54:49.666" v="368" actId="478"/>
          <ac:spMkLst>
            <pc:docMk/>
            <pc:sldMk cId="1890034278" sldId="256"/>
            <ac:spMk id="34" creationId="{A0CD2C87-AD1B-1AEF-B466-4D3C3352D348}"/>
          </ac:spMkLst>
        </pc:spChg>
        <pc:spChg chg="add del mod">
          <ac:chgData name="Chia-jung Yeh" userId="f328d6f4-0757-42dc-943f-c4685e047ee8" providerId="ADAL" clId="{E564DA1F-E2FD-475F-919F-BD2F09682F78}" dt="2024-01-15T14:54:50.175" v="369" actId="478"/>
          <ac:spMkLst>
            <pc:docMk/>
            <pc:sldMk cId="1890034278" sldId="256"/>
            <ac:spMk id="35" creationId="{E60B64FF-E1B1-B22B-4807-245D2F6959A3}"/>
          </ac:spMkLst>
        </pc:spChg>
        <pc:spChg chg="add del mod">
          <ac:chgData name="Chia-jung Yeh" userId="f328d6f4-0757-42dc-943f-c4685e047ee8" providerId="ADAL" clId="{E564DA1F-E2FD-475F-919F-BD2F09682F78}" dt="2024-01-15T14:54:49.011" v="367" actId="478"/>
          <ac:spMkLst>
            <pc:docMk/>
            <pc:sldMk cId="1890034278" sldId="256"/>
            <ac:spMk id="36" creationId="{D9747A9F-CFB2-90A3-1593-C1082DE92AF5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7" creationId="{740F2A6C-5690-55E0-D613-034AC20FE1EC}"/>
          </ac:spMkLst>
        </pc:spChg>
        <pc:spChg chg="add mod">
          <ac:chgData name="Chia-jung Yeh" userId="f328d6f4-0757-42dc-943f-c4685e047ee8" providerId="ADAL" clId="{E564DA1F-E2FD-475F-919F-BD2F09682F78}" dt="2024-01-15T14:56:16.836" v="439" actId="571"/>
          <ac:spMkLst>
            <pc:docMk/>
            <pc:sldMk cId="1890034278" sldId="256"/>
            <ac:spMk id="41" creationId="{74A24140-D4E1-550B-4BBE-97EA63E1BCD3}"/>
          </ac:spMkLst>
        </pc:spChg>
        <pc:spChg chg="add mod">
          <ac:chgData name="Chia-jung Yeh" userId="f328d6f4-0757-42dc-943f-c4685e047ee8" providerId="ADAL" clId="{E564DA1F-E2FD-475F-919F-BD2F09682F78}" dt="2024-01-15T14:56:18.898" v="441" actId="571"/>
          <ac:spMkLst>
            <pc:docMk/>
            <pc:sldMk cId="1890034278" sldId="256"/>
            <ac:spMk id="42" creationId="{4AFBABE8-4294-86AD-8426-451AF2CFCF8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3" creationId="{5DB62EEF-2BEF-FD53-6206-BF0A8F12F49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4" creationId="{F672DB03-3DCC-C6CC-3BF2-CE73F1DD0C1B}"/>
          </ac:spMkLst>
        </pc:spChg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5" creationId="{EC8A144D-54BC-AA59-2C5B-50CFD2BD4A9F}"/>
          </ac:spMkLst>
        </pc:spChg>
        <pc:graphicFrameChg chg="add del mod ord modGraphic">
          <ac:chgData name="Chia-jung Yeh" userId="f328d6f4-0757-42dc-943f-c4685e047ee8" providerId="ADAL" clId="{E564DA1F-E2FD-475F-919F-BD2F09682F78}" dt="2024-01-15T14:45:53.296" v="222" actId="21"/>
          <ac:graphicFrameMkLst>
            <pc:docMk/>
            <pc:sldMk cId="1890034278" sldId="256"/>
            <ac:graphicFrameMk id="4" creationId="{1C01B563-9589-09EF-CCF2-46D29F4247B5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41:35.859" v="97" actId="478"/>
          <ac:graphicFrameMkLst>
            <pc:docMk/>
            <pc:sldMk cId="1890034278" sldId="256"/>
            <ac:graphicFrameMk id="5" creationId="{15D15600-83D2-0BDA-5EED-6B006079C94E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4:51.282" v="370" actId="21"/>
          <ac:graphicFrameMkLst>
            <pc:docMk/>
            <pc:sldMk cId="1890034278" sldId="256"/>
            <ac:graphicFrameMk id="6" creationId="{CC44437B-D3E0-4EC6-1F82-3A06863545A7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45:52.092" v="221" actId="571"/>
          <ac:graphicFrameMkLst>
            <pc:docMk/>
            <pc:sldMk cId="1890034278" sldId="256"/>
            <ac:graphicFrameMk id="10" creationId="{C228C6C1-BB0D-EE82-5DF5-6B99222498C6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46:37.856" v="236" actId="21"/>
          <ac:graphicFrameMkLst>
            <pc:docMk/>
            <pc:sldMk cId="1890034278" sldId="256"/>
            <ac:graphicFrameMk id="12" creationId="{26F80F28-8754-D1A8-6F3A-051418E21EC8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15" creationId="{A38EEB01-F636-3CF3-B6DA-9E3080B9AE1B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55:48.574" v="425" actId="21"/>
          <ac:graphicFrameMkLst>
            <pc:docMk/>
            <pc:sldMk cId="1890034278" sldId="256"/>
            <ac:graphicFrameMk id="38" creationId="{F37D36A2-07FD-78B0-7DCE-FF25C154303A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55:57.578" v="429" actId="21"/>
          <ac:graphicFrameMkLst>
            <pc:docMk/>
            <pc:sldMk cId="1890034278" sldId="256"/>
            <ac:graphicFrameMk id="39" creationId="{074053AD-9655-6B21-C5D2-8717F2B78BFF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40" creationId="{1D3B3FFD-BC0E-A85A-B6E0-D9B2AE29A42F}"/>
          </ac:graphicFrameMkLst>
        </pc:graphicFrameChg>
      </pc:sldChg>
      <pc:sldChg chg="addSp delSp modSp new mod">
        <pc:chgData name="Chia-jung Yeh" userId="f328d6f4-0757-42dc-943f-c4685e047ee8" providerId="ADAL" clId="{E564DA1F-E2FD-475F-919F-BD2F09682F78}" dt="2024-01-20T13:27:38.280" v="804" actId="5736"/>
        <pc:sldMkLst>
          <pc:docMk/>
          <pc:sldMk cId="2755550927" sldId="257"/>
        </pc:sldMkLst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2" creationId="{D37A7A83-A1C5-FE94-BC84-28B5500A83EF}"/>
          </ac:spMkLst>
        </pc:spChg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3" creationId="{D62D7970-EC18-58C2-072D-90E1A8D021E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" creationId="{4D1AC91B-0FF8-DD74-D70B-2C8D730BD7A1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9" creationId="{AFCCDC50-4302-8848-694A-7C3EDB2318A4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0" creationId="{53608ECC-8F0E-329B-4496-4C69C3DE9C5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1" creationId="{90000F21-45E8-CD19-3F63-E761EAA8C437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2" creationId="{EFEF9F8C-7FB7-857F-B57F-F718AA6DA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4" creationId="{E6813FF5-5863-8E19-D260-7C4660B999F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5" creationId="{D57B271D-235B-CE6A-1ED4-A998EF23AF9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6" creationId="{5E842D3B-E0CF-23BD-E2AA-6783E39D0A3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9" creationId="{947FB09E-5E5B-BFA6-2C87-27355BE16A0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0" creationId="{27CDCC81-0914-BBA7-FD0E-F42A2F0C5D9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1" creationId="{83F4500B-6EC0-EAF6-7BAF-6E96074AA19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2" creationId="{D2AC26EB-5930-4259-9229-28146D3BECDC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3" creationId="{87C3D035-1058-440D-4DA4-B026CF3A535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4" creationId="{207AD865-1874-44E3-7EE4-32E23CFEC070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5" creationId="{79CE0865-D853-7DAF-FE67-14522CB95695}"/>
          </ac:spMkLst>
        </pc:spChg>
        <pc:spChg chg="add mod">
          <ac:chgData name="Chia-jung Yeh" userId="f328d6f4-0757-42dc-943f-c4685e047ee8" providerId="ADAL" clId="{E564DA1F-E2FD-475F-919F-BD2F09682F78}" dt="2024-01-20T13:21:33.319" v="682" actId="571"/>
          <ac:spMkLst>
            <pc:docMk/>
            <pc:sldMk cId="2755550927" sldId="257"/>
            <ac:spMk id="26" creationId="{5A9AAE87-F420-0357-2F00-DBA1E38D674D}"/>
          </ac:spMkLst>
        </pc:spChg>
        <pc:spChg chg="add mod">
          <ac:chgData name="Chia-jung Yeh" userId="f328d6f4-0757-42dc-943f-c4685e047ee8" providerId="ADAL" clId="{E564DA1F-E2FD-475F-919F-BD2F09682F78}" dt="2024-01-20T13:21:44.340" v="690" actId="571"/>
          <ac:spMkLst>
            <pc:docMk/>
            <pc:sldMk cId="2755550927" sldId="257"/>
            <ac:spMk id="27" creationId="{2377D3DE-27E5-FC0D-737B-F24A21600103}"/>
          </ac:spMkLst>
        </pc:spChg>
        <pc:spChg chg="add mod">
          <ac:chgData name="Chia-jung Yeh" userId="f328d6f4-0757-42dc-943f-c4685e047ee8" providerId="ADAL" clId="{E564DA1F-E2FD-475F-919F-BD2F09682F78}" dt="2024-01-20T13:21:43.490" v="688" actId="571"/>
          <ac:spMkLst>
            <pc:docMk/>
            <pc:sldMk cId="2755550927" sldId="257"/>
            <ac:spMk id="28" creationId="{A75FA33F-228C-48FB-0C2F-578F1A321A84}"/>
          </ac:spMkLst>
        </pc:spChg>
        <pc:spChg chg="add mod">
          <ac:chgData name="Chia-jung Yeh" userId="f328d6f4-0757-42dc-943f-c4685e047ee8" providerId="ADAL" clId="{E564DA1F-E2FD-475F-919F-BD2F09682F78}" dt="2024-01-20T13:22:03.262" v="700" actId="571"/>
          <ac:spMkLst>
            <pc:docMk/>
            <pc:sldMk cId="2755550927" sldId="257"/>
            <ac:spMk id="29" creationId="{68A93540-1441-ADA9-9FBE-98288EFF80E4}"/>
          </ac:spMkLst>
        </pc:spChg>
        <pc:spChg chg="add mod">
          <ac:chgData name="Chia-jung Yeh" userId="f328d6f4-0757-42dc-943f-c4685e047ee8" providerId="ADAL" clId="{E564DA1F-E2FD-475F-919F-BD2F09682F78}" dt="2024-01-20T13:22:09.802" v="703" actId="571"/>
          <ac:spMkLst>
            <pc:docMk/>
            <pc:sldMk cId="2755550927" sldId="257"/>
            <ac:spMk id="30" creationId="{94F5290C-6E3C-C452-8890-D634131758F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1" creationId="{29CD4AB3-66FB-1A1D-72C4-EF879D4F65B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2" creationId="{973DF7FE-6CD4-6971-CAAC-414B7B3986E5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3" creationId="{2A628D6A-8FC0-0C87-7A03-F95E1D3880B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4" creationId="{64E94179-6C3C-7822-46A9-64EFD25F0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5" creationId="{C98106EF-BDF9-27D2-D88E-4723A9DE0AE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7" creationId="{22174D02-F996-2351-684C-337E41B3AEDA}"/>
          </ac:spMkLst>
        </pc:spChg>
        <pc:spChg chg="add mod">
          <ac:chgData name="Chia-jung Yeh" userId="f328d6f4-0757-42dc-943f-c4685e047ee8" providerId="ADAL" clId="{E564DA1F-E2FD-475F-919F-BD2F09682F78}" dt="2024-01-20T13:23:15.577" v="728" actId="571"/>
          <ac:spMkLst>
            <pc:docMk/>
            <pc:sldMk cId="2755550927" sldId="257"/>
            <ac:spMk id="38" creationId="{A10A1760-7C4D-377F-7E68-9B9505FB7F3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9" creationId="{1207563B-4B9B-5948-4A2D-EEAA5D656F3F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0" creationId="{1BD35B4A-56E7-249C-6623-B93DFC44E52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1" creationId="{CA199BD8-5A95-FC1A-30E6-62C521F3F14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2" creationId="{B2574FE0-3A00-1607-B870-A3EE9BBE9F5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3" creationId="{83E9E833-85C2-E79C-327E-8EBDB755A04A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8" creationId="{27426518-C6BA-BB01-624C-664908C41B95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9" creationId="{40CE9E41-9E28-E868-6281-1E5A631B7B41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1" creationId="{EDEBC72A-C77A-EBA8-9DCF-3B6D90223DB7}"/>
          </ac:spMkLst>
        </pc:spChg>
        <pc:graphicFrameChg chg="add del mod modGraphic">
          <ac:chgData name="Chia-jung Yeh" userId="f328d6f4-0757-42dc-943f-c4685e047ee8" providerId="ADAL" clId="{E564DA1F-E2FD-475F-919F-BD2F09682F78}" dt="2024-01-20T13:26:30.870" v="795" actId="21"/>
          <ac:graphicFrameMkLst>
            <pc:docMk/>
            <pc:sldMk cId="2755550927" sldId="257"/>
            <ac:graphicFrameMk id="4" creationId="{FACE2907-C0AD-8EC2-EAE4-24A53887CA6A}"/>
          </ac:graphicFrameMkLst>
        </pc:graphicFrameChg>
        <pc:graphicFrameChg chg="add mod">
          <ac:chgData name="Chia-jung Yeh" userId="f328d6f4-0757-42dc-943f-c4685e047ee8" providerId="ADAL" clId="{E564DA1F-E2FD-475F-919F-BD2F09682F78}" dt="2024-01-20T13:27:38.280" v="804" actId="5736"/>
          <ac:graphicFrameMkLst>
            <pc:docMk/>
            <pc:sldMk cId="2755550927" sldId="257"/>
            <ac:graphicFrameMk id="50" creationId="{F6338136-DDA8-4858-10C1-77F1D78EE463}"/>
          </ac:graphicFrameMkLst>
        </pc:graphicFrame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7" creationId="{3E4D1EB4-6E79-888F-5A8E-4D76DF1D2D70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5" creationId="{2B1C207B-F263-39C4-F15E-70EB546D1CEE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7" creationId="{AB621B07-B23B-551A-AD01-0577F756232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1:30:00.796" v="1347" actId="14100"/>
        <pc:sldMkLst>
          <pc:docMk/>
          <pc:sldMk cId="815722615" sldId="258"/>
        </pc:sldMkLst>
        <pc:spChg chg="add mod">
          <ac:chgData name="Chia-jung Yeh" userId="f328d6f4-0757-42dc-943f-c4685e047ee8" providerId="ADAL" clId="{E564DA1F-E2FD-475F-919F-BD2F09682F78}" dt="2024-01-21T11:29:21.666" v="1314" actId="571"/>
          <ac:spMkLst>
            <pc:docMk/>
            <pc:sldMk cId="815722615" sldId="258"/>
            <ac:spMk id="2" creationId="{78616B85-6590-FCC7-F72C-AAFE8AD9C135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2" creationId="{ED19F4EB-94BC-3C66-A4E8-3A21F209EE7A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3" creationId="{10295398-40DC-AAAF-70EC-BB1B65184C38}"/>
          </ac:spMkLst>
        </pc:spChg>
        <pc:spChg chg="add del mod">
          <ac:chgData name="Chia-jung Yeh" userId="f328d6f4-0757-42dc-943f-c4685e047ee8" providerId="ADAL" clId="{E564DA1F-E2FD-475F-919F-BD2F09682F78}" dt="2024-01-21T09:40:22.457" v="810"/>
          <ac:spMkLst>
            <pc:docMk/>
            <pc:sldMk cId="815722615" sldId="258"/>
            <ac:spMk id="4" creationId="{49420546-60E4-4A21-372F-97E5D9730CDE}"/>
          </ac:spMkLst>
        </pc:spChg>
        <pc:spChg chg="add mod">
          <ac:chgData name="Chia-jung Yeh" userId="f328d6f4-0757-42dc-943f-c4685e047ee8" providerId="ADAL" clId="{E564DA1F-E2FD-475F-919F-BD2F09682F78}" dt="2024-01-21T11:29:48.416" v="1344" actId="1076"/>
          <ac:spMkLst>
            <pc:docMk/>
            <pc:sldMk cId="815722615" sldId="258"/>
            <ac:spMk id="4" creationId="{BBC77D55-0F30-DBCC-2F6C-34D98A790D09}"/>
          </ac:spMkLst>
        </pc:spChg>
        <pc:spChg chg="add del mod">
          <ac:chgData name="Chia-jung Yeh" userId="f328d6f4-0757-42dc-943f-c4685e047ee8" providerId="ADAL" clId="{E564DA1F-E2FD-475F-919F-BD2F09682F78}" dt="2024-01-21T09:42:14.900" v="873" actId="478"/>
          <ac:spMkLst>
            <pc:docMk/>
            <pc:sldMk cId="815722615" sldId="258"/>
            <ac:spMk id="6" creationId="{DA2F305A-9C9C-E23B-8CD7-85355CF33727}"/>
          </ac:spMkLst>
        </pc:spChg>
        <pc:spChg chg="add mod">
          <ac:chgData name="Chia-jung Yeh" userId="f328d6f4-0757-42dc-943f-c4685e047ee8" providerId="ADAL" clId="{E564DA1F-E2FD-475F-919F-BD2F09682F78}" dt="2024-01-21T09:40:36.015" v="820" actId="571"/>
          <ac:spMkLst>
            <pc:docMk/>
            <pc:sldMk cId="815722615" sldId="258"/>
            <ac:spMk id="7" creationId="{CC8EC681-6CFD-0A1B-48B3-5989D756B0A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" creationId="{4AAB079A-E957-1C83-A48F-1CF4F18F7F35}"/>
          </ac:spMkLst>
        </pc:spChg>
        <pc:spChg chg="add mod">
          <ac:chgData name="Chia-jung Yeh" userId="f328d6f4-0757-42dc-943f-c4685e047ee8" providerId="ADAL" clId="{E564DA1F-E2FD-475F-919F-BD2F09682F78}" dt="2024-01-21T09:40:52.066" v="835" actId="571"/>
          <ac:spMkLst>
            <pc:docMk/>
            <pc:sldMk cId="815722615" sldId="258"/>
            <ac:spMk id="9" creationId="{69F00874-9B7C-AA3A-8109-F9FB57378BCF}"/>
          </ac:spMkLst>
        </pc:spChg>
        <pc:spChg chg="add mod">
          <ac:chgData name="Chia-jung Yeh" userId="f328d6f4-0757-42dc-943f-c4685e047ee8" providerId="ADAL" clId="{E564DA1F-E2FD-475F-919F-BD2F09682F78}" dt="2024-01-21T09:40:51.057" v="832" actId="571"/>
          <ac:spMkLst>
            <pc:docMk/>
            <pc:sldMk cId="815722615" sldId="258"/>
            <ac:spMk id="10" creationId="{314B0104-FC55-ECFD-0D1A-4A8F8E8464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1" creationId="{A6D47305-10A5-9C2F-2B1B-BC1AEAAAD62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2" creationId="{F97AB10E-8BB9-5968-2713-89DB932E6F60}"/>
          </ac:spMkLst>
        </pc:spChg>
        <pc:spChg chg="add mod">
          <ac:chgData name="Chia-jung Yeh" userId="f328d6f4-0757-42dc-943f-c4685e047ee8" providerId="ADAL" clId="{E564DA1F-E2FD-475F-919F-BD2F09682F78}" dt="2024-01-21T09:41:09.574" v="844" actId="571"/>
          <ac:spMkLst>
            <pc:docMk/>
            <pc:sldMk cId="815722615" sldId="258"/>
            <ac:spMk id="13" creationId="{6F778A6C-A709-3778-CC06-86DEB8F056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4" creationId="{E4C7D43E-543B-FF03-A619-E9AD806A670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5" creationId="{8E015119-48D0-E031-1F0E-973E6DFA32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6" creationId="{FD544647-A270-7E01-DFDE-3508EF7F6E7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7" creationId="{11CC8C5F-7FCD-15F8-3113-D3C3D7988CC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8" creationId="{4E3A2EDE-2ED0-B844-3272-478842FFC5F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9" creationId="{E85DC515-2EA3-5015-4AF0-A24578854ECE}"/>
          </ac:spMkLst>
        </pc:spChg>
        <pc:spChg chg="add mod">
          <ac:chgData name="Chia-jung Yeh" userId="f328d6f4-0757-42dc-943f-c4685e047ee8" providerId="ADAL" clId="{E564DA1F-E2FD-475F-919F-BD2F09682F78}" dt="2024-01-21T09:42:30.809" v="878" actId="571"/>
          <ac:spMkLst>
            <pc:docMk/>
            <pc:sldMk cId="815722615" sldId="258"/>
            <ac:spMk id="20" creationId="{B6207AC3-E2AE-B5EC-B518-1B62D00E9C8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1" creationId="{F95A0EC0-1E87-2A91-5105-9873D27DC8F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2" creationId="{305622B7-C921-99F9-129C-56F39376B51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3" creationId="{ADA8D4BA-7298-D3F4-87F4-4B3799D98C2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4" creationId="{A6FD8B4C-371D-B908-39EB-EAEA290215E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5" creationId="{FCC6717F-8E79-479A-EBCB-B8C9EE7DA4C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6" creationId="{E2F390FF-6B15-D1CA-8F6A-50E4B607EF7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7" creationId="{FBF31997-0EB7-9B29-5E24-3D62FFE3264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8" creationId="{4489901B-1329-E391-E2D5-D52FF18ED629}"/>
          </ac:spMkLst>
        </pc:spChg>
        <pc:spChg chg="add mod">
          <ac:chgData name="Chia-jung Yeh" userId="f328d6f4-0757-42dc-943f-c4685e047ee8" providerId="ADAL" clId="{E564DA1F-E2FD-475F-919F-BD2F09682F78}" dt="2024-01-21T09:43:55.743" v="929" actId="571"/>
          <ac:spMkLst>
            <pc:docMk/>
            <pc:sldMk cId="815722615" sldId="258"/>
            <ac:spMk id="29" creationId="{82EC9C71-3DD7-4A91-0800-01CC4D03706E}"/>
          </ac:spMkLst>
        </pc:spChg>
        <pc:spChg chg="add del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0" creationId="{10C17F8A-88D4-98F0-E8BA-4F8F874273E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1" creationId="{7231B0A7-32CE-8ADC-6D7C-1C9D31D03518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2" creationId="{23C8B1AA-7D7E-C4D1-ED44-680D0169C59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3" creationId="{C1F5C6B8-8109-9F1F-4C46-84FE229B4F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4" creationId="{F48C1704-FFC6-2C7E-1A12-2196EA59C39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5" creationId="{11924337-39B6-3A0E-2D7D-FD576261F3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6" creationId="{9F798DD7-0505-CE28-ADEC-F2A4EA8514F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7" creationId="{B7B38C81-16E0-A059-1066-D4DBBB7FF56D}"/>
          </ac:spMkLst>
        </pc:spChg>
        <pc:spChg chg="add mod">
          <ac:chgData name="Chia-jung Yeh" userId="f328d6f4-0757-42dc-943f-c4685e047ee8" providerId="ADAL" clId="{E564DA1F-E2FD-475F-919F-BD2F09682F78}" dt="2024-01-21T11:30:00.796" v="1347" actId="14100"/>
          <ac:spMkLst>
            <pc:docMk/>
            <pc:sldMk cId="815722615" sldId="258"/>
            <ac:spMk id="66" creationId="{12A5FF6D-D89E-8D61-1B56-9906E81808D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7" creationId="{3AFEB5E9-2853-77A6-8BD5-72DB54C3AD7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8" creationId="{13FF6909-C614-20B7-DC6E-64471357FFC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9" creationId="{48136667-6900-F943-7EE7-1D5378F0D3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0" creationId="{B3B6F82B-8668-0076-B476-822C031159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1" creationId="{EFD32FCD-3AD8-D6A9-19D7-E2F91B9D78F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2" creationId="{37A73AEC-7582-6B89-EAA5-6150AA7DA56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3" creationId="{C642444C-D59A-E846-2623-6C394B2DA43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4" creationId="{9E8CF20E-D1D8-EAFB-488B-DF1390FD532B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5" creationId="{BCA4FEE7-A023-9431-95D3-48361AE3220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6" creationId="{4672AF1A-3A70-6BE5-3864-7FB53AF5ED0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7" creationId="{17D1597C-50BF-35B9-0326-415582335219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8" creationId="{E57737B4-3BED-2E52-6BE3-F1F3104372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9" creationId="{22FCF5F3-D4B2-A7DB-077C-3B6971EDD4F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0" creationId="{05067232-4FD5-6109-48A8-93DA8B0905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1" creationId="{FD3DCAF1-8498-2B1B-40D7-F5BBFE1C751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2" creationId="{E22F31F7-D945-DACD-6895-38752CD9FB0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3" creationId="{629B6400-EC38-A405-7294-7540446EF0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4" creationId="{D9E25D2A-AB77-3A41-D1F8-F66E2F984EBD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85" creationId="{C0BB8BE7-E309-101C-E43B-BB0917FAC42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8" creationId="{B875D2D8-CC97-2EE0-AEF9-248772B4047E}"/>
          </ac:spMkLst>
        </pc:spChg>
        <pc:spChg chg="add mod">
          <ac:chgData name="Chia-jung Yeh" userId="f328d6f4-0757-42dc-943f-c4685e047ee8" providerId="ADAL" clId="{E564DA1F-E2FD-475F-919F-BD2F09682F78}" dt="2024-01-21T09:53:10.189" v="1197" actId="571"/>
          <ac:spMkLst>
            <pc:docMk/>
            <pc:sldMk cId="815722615" sldId="258"/>
            <ac:spMk id="89" creationId="{904E7DB1-9990-EECD-CFD6-3A5C886B59D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0" creationId="{E12E873F-EC23-A0D0-5A82-66DBF1E15212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1" creationId="{D4A091B9-6F7B-E4F3-40D8-38FF7CA36416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2" creationId="{494C82C6-1399-9148-F038-9552FF90D371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3" creationId="{48EBA9AE-7C25-84D2-DBBC-F546A18FA226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4" creationId="{DB07D183-E6F6-E6B8-8E5A-A8C2DE24D550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5" creationId="{1F3A13D9-8611-78C9-3A9C-23C54613CA7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6" creationId="{71EE9E6D-2390-7B87-6AF1-44C2CD1CA356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7" creationId="{EC7A3D0F-31E3-49B2-BC95-935E3E9EA14A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8" creationId="{8EAEA31B-B0E8-7393-F7CD-D6951055918C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9" creationId="{D7812E6D-64F6-050B-1950-36F5D8342439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00" creationId="{7AD2312D-6AD9-9099-CBBA-DD1EAD37EC54}"/>
          </ac:spMkLst>
        </pc:spChg>
        <pc:spChg chg="add mod">
          <ac:chgData name="Chia-jung Yeh" userId="f328d6f4-0757-42dc-943f-c4685e047ee8" providerId="ADAL" clId="{E564DA1F-E2FD-475F-919F-BD2F09682F78}" dt="2024-01-21T10:04:09.946" v="1291" actId="571"/>
          <ac:spMkLst>
            <pc:docMk/>
            <pc:sldMk cId="815722615" sldId="258"/>
            <ac:spMk id="101" creationId="{E958918E-3010-E073-4A84-FDD3126E1372}"/>
          </ac:spMkLst>
        </pc:spChg>
        <pc:spChg chg="add mod ord">
          <ac:chgData name="Chia-jung Yeh" userId="f328d6f4-0757-42dc-943f-c4685e047ee8" providerId="ADAL" clId="{E564DA1F-E2FD-475F-919F-BD2F09682F78}" dt="2024-01-21T10:05:10.917" v="1310" actId="14100"/>
          <ac:spMkLst>
            <pc:docMk/>
            <pc:sldMk cId="815722615" sldId="258"/>
            <ac:spMk id="102" creationId="{1A7BA670-1530-D566-ECE3-546BBB4F83C4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3" creationId="{81546DD3-1427-3952-6534-07E5535F16EB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4" creationId="{4F9901C1-5392-59FD-E045-EC8ABB6E0C88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5" creationId="{A8E0EACA-F5E7-1D31-E948-E1F9D198C69F}"/>
          </ac:spMkLst>
        </pc:sp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39" creationId="{8CCF63A1-D68E-14CB-B079-47EA5BF7F251}"/>
          </ac:cxnSpMkLst>
        </pc:cxnChg>
        <pc:cxnChg chg="add mod">
          <ac:chgData name="Chia-jung Yeh" userId="f328d6f4-0757-42dc-943f-c4685e047ee8" providerId="ADAL" clId="{E564DA1F-E2FD-475F-919F-BD2F09682F78}" dt="2024-01-21T09:45:23.145" v="978" actId="571"/>
          <ac:cxnSpMkLst>
            <pc:docMk/>
            <pc:sldMk cId="815722615" sldId="258"/>
            <ac:cxnSpMk id="42" creationId="{B4C6138F-F0BE-A5A7-A663-440C3A4DB04A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3" creationId="{7B03FCE3-00D3-D46D-2467-446DD89ADD60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7" creationId="{FCEA9E06-8156-47C6-C4E1-0F760A335923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0" creationId="{DBD79D26-2337-42EF-0CB1-62A28903CD92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3" creationId="{A96D0DF3-F4E2-60BC-2445-6DED18488FCB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6" creationId="{103B204E-2E00-FF48-3A46-E779A6F25AF4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0" creationId="{DCFCA6EC-6009-5262-FB06-037C7CCF5D17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3" creationId="{BB8C3A61-40BF-52A9-F43A-D15E44850FDD}"/>
          </ac:cxnSpMkLst>
        </pc:cxnChg>
        <pc:cxnChg chg="add del">
          <ac:chgData name="Chia-jung Yeh" userId="f328d6f4-0757-42dc-943f-c4685e047ee8" providerId="ADAL" clId="{E564DA1F-E2FD-475F-919F-BD2F09682F78}" dt="2024-01-21T09:52:05.433" v="1178" actId="11529"/>
          <ac:cxnSpMkLst>
            <pc:docMk/>
            <pc:sldMk cId="815722615" sldId="258"/>
            <ac:cxnSpMk id="87" creationId="{9AC8F181-D6F7-DF98-B32F-061D3BAD7EDE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3:55:25.210" v="1360" actId="5736"/>
        <pc:sldMkLst>
          <pc:docMk/>
          <pc:sldMk cId="785102926" sldId="259"/>
        </pc:sldMkLst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2" creationId="{4F40A13D-8A60-22D7-9EB9-5C9E11BEC95B}"/>
          </ac:spMkLst>
        </pc:spChg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3" creationId="{FBA42F1C-174F-984D-2BB3-09CC1FA442D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5" creationId="{43A77795-185F-5D9E-2BBA-6323C127E0C8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8" creationId="{E63FD094-4CE2-0484-974C-F6CD1E75EBE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9" creationId="{8612F0BB-2F63-9D0E-0D74-5BC4893BC89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0" creationId="{8D0BF93F-7590-BCE1-021C-E2C41098D084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1" creationId="{D82870E0-E221-6818-CD41-27FDFD866C6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2" creationId="{C03DD843-5F02-9C43-5C76-02C2C80514BC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3" creationId="{BCB79A57-B0AD-440B-9400-3A00A5E05D96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4" creationId="{E31B8DCA-10F1-4131-BF33-5F67E83EF3F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5" creationId="{CE55C836-2983-3DDE-4F96-97B66D69B74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6" creationId="{7FED32BB-1FDC-5568-B088-7439F3A467A1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7" creationId="{DC763014-05F8-6DC3-2922-010703D1D79F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8" creationId="{1684352A-A986-D143-8A15-D61E5AC0374F}"/>
          </ac:spMkLst>
        </pc:spChg>
        <pc:spChg chg="add mod or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9" creationId="{0691F48B-8C4C-CCCD-3D7C-D80AD45F97D3}"/>
          </ac:spMkLst>
        </pc:spChg>
        <pc:graphicFrameChg chg="add mod">
          <ac:chgData name="Chia-jung Yeh" userId="f328d6f4-0757-42dc-943f-c4685e047ee8" providerId="ADAL" clId="{E564DA1F-E2FD-475F-919F-BD2F09682F78}" dt="2024-01-21T13:55:25.210" v="1360" actId="5736"/>
          <ac:graphicFrameMkLst>
            <pc:docMk/>
            <pc:sldMk cId="785102926" sldId="259"/>
            <ac:graphicFrameMk id="4" creationId="{6EC19FE2-D45B-1742-76B4-18E464C8FC08}"/>
          </ac:graphicFrameMkLst>
        </pc:graphicFrame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6" creationId="{107ED8D9-DCA1-5D61-B807-44A71B13D32A}"/>
          </ac:cxnSpMkLst>
        </pc:cxn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7" creationId="{71072C95-9081-970B-1D3C-B835B7E54C4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3T13:10:28.031" v="1370" actId="1076"/>
        <pc:sldMkLst>
          <pc:docMk/>
          <pc:sldMk cId="3018927091" sldId="260"/>
        </pc:sldMkLst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2" creationId="{EAD4325E-A6E6-801F-241F-810292D4D3CB}"/>
          </ac:spMkLst>
        </pc:spChg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3" creationId="{3DD018F8-C280-BBF2-DC54-F014B58832C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" creationId="{757B86FA-CB5C-F120-1D54-AEFE100996CD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5" creationId="{67783CE1-FE03-6286-345D-656C0875150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6" creationId="{73C55D7F-3110-51C4-F9D5-ECB30B61AFC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7" creationId="{7B26B4CD-0F00-CDC8-8EEF-375A5077D2FE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8" creationId="{04041186-2817-2599-83DE-1D34511F2B6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9" creationId="{A4B08341-DD4C-C44C-E15A-50C317BF60A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0" creationId="{48C68045-ED2B-1FE9-2BEC-E62BDA9A29F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1" creationId="{7F4567F0-5AB4-6E88-B088-FBCC08EE6D1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2" creationId="{A2D251E5-65C5-4198-6966-46205EFB27A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3" creationId="{2E41B308-A8B6-0A29-A1F4-95136DDDBE3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4" creationId="{EB865D52-F255-01B6-8183-A2C7715CA41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5" creationId="{BFED1BA9-A50F-D721-5125-976999A36DB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6" creationId="{651BA589-B719-6DEA-DB29-DCFBA56DD3E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7" creationId="{5CBE4FC4-CAB1-AB81-9990-CA5AA777BE4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8" creationId="{A936233C-4F64-EC64-88C1-82DAA3F2A0A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9" creationId="{A0A41AAD-0251-17CE-2644-FC15B75BC2E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0" creationId="{56486791-0A2D-4602-BB81-8D3BA55B936B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1" creationId="{6FF14040-AA58-7D5C-AFF8-27C5B621EB5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0" creationId="{3FB4576E-82A2-D23A-9EB3-07A5830C287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1" creationId="{A30AE513-F218-76B9-153E-D2D1387E902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2" creationId="{A8E45D74-E628-EAB1-718F-7A35F350C7C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3" creationId="{C77E855E-546F-0344-ED0A-11356F8D21D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4" creationId="{17759377-8B9E-ACBD-8E6F-70946DA02F0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5" creationId="{FDB5445B-AE90-DA88-EEEB-26B19D00711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6" creationId="{67B4526C-C676-5F4D-C9A4-34F68EF7A98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3" creationId="{0387FB50-17CC-69FD-98B5-236045D5B61D}"/>
          </ac:spMkLst>
        </pc:spChg>
        <pc:spChg chg="add mod">
          <ac:chgData name="Chia-jung Yeh" userId="f328d6f4-0757-42dc-943f-c4685e047ee8" providerId="ADAL" clId="{E564DA1F-E2FD-475F-919F-BD2F09682F78}" dt="2024-01-23T13:10:28.031" v="1370" actId="1076"/>
          <ac:spMkLst>
            <pc:docMk/>
            <pc:sldMk cId="3018927091" sldId="260"/>
            <ac:spMk id="44" creationId="{3764CF4F-A595-5118-C971-B4BC5B560BB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5" creationId="{846ED376-CDFA-F388-7739-7D3C03A9291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6" creationId="{ED229977-340D-B0B6-8AB1-5961C6F6ADD0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7" creationId="{CBDA6ED4-FF9C-B4D3-B9E8-48191E3BBF33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8" creationId="{7A55A224-38FD-ACD9-53D0-C2B80DFBBAFA}"/>
          </ac:spMkLst>
        </pc:spChg>
        <pc:spChg chg="add mod ord">
          <ac:chgData name="Chia-jung Yeh" userId="f328d6f4-0757-42dc-943f-c4685e047ee8" providerId="ADAL" clId="{E564DA1F-E2FD-475F-919F-BD2F09682F78}" dt="2024-01-23T13:10:20.800" v="1368" actId="167"/>
          <ac:spMkLst>
            <pc:docMk/>
            <pc:sldMk cId="3018927091" sldId="260"/>
            <ac:spMk id="49" creationId="{37A06576-B51E-C770-ED4C-08254A1D4BED}"/>
          </ac:spMkLst>
        </pc:sp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2" creationId="{657BB868-070E-E6FE-46AA-0966F4A25B40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3" creationId="{987558F2-B1E8-28CD-CE9F-A31450F2B83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4" creationId="{CB8510BC-FAF7-BBD8-EB3E-2916CF6ECA69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5" creationId="{CB31A691-6578-4EE7-EC3C-8D1279D2DF0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6" creationId="{08033F8E-22CD-79E4-5BD5-AA515AC33437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7" creationId="{C6889851-E581-2224-976C-61427CFFE05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8" creationId="{4000A893-129F-8400-65CF-5C4B20ECEE23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9" creationId="{79CFE312-BE44-AF33-4F5E-97CE77B89F64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7" creationId="{6B28A112-FCDD-34D2-6245-33679C55B31D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8" creationId="{971D34D9-1BA9-F5B5-2830-2D0056B1D79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9" creationId="{5B25DC1F-6222-F7D3-DE6E-9C1A3E66E66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0" creationId="{9D0884E7-8AA3-92A0-97E5-658127DFD4F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1" creationId="{8023461F-C77A-6455-17B6-22E8AD97FC5F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2" creationId="{46D5B397-E6D7-83A3-8BF7-0B0E7290E555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4T04:27:48.459" v="1402" actId="1076"/>
        <pc:sldMkLst>
          <pc:docMk/>
          <pc:sldMk cId="683953178" sldId="261"/>
        </pc:sldMkLst>
        <pc:spChg chg="del">
          <ac:chgData name="Chia-jung Yeh" userId="f328d6f4-0757-42dc-943f-c4685e047ee8" providerId="ADAL" clId="{E564DA1F-E2FD-475F-919F-BD2F09682F78}" dt="2024-01-24T04:25:09.711" v="1372" actId="478"/>
          <ac:spMkLst>
            <pc:docMk/>
            <pc:sldMk cId="683953178" sldId="261"/>
            <ac:spMk id="2" creationId="{0C98E980-9D4B-7CDA-A18A-7CFA97A6B8E2}"/>
          </ac:spMkLst>
        </pc:spChg>
        <pc:spChg chg="del">
          <ac:chgData name="Chia-jung Yeh" userId="f328d6f4-0757-42dc-943f-c4685e047ee8" providerId="ADAL" clId="{E564DA1F-E2FD-475F-919F-BD2F09682F78}" dt="2024-01-24T04:25:09.711" v="1372" actId="478"/>
          <ac:spMkLst>
            <pc:docMk/>
            <pc:sldMk cId="683953178" sldId="261"/>
            <ac:spMk id="3" creationId="{904A64D4-3BE6-0627-CC51-2D80579BA333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8" creationId="{69BA9E71-B5CB-2389-14B3-BD26812B4F87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9" creationId="{D120717A-ABE5-EF41-8EBD-2CCC5F46CE03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0" creationId="{3FB9EB92-BB4F-3E0A-FBEA-0FA9ED432C84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2" creationId="{7D966524-709E-FEE6-BE06-7B2C8B670A5A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3" creationId="{4B6B7B81-31DD-96D2-846A-66C557DB1C82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4" creationId="{6C032BDE-9895-4172-EE89-E7AB6D339F47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7" creationId="{FAABD080-EF13-AB8D-843F-DA52F579370B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8" creationId="{D5EF1617-7E8D-6A58-C82E-E2C72AAE6793}"/>
          </ac:spMkLst>
        </pc:spChg>
        <pc:spChg chg="add mod ord">
          <ac:chgData name="Chia-jung Yeh" userId="f328d6f4-0757-42dc-943f-c4685e047ee8" providerId="ADAL" clId="{E564DA1F-E2FD-475F-919F-BD2F09682F78}" dt="2024-01-24T04:26:38.711" v="1385" actId="1076"/>
          <ac:spMkLst>
            <pc:docMk/>
            <pc:sldMk cId="683953178" sldId="261"/>
            <ac:spMk id="19" creationId="{A5043CE1-67A3-07EE-00B3-8DE7EE094757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4" creationId="{CECB4BAC-3AA4-D575-AE33-5E6C66F98C4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7" creationId="{5C8A062D-9CCE-287D-6E3E-59F03176FBD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8" creationId="{97C39A1B-F4B6-742D-4E4E-9E7C2A82CC0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9" creationId="{59BBB8F2-6068-AB83-B297-DA33D3E17A1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0" creationId="{F9713A97-BBEE-7C08-283D-E4D534787CE1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1" creationId="{A1C780FE-13DF-D21C-EA2F-5E3413FBF363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2" creationId="{8BA211AB-C461-50F3-3A1C-B311B7278DCC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3" creationId="{E1D36DA4-8D0B-A360-6BEA-77D4D1BDD83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4" creationId="{45FF57D6-8C92-D88B-B87C-A790829E704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5" creationId="{A2B230FC-8F2C-565C-D840-641087D6586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6" creationId="{1B7E431B-4C9A-5EFE-27E2-B9DDAB43C302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1" creationId="{F48E67BE-BB84-0B1E-6B77-07AF170E224F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4" creationId="{BFBFB94E-1853-1454-7638-271E658D2A6C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5" creationId="{FA032930-4E41-824F-649D-453C4BD8FD60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6" creationId="{977BE373-6689-EDDC-201D-FE361F100215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7" creationId="{4B50921A-83C7-7276-DE5A-1FE682F0056A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8" creationId="{5487A05D-D9E4-22BE-6C25-2D00D02ECB6C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9" creationId="{E43C5A60-420C-65AE-19A0-ED1E6774E8A3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0" creationId="{B3FE3B7E-CC91-81B1-F377-F19608B8B42D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1" creationId="{251C06B7-B0FD-6F25-C83F-32883653A9A1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2" creationId="{3AB92F3E-9E50-8E70-792F-4C6F10C804D7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3" creationId="{F7F30FD3-EADD-79B9-38C5-40897A2AE014}"/>
          </ac:spMkLst>
        </pc:spChg>
        <pc:spChg chg="add mod or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4" creationId="{A5CEB656-0359-821E-08DE-C21C358CEEBC}"/>
          </ac:spMkLst>
        </pc:sp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4" creationId="{0CDCB42A-260B-6DAF-39EB-24A63CB69815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5" creationId="{15C5161B-AF09-82F4-D471-31AE5D3B366F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6" creationId="{FC581FCD-45F1-6ECA-5336-28AF454B7487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7" creationId="{0677D785-A73B-1764-6C33-5CCB1FCAA309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1" creationId="{8DBE7DD3-750F-6E07-3F75-9DFF2552DA85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5" creationId="{48102E05-8645-3808-6280-DF7C077D493C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6" creationId="{194E0CD3-CFC1-BE66-C6CF-E4F7CF2B33FC}"/>
          </ac:picMkLst>
        </pc:pic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0" creationId="{59F31324-3A50-D4D0-545D-14B180864698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1" creationId="{A5897430-F0D5-1A44-134D-FF9A2673DA84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2" creationId="{7C0EED41-58CC-6964-C492-1A67D4F5A499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3" creationId="{AA0D1B9A-B9D6-9E8B-BD57-60DF5CD705D9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5" creationId="{73F16A84-6F9C-2427-CB15-6F8D7ADBA748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6" creationId="{EFB47745-7042-2662-4D41-553760C57E93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7" creationId="{393B5AC9-3DD0-7ED7-C90E-D65C85094E7E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8" creationId="{EFDB0A4E-C7DD-97B4-F60E-2B10484DA89D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9" creationId="{7490C029-9D9F-EA45-D0DB-210034DA7546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0" creationId="{81F56FC8-2E4B-71FA-2A30-A3E738C3B1CF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2" creationId="{C23349E0-34DF-998A-9894-D38B3025D536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3" creationId="{7C9935B9-4FC3-7B93-0012-97309A838DF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4F11-4C12-4974-F33E-8129707C5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25DFE-6CD7-E105-E4E3-26BE8F636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7A8F2-EF3D-C697-C0FE-2F1B7798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F8822-2673-FAF2-0C89-91DC2F2B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477E-D526-A951-9423-8137988D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1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8149-77A6-7B88-B88B-69551FD2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D6A79-4A29-9C81-9346-1766955B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6F8B8-51C4-3F15-15CD-DAC1C64F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4FB5-CE29-299B-D616-27C53BE6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E0FE-8BE5-4AD3-9269-A6B504A3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81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7AF48-BBD4-CC87-D087-7131C212E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D2AA6-AF66-2717-A943-560680AAC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49849-AE27-7945-A98B-D8ABD8CA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4075-CD45-E811-3773-C5A9F92E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3A26-6576-0465-1F0D-217D12C3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36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E73C-4D47-5860-DFDD-89518EBB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0342-3DE5-07C2-9F78-6B23977DE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CCD0F-A02E-7B5A-97F2-95CEC7C6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0C674-0468-8336-7551-89353327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292D9-ED28-4B9E-BC9E-F9DCDDA9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26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AF8F-9170-132D-935C-C4F5FF1C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5806C-266D-C7C8-CA5F-91A50CD5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023-D4EF-A74C-052A-8AC6C1EA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61628-1C7C-9448-2AEC-4F1A3229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C183-79EF-98C6-6DDD-841FCA9F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829E-C71F-0C93-2E0D-7231FFA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6933-CB7B-EA5A-4393-9BE941630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3CFCE-7CE4-8D8F-7AB8-7848669C1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1C2B2-39F2-FAB5-85A6-110AF6F9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8688B-DF65-7E05-7AB5-FF3EDC11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AD16D-2875-7F3B-59DC-16F78D5C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5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B7A8-44BC-E4C7-29B3-12F75011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A32C-B579-1CB8-5966-F0FA1828D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AD9B5-A0CF-6049-8D72-F8DFE6F3C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3C8F4-E60A-60FE-28D8-43FD09A8B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21E9C-A8F0-636E-5DDE-FB126328A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DC76E-2A12-18A9-AB41-0F9AABCF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771DD-9656-691B-B386-1D39FC96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9796A-6005-3093-5488-7E3F1DB2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3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4D4B-DCB1-9E76-CD1A-09248BFB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79CF3-3746-3DEF-A129-5E9FD59D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73B5A-EF9B-F99F-03C9-780DF502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3E9DC-EE20-B2FD-7ED0-C8367836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73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A711A-9151-7599-2481-C7496497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45571-4F46-68F4-F4C9-D0671B9F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3752A-BD03-388B-E116-D827D9BC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3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878D-5A73-5FAB-88E7-B60047DD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C03EB-2DD1-8287-FAD4-6EC78181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5DBDE-BF91-89F0-637A-74EA96641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B025-FC4C-6F5B-E7D9-06852862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1FED0-CF82-C52C-1C0A-AB344405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18575-4391-0962-ABAA-79EB058E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23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E968-71E4-93FF-2DF5-D1F3C0D6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2E5C-F9CB-2FD5-EFCA-0277EE55D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5B7EF-38B0-3477-C8FF-A869126E0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39457-F02C-2D2C-4750-FA26C57F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EB9C-E1A8-98A9-B7BD-805945BC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0855-9953-47A4-5EC3-D9533559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61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C501B-4693-2675-814F-44A540FD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8513F-5422-BFD4-532E-4B9B73B10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0E0F5-EE74-7A62-AB56-A1D96B504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3911-B176-617D-80CA-A591FC5F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28D8-A1B5-EA6A-AF68-23E350F4D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5CEB656-0359-821E-08DE-C21C358CEEBC}"/>
              </a:ext>
            </a:extLst>
          </p:cNvPr>
          <p:cNvSpPr/>
          <p:nvPr/>
        </p:nvSpPr>
        <p:spPr>
          <a:xfrm>
            <a:off x="6307412" y="590756"/>
            <a:ext cx="7358050" cy="5254995"/>
          </a:xfrm>
          <a:prstGeom prst="rect">
            <a:avLst/>
          </a:prstGeom>
          <a:solidFill>
            <a:srgbClr val="FFF3FD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043CE1-67A3-07EE-00B3-8DE7EE094757}"/>
              </a:ext>
            </a:extLst>
          </p:cNvPr>
          <p:cNvSpPr/>
          <p:nvPr/>
        </p:nvSpPr>
        <p:spPr>
          <a:xfrm>
            <a:off x="-99940" y="449971"/>
            <a:ext cx="5933992" cy="5536567"/>
          </a:xfrm>
          <a:prstGeom prst="rect">
            <a:avLst/>
          </a:prstGeom>
          <a:solidFill>
            <a:srgbClr val="FFF8E5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CB42A-260B-6DAF-39EB-24A63CB698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695" y="449971"/>
            <a:ext cx="1400791" cy="1400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C5161B-AF09-82F4-D471-31AE5D3B366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667890" y="3503040"/>
            <a:ext cx="707308" cy="826326"/>
          </a:xfrm>
          <a:prstGeom prst="rect">
            <a:avLst/>
          </a:prstGeom>
        </p:spPr>
      </p:pic>
      <p:pic>
        <p:nvPicPr>
          <p:cNvPr id="6" name="Graphic 5" descr="Bar chart with solid fill">
            <a:extLst>
              <a:ext uri="{FF2B5EF4-FFF2-40B4-BE49-F238E27FC236}">
                <a16:creationId xmlns:a16="http://schemas.microsoft.com/office/drawing/2014/main" id="{FC581FCD-45F1-6ECA-5336-28AF454B74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06" y="2405344"/>
            <a:ext cx="914400" cy="914400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0677D785-A73B-1764-6C33-5CCB1FCAA3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3559" y="2451471"/>
            <a:ext cx="914400" cy="91440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9BA9E71-B5CB-2389-14B3-BD26812B4F87}"/>
              </a:ext>
            </a:extLst>
          </p:cNvPr>
          <p:cNvSpPr/>
          <p:nvPr/>
        </p:nvSpPr>
        <p:spPr>
          <a:xfrm>
            <a:off x="863785" y="1798697"/>
            <a:ext cx="319548" cy="73359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0717A-ABE5-EF41-8EBD-2CCC5F46CE03}"/>
              </a:ext>
            </a:extLst>
          </p:cNvPr>
          <p:cNvSpPr txBox="1"/>
          <p:nvPr/>
        </p:nvSpPr>
        <p:spPr>
          <a:xfrm>
            <a:off x="1429086" y="1141091"/>
            <a:ext cx="10667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endParaRPr lang="en-GB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9EB92-BB4F-3E0A-FBEA-0FA9ED432C84}"/>
              </a:ext>
            </a:extLst>
          </p:cNvPr>
          <p:cNvSpPr txBox="1"/>
          <p:nvPr/>
        </p:nvSpPr>
        <p:spPr>
          <a:xfrm>
            <a:off x="1841235" y="2782012"/>
            <a:ext cx="22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Information</a:t>
            </a:r>
            <a:endParaRPr lang="en-GB" sz="2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8DBE7DD3-750F-6E07-3F75-9DFF2552DA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23635" y="1814821"/>
            <a:ext cx="638804" cy="6388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966524-709E-FEE6-BE06-7B2C8B670A5A}"/>
              </a:ext>
            </a:extLst>
          </p:cNvPr>
          <p:cNvSpPr txBox="1"/>
          <p:nvPr/>
        </p:nvSpPr>
        <p:spPr>
          <a:xfrm>
            <a:off x="2102741" y="1925321"/>
            <a:ext cx="3072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Tools/Skills/Theories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B6B7B81-31DD-96D2-846A-66C557DB1C82}"/>
              </a:ext>
            </a:extLst>
          </p:cNvPr>
          <p:cNvSpPr/>
          <p:nvPr/>
        </p:nvSpPr>
        <p:spPr>
          <a:xfrm>
            <a:off x="863785" y="3458123"/>
            <a:ext cx="319548" cy="106227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32BDE-9895-4172-EE89-E7AB6D339F47}"/>
              </a:ext>
            </a:extLst>
          </p:cNvPr>
          <p:cNvSpPr txBox="1"/>
          <p:nvPr/>
        </p:nvSpPr>
        <p:spPr>
          <a:xfrm>
            <a:off x="2193039" y="3695419"/>
            <a:ext cx="3641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Knowledge/</a:t>
            </a:r>
            <a:r>
              <a:rPr lang="en-US" sz="2400" dirty="0">
                <a:solidFill>
                  <a:schemeClr val="tx1"/>
                </a:solidFill>
              </a:rPr>
              <a:t>Experience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15" name="Graphic 14" descr="Open book outline">
            <a:extLst>
              <a:ext uri="{FF2B5EF4-FFF2-40B4-BE49-F238E27FC236}">
                <a16:creationId xmlns:a16="http://schemas.microsoft.com/office/drawing/2014/main" id="{48102E05-8645-3808-6280-DF7C077D49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813819">
            <a:off x="1253745" y="3900099"/>
            <a:ext cx="513970" cy="5139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4E0CD3-CFC1-BE66-C6CF-E4F7CF2B33F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1775" t="13830" r="21689" b="14170"/>
          <a:stretch/>
        </p:blipFill>
        <p:spPr>
          <a:xfrm>
            <a:off x="514686" y="4606334"/>
            <a:ext cx="914400" cy="11644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ABD080-EF13-AB8D-843F-DA52F579370B}"/>
              </a:ext>
            </a:extLst>
          </p:cNvPr>
          <p:cNvSpPr txBox="1"/>
          <p:nvPr/>
        </p:nvSpPr>
        <p:spPr>
          <a:xfrm>
            <a:off x="988046" y="4818097"/>
            <a:ext cx="22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Wisdom</a:t>
            </a:r>
            <a:endParaRPr lang="en-GB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F1617-7E8D-6A58-C82E-E2C72AAE6793}"/>
              </a:ext>
            </a:extLst>
          </p:cNvPr>
          <p:cNvSpPr txBox="1"/>
          <p:nvPr/>
        </p:nvSpPr>
        <p:spPr>
          <a:xfrm>
            <a:off x="1431507" y="5229506"/>
            <a:ext cx="42745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(Policy Implications, Decision Making)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3B5AC9-3DD0-7ED7-C90E-D65C85094E7E}"/>
              </a:ext>
            </a:extLst>
          </p:cNvPr>
          <p:cNvCxnSpPr>
            <a:cxnSpLocks/>
            <a:endCxn id="44" idx="7"/>
          </p:cNvCxnSpPr>
          <p:nvPr/>
        </p:nvCxnSpPr>
        <p:spPr>
          <a:xfrm flipV="1">
            <a:off x="7102557" y="1979978"/>
            <a:ext cx="3190241" cy="1878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DB0A4E-C7DD-97B4-F60E-2B10484DA89D}"/>
              </a:ext>
            </a:extLst>
          </p:cNvPr>
          <p:cNvCxnSpPr>
            <a:cxnSpLocks/>
          </p:cNvCxnSpPr>
          <p:nvPr/>
        </p:nvCxnSpPr>
        <p:spPr>
          <a:xfrm>
            <a:off x="10292798" y="1998760"/>
            <a:ext cx="0" cy="22164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90C029-9D9F-EA45-D0DB-210034DA7546}"/>
              </a:ext>
            </a:extLst>
          </p:cNvPr>
          <p:cNvCxnSpPr>
            <a:cxnSpLocks/>
          </p:cNvCxnSpPr>
          <p:nvPr/>
        </p:nvCxnSpPr>
        <p:spPr>
          <a:xfrm>
            <a:off x="8717998" y="3700676"/>
            <a:ext cx="0" cy="51450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F56FC8-2E4B-71FA-2A30-A3E738C3B1CF}"/>
              </a:ext>
            </a:extLst>
          </p:cNvPr>
          <p:cNvCxnSpPr>
            <a:cxnSpLocks/>
          </p:cNvCxnSpPr>
          <p:nvPr/>
        </p:nvCxnSpPr>
        <p:spPr>
          <a:xfrm>
            <a:off x="7102558" y="3700676"/>
            <a:ext cx="16154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9">
            <a:extLst>
              <a:ext uri="{FF2B5EF4-FFF2-40B4-BE49-F238E27FC236}">
                <a16:creationId xmlns:a16="http://schemas.microsoft.com/office/drawing/2014/main" id="{F48E67BE-BB84-0B1E-6B77-07AF170E224F}"/>
              </a:ext>
            </a:extLst>
          </p:cNvPr>
          <p:cNvSpPr txBox="1"/>
          <p:nvPr/>
        </p:nvSpPr>
        <p:spPr>
          <a:xfrm>
            <a:off x="6462728" y="70967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學習曲線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3349E0-34DF-998A-9894-D38B3025D536}"/>
              </a:ext>
            </a:extLst>
          </p:cNvPr>
          <p:cNvCxnSpPr>
            <a:cxnSpLocks/>
          </p:cNvCxnSpPr>
          <p:nvPr/>
        </p:nvCxnSpPr>
        <p:spPr>
          <a:xfrm flipV="1">
            <a:off x="7102558" y="1500800"/>
            <a:ext cx="0" cy="28449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C9935B9-4FC3-7B93-0012-97309A838DFF}"/>
              </a:ext>
            </a:extLst>
          </p:cNvPr>
          <p:cNvCxnSpPr>
            <a:cxnSpLocks/>
          </p:cNvCxnSpPr>
          <p:nvPr/>
        </p:nvCxnSpPr>
        <p:spPr>
          <a:xfrm>
            <a:off x="6950158" y="4215178"/>
            <a:ext cx="62647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FBFB94E-1853-1454-7638-271E658D2A6C}"/>
              </a:ext>
            </a:extLst>
          </p:cNvPr>
          <p:cNvSpPr/>
          <p:nvPr/>
        </p:nvSpPr>
        <p:spPr>
          <a:xfrm>
            <a:off x="7102558" y="1742388"/>
            <a:ext cx="5134345" cy="2472790"/>
          </a:xfrm>
          <a:custGeom>
            <a:avLst/>
            <a:gdLst>
              <a:gd name="connsiteX0" fmla="*/ 0 w 5134345"/>
              <a:gd name="connsiteY0" fmla="*/ 2472790 h 2472790"/>
              <a:gd name="connsiteX1" fmla="*/ 538480 w 5134345"/>
              <a:gd name="connsiteY1" fmla="*/ 2411830 h 2472790"/>
              <a:gd name="connsiteX2" fmla="*/ 1178560 w 5134345"/>
              <a:gd name="connsiteY2" fmla="*/ 2218790 h 2472790"/>
              <a:gd name="connsiteX3" fmla="*/ 1818640 w 5134345"/>
              <a:gd name="connsiteY3" fmla="*/ 1792070 h 2472790"/>
              <a:gd name="connsiteX4" fmla="*/ 2275840 w 5134345"/>
              <a:gd name="connsiteY4" fmla="*/ 1101190 h 2472790"/>
              <a:gd name="connsiteX5" fmla="*/ 2611120 w 5134345"/>
              <a:gd name="connsiteY5" fmla="*/ 643990 h 2472790"/>
              <a:gd name="connsiteX6" fmla="*/ 2834640 w 5134345"/>
              <a:gd name="connsiteY6" fmla="*/ 420470 h 2472790"/>
              <a:gd name="connsiteX7" fmla="*/ 3190240 w 5134345"/>
              <a:gd name="connsiteY7" fmla="*/ 237590 h 2472790"/>
              <a:gd name="connsiteX8" fmla="*/ 4003040 w 5134345"/>
              <a:gd name="connsiteY8" fmla="*/ 44550 h 2472790"/>
              <a:gd name="connsiteX9" fmla="*/ 4988560 w 5134345"/>
              <a:gd name="connsiteY9" fmla="*/ 3910 h 2472790"/>
              <a:gd name="connsiteX10" fmla="*/ 5110480 w 5134345"/>
              <a:gd name="connsiteY10" fmla="*/ 3910 h 247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34345" h="2472790">
                <a:moveTo>
                  <a:pt x="0" y="2472790"/>
                </a:moveTo>
                <a:cubicBezTo>
                  <a:pt x="171026" y="2463476"/>
                  <a:pt x="342053" y="2454163"/>
                  <a:pt x="538480" y="2411830"/>
                </a:cubicBezTo>
                <a:cubicBezTo>
                  <a:pt x="734907" y="2369497"/>
                  <a:pt x="965200" y="2322083"/>
                  <a:pt x="1178560" y="2218790"/>
                </a:cubicBezTo>
                <a:cubicBezTo>
                  <a:pt x="1391920" y="2115497"/>
                  <a:pt x="1635760" y="1978337"/>
                  <a:pt x="1818640" y="1792070"/>
                </a:cubicBezTo>
                <a:cubicBezTo>
                  <a:pt x="2001520" y="1605803"/>
                  <a:pt x="2143760" y="1292537"/>
                  <a:pt x="2275840" y="1101190"/>
                </a:cubicBezTo>
                <a:cubicBezTo>
                  <a:pt x="2407920" y="909843"/>
                  <a:pt x="2517987" y="757443"/>
                  <a:pt x="2611120" y="643990"/>
                </a:cubicBezTo>
                <a:cubicBezTo>
                  <a:pt x="2704253" y="530537"/>
                  <a:pt x="2738120" y="488203"/>
                  <a:pt x="2834640" y="420470"/>
                </a:cubicBezTo>
                <a:cubicBezTo>
                  <a:pt x="2931160" y="352737"/>
                  <a:pt x="2995507" y="300243"/>
                  <a:pt x="3190240" y="237590"/>
                </a:cubicBezTo>
                <a:cubicBezTo>
                  <a:pt x="3384973" y="174937"/>
                  <a:pt x="3703320" y="83497"/>
                  <a:pt x="4003040" y="44550"/>
                </a:cubicBezTo>
                <a:cubicBezTo>
                  <a:pt x="4302760" y="5603"/>
                  <a:pt x="4803987" y="10683"/>
                  <a:pt x="4988560" y="3910"/>
                </a:cubicBezTo>
                <a:cubicBezTo>
                  <a:pt x="5173133" y="-2863"/>
                  <a:pt x="5141806" y="523"/>
                  <a:pt x="5110480" y="3910"/>
                </a:cubicBezTo>
              </a:path>
            </a:pathLst>
          </a:cu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文字方塊 9">
            <a:extLst>
              <a:ext uri="{FF2B5EF4-FFF2-40B4-BE49-F238E27FC236}">
                <a16:creationId xmlns:a16="http://schemas.microsoft.com/office/drawing/2014/main" id="{FA032930-4E41-824F-649D-453C4BD8FD60}"/>
              </a:ext>
            </a:extLst>
          </p:cNvPr>
          <p:cNvSpPr txBox="1"/>
          <p:nvPr/>
        </p:nvSpPr>
        <p:spPr>
          <a:xfrm>
            <a:off x="12517269" y="42151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時間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6" name="文字方塊 9">
            <a:extLst>
              <a:ext uri="{FF2B5EF4-FFF2-40B4-BE49-F238E27FC236}">
                <a16:creationId xmlns:a16="http://schemas.microsoft.com/office/drawing/2014/main" id="{977BE373-6689-EDDC-201D-FE361F100215}"/>
              </a:ext>
            </a:extLst>
          </p:cNvPr>
          <p:cNvSpPr txBox="1"/>
          <p:nvPr/>
        </p:nvSpPr>
        <p:spPr>
          <a:xfrm rot="16200000">
            <a:off x="6102709" y="1910046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知識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/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技術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7" name="文字方塊 9">
            <a:extLst>
              <a:ext uri="{FF2B5EF4-FFF2-40B4-BE49-F238E27FC236}">
                <a16:creationId xmlns:a16="http://schemas.microsoft.com/office/drawing/2014/main" id="{4B50921A-83C7-7276-DE5A-1FE682F0056A}"/>
              </a:ext>
            </a:extLst>
          </p:cNvPr>
          <p:cNvSpPr txBox="1"/>
          <p:nvPr/>
        </p:nvSpPr>
        <p:spPr>
          <a:xfrm>
            <a:off x="7147799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初學緩慢期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8" name="文字方塊 9">
            <a:extLst>
              <a:ext uri="{FF2B5EF4-FFF2-40B4-BE49-F238E27FC236}">
                <a16:creationId xmlns:a16="http://schemas.microsoft.com/office/drawing/2014/main" id="{5487A05D-D9E4-22BE-6C25-2D00D02ECB6C}"/>
              </a:ext>
            </a:extLst>
          </p:cNvPr>
          <p:cNvSpPr txBox="1"/>
          <p:nvPr/>
        </p:nvSpPr>
        <p:spPr>
          <a:xfrm>
            <a:off x="8809043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快速提升期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9" name="文字方塊 9">
            <a:extLst>
              <a:ext uri="{FF2B5EF4-FFF2-40B4-BE49-F238E27FC236}">
                <a16:creationId xmlns:a16="http://schemas.microsoft.com/office/drawing/2014/main" id="{E43C5A60-420C-65AE-19A0-ED1E6774E8A3}"/>
              </a:ext>
            </a:extLst>
          </p:cNvPr>
          <p:cNvSpPr txBox="1"/>
          <p:nvPr/>
        </p:nvSpPr>
        <p:spPr>
          <a:xfrm>
            <a:off x="10675757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穩定成熟期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0" name="文字方塊 9">
            <a:extLst>
              <a:ext uri="{FF2B5EF4-FFF2-40B4-BE49-F238E27FC236}">
                <a16:creationId xmlns:a16="http://schemas.microsoft.com/office/drawing/2014/main" id="{B3FE3B7E-CC91-81B1-F377-F19608B8B42D}"/>
              </a:ext>
            </a:extLst>
          </p:cNvPr>
          <p:cNvSpPr txBox="1"/>
          <p:nvPr/>
        </p:nvSpPr>
        <p:spPr>
          <a:xfrm>
            <a:off x="7532519" y="4688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複製</a:t>
            </a:r>
            <a:endParaRPr lang="en-US" altLang="zh-TW" sz="2000" b="1" dirty="0">
              <a:solidFill>
                <a:schemeClr val="tx2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1" name="文字方塊 9">
            <a:extLst>
              <a:ext uri="{FF2B5EF4-FFF2-40B4-BE49-F238E27FC236}">
                <a16:creationId xmlns:a16="http://schemas.microsoft.com/office/drawing/2014/main" id="{251C06B7-B0FD-6F25-C83F-32883653A9A1}"/>
              </a:ext>
            </a:extLst>
          </p:cNvPr>
          <p:cNvSpPr txBox="1"/>
          <p:nvPr/>
        </p:nvSpPr>
        <p:spPr>
          <a:xfrm>
            <a:off x="9193763" y="4688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發想</a:t>
            </a:r>
            <a:endParaRPr lang="en-US" altLang="zh-TW" sz="2000" b="1" dirty="0">
              <a:solidFill>
                <a:schemeClr val="tx2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AB92F3E-9E50-8E70-792F-4C6F10C804D7}"/>
              </a:ext>
            </a:extLst>
          </p:cNvPr>
          <p:cNvSpPr/>
          <p:nvPr/>
        </p:nvSpPr>
        <p:spPr>
          <a:xfrm>
            <a:off x="7147800" y="5083920"/>
            <a:ext cx="5089104" cy="15964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文字方塊 9">
            <a:extLst>
              <a:ext uri="{FF2B5EF4-FFF2-40B4-BE49-F238E27FC236}">
                <a16:creationId xmlns:a16="http://schemas.microsoft.com/office/drawing/2014/main" id="{F7F30FD3-EADD-79B9-38C5-40897A2AE014}"/>
              </a:ext>
            </a:extLst>
          </p:cNvPr>
          <p:cNvSpPr txBox="1"/>
          <p:nvPr/>
        </p:nvSpPr>
        <p:spPr>
          <a:xfrm>
            <a:off x="8568171" y="5214236"/>
            <a:ext cx="2428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[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原動力：解決問題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8395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C8A144D-54BC-AA59-2C5B-50CFD2BD4A9F}"/>
              </a:ext>
            </a:extLst>
          </p:cNvPr>
          <p:cNvSpPr/>
          <p:nvPr/>
        </p:nvSpPr>
        <p:spPr>
          <a:xfrm>
            <a:off x="682905" y="-57873"/>
            <a:ext cx="8993529" cy="6678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D2F369-E61A-0674-B4AF-1083AE3CEA71}"/>
              </a:ext>
            </a:extLst>
          </p:cNvPr>
          <p:cNvSpPr/>
          <p:nvPr/>
        </p:nvSpPr>
        <p:spPr>
          <a:xfrm>
            <a:off x="1539975" y="1039347"/>
            <a:ext cx="3720365" cy="2199688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7EB5C0D-C215-CF3B-B3EE-2EB97185EA1F}"/>
              </a:ext>
            </a:extLst>
          </p:cNvPr>
          <p:cNvSpPr/>
          <p:nvPr/>
        </p:nvSpPr>
        <p:spPr>
          <a:xfrm>
            <a:off x="526034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ACFAED-20C6-82D7-979D-064F816E1AD9}"/>
              </a:ext>
            </a:extLst>
          </p:cNvPr>
          <p:cNvSpPr/>
          <p:nvPr/>
        </p:nvSpPr>
        <p:spPr>
          <a:xfrm>
            <a:off x="665480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ECA5E4-F4BE-0849-40F3-152E46A10D19}"/>
              </a:ext>
            </a:extLst>
          </p:cNvPr>
          <p:cNvSpPr/>
          <p:nvPr/>
        </p:nvSpPr>
        <p:spPr>
          <a:xfrm>
            <a:off x="1539975" y="5261552"/>
            <a:ext cx="3720365" cy="1073724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8DDB4E-89C7-211D-36F8-69299B32F6D2}"/>
              </a:ext>
            </a:extLst>
          </p:cNvPr>
          <p:cNvSpPr/>
          <p:nvPr/>
        </p:nvSpPr>
        <p:spPr>
          <a:xfrm>
            <a:off x="5260338" y="5260266"/>
            <a:ext cx="2788923" cy="1073724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38EEB01-F636-3CF3-B6DA-9E3080B9A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170440"/>
              </p:ext>
            </p:extLst>
          </p:nvPr>
        </p:nvGraphicFramePr>
        <p:xfrm>
          <a:off x="1539974" y="675388"/>
          <a:ext cx="6520243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5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StopType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</a:t>
                      </a: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E625DDE-4B52-305F-3443-EF8EE153DC7C}"/>
              </a:ext>
            </a:extLst>
          </p:cNvPr>
          <p:cNvSpPr txBox="1"/>
          <p:nvPr/>
        </p:nvSpPr>
        <p:spPr>
          <a:xfrm>
            <a:off x="2794860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8D81D55-1498-3834-9BE5-59DB9ED93316}"/>
              </a:ext>
            </a:extLst>
          </p:cNvPr>
          <p:cNvSpPr/>
          <p:nvPr/>
        </p:nvSpPr>
        <p:spPr>
          <a:xfrm rot="5400000">
            <a:off x="3251818" y="-1318151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76763B-25EC-BD93-2307-0E42807DAF43}"/>
              </a:ext>
            </a:extLst>
          </p:cNvPr>
          <p:cNvSpPr txBox="1"/>
          <p:nvPr/>
        </p:nvSpPr>
        <p:spPr>
          <a:xfrm>
            <a:off x="2794861" y="41997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6FB9DD8B-D1A6-1760-9869-56348CD37E57}"/>
              </a:ext>
            </a:extLst>
          </p:cNvPr>
          <p:cNvSpPr/>
          <p:nvPr/>
        </p:nvSpPr>
        <p:spPr>
          <a:xfrm rot="5400000">
            <a:off x="3251819" y="2881586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55CB07-5ED5-C057-D263-6CE24314FEFB}"/>
              </a:ext>
            </a:extLst>
          </p:cNvPr>
          <p:cNvSpPr/>
          <p:nvPr/>
        </p:nvSpPr>
        <p:spPr>
          <a:xfrm>
            <a:off x="4755509" y="3867760"/>
            <a:ext cx="584921" cy="65106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3AED2781-79E8-C7BA-324D-0351259C98C1}"/>
              </a:ext>
            </a:extLst>
          </p:cNvPr>
          <p:cNvSpPr/>
          <p:nvPr/>
        </p:nvSpPr>
        <p:spPr>
          <a:xfrm rot="5400000">
            <a:off x="5866353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EECF8A-734E-D975-CB5B-368B98193D4B}"/>
              </a:ext>
            </a:extLst>
          </p:cNvPr>
          <p:cNvSpPr txBox="1"/>
          <p:nvPr/>
        </p:nvSpPr>
        <p:spPr>
          <a:xfrm>
            <a:off x="5392321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BACEB991-DFEC-9DA3-3CAD-73DAB3276A5B}"/>
              </a:ext>
            </a:extLst>
          </p:cNvPr>
          <p:cNvSpPr/>
          <p:nvPr/>
        </p:nvSpPr>
        <p:spPr>
          <a:xfrm rot="5400000">
            <a:off x="7226246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F9E803-7BB5-8653-3478-966975FBA564}"/>
              </a:ext>
            </a:extLst>
          </p:cNvPr>
          <p:cNvSpPr txBox="1"/>
          <p:nvPr/>
        </p:nvSpPr>
        <p:spPr>
          <a:xfrm>
            <a:off x="6752214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FAC162-215B-CB11-901A-2B80E03BB665}"/>
              </a:ext>
            </a:extLst>
          </p:cNvPr>
          <p:cNvSpPr txBox="1"/>
          <p:nvPr/>
        </p:nvSpPr>
        <p:spPr>
          <a:xfrm>
            <a:off x="801858" y="3432425"/>
            <a:ext cx="837647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保留欄位+保留欄位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+... ~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參照欄位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value.var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展開欄位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0F2A6C-5690-55E0-D613-034AC20FE1EC}"/>
              </a:ext>
            </a:extLst>
          </p:cNvPr>
          <p:cNvSpPr txBox="1"/>
          <p:nvPr/>
        </p:nvSpPr>
        <p:spPr>
          <a:xfrm>
            <a:off x="8237746" y="48996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D3B3FFD-BC0E-A85A-B6E0-D9B2AE29A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114446"/>
              </p:ext>
            </p:extLst>
          </p:nvPr>
        </p:nvGraphicFramePr>
        <p:xfrm>
          <a:off x="1539974" y="4888714"/>
          <a:ext cx="6520244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6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</a:tbl>
          </a:graphicData>
        </a:graphic>
      </p:graphicFrame>
      <p:sp>
        <p:nvSpPr>
          <p:cNvPr id="43" name="Left Brace 42">
            <a:extLst>
              <a:ext uri="{FF2B5EF4-FFF2-40B4-BE49-F238E27FC236}">
                <a16:creationId xmlns:a16="http://schemas.microsoft.com/office/drawing/2014/main" id="{5DB62EEF-2BEF-FD53-6206-BF0A8F12F49A}"/>
              </a:ext>
            </a:extLst>
          </p:cNvPr>
          <p:cNvSpPr/>
          <p:nvPr/>
        </p:nvSpPr>
        <p:spPr>
          <a:xfrm rot="10800000">
            <a:off x="8062848" y="5303243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72DB03-3DCC-C6CC-3BF2-CE73F1DD0C1B}"/>
              </a:ext>
            </a:extLst>
          </p:cNvPr>
          <p:cNvSpPr txBox="1"/>
          <p:nvPr/>
        </p:nvSpPr>
        <p:spPr>
          <a:xfrm>
            <a:off x="8237746" y="55618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003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DEBC72A-C77A-EBA8-9DCF-3B6D90223DB7}"/>
              </a:ext>
            </a:extLst>
          </p:cNvPr>
          <p:cNvSpPr/>
          <p:nvPr/>
        </p:nvSpPr>
        <p:spPr>
          <a:xfrm>
            <a:off x="578734" y="1242509"/>
            <a:ext cx="8908977" cy="4555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0CE9E41-9E28-E868-6281-1E5A631B7B41}"/>
              </a:ext>
            </a:extLst>
          </p:cNvPr>
          <p:cNvSpPr/>
          <p:nvPr/>
        </p:nvSpPr>
        <p:spPr>
          <a:xfrm>
            <a:off x="4396902" y="2828885"/>
            <a:ext cx="4878368" cy="10913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426518-C6BA-BB01-624C-664908C41B95}"/>
              </a:ext>
            </a:extLst>
          </p:cNvPr>
          <p:cNvSpPr/>
          <p:nvPr/>
        </p:nvSpPr>
        <p:spPr>
          <a:xfrm>
            <a:off x="3816717" y="5307714"/>
            <a:ext cx="3582501" cy="3077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4D1AC91B-0FF8-DD74-D70B-2C8D730BD7A1}"/>
              </a:ext>
            </a:extLst>
          </p:cNvPr>
          <p:cNvSpPr/>
          <p:nvPr/>
        </p:nvSpPr>
        <p:spPr>
          <a:xfrm rot="16200000">
            <a:off x="1989847" y="4843833"/>
            <a:ext cx="125379" cy="77821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4D1EB4-6E79-888F-5A8E-4D76DF1D2D70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1400783" y="5038928"/>
            <a:ext cx="759730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FCCDC50-4302-8848-694A-7C3EDB2318A4}"/>
              </a:ext>
            </a:extLst>
          </p:cNvPr>
          <p:cNvSpPr/>
          <p:nvPr/>
        </p:nvSpPr>
        <p:spPr>
          <a:xfrm>
            <a:off x="140078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608ECC-8F0E-329B-4496-4C69C3DE9C59}"/>
              </a:ext>
            </a:extLst>
          </p:cNvPr>
          <p:cNvSpPr/>
          <p:nvPr/>
        </p:nvSpPr>
        <p:spPr>
          <a:xfrm>
            <a:off x="244164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00F21-45E8-CD19-3F63-E761EAA8C437}"/>
              </a:ext>
            </a:extLst>
          </p:cNvPr>
          <p:cNvSpPr/>
          <p:nvPr/>
        </p:nvSpPr>
        <p:spPr>
          <a:xfrm>
            <a:off x="354573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F9F8C-7FB7-857F-B57F-F718AA6DA7CB}"/>
              </a:ext>
            </a:extLst>
          </p:cNvPr>
          <p:cNvSpPr/>
          <p:nvPr/>
        </p:nvSpPr>
        <p:spPr>
          <a:xfrm>
            <a:off x="4895794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813FF5-5863-8E19-D260-7C4660B999F6}"/>
              </a:ext>
            </a:extLst>
          </p:cNvPr>
          <p:cNvSpPr/>
          <p:nvPr/>
        </p:nvSpPr>
        <p:spPr>
          <a:xfrm>
            <a:off x="6001966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B271D-235B-CE6A-1ED4-A998EF23AF9A}"/>
              </a:ext>
            </a:extLst>
          </p:cNvPr>
          <p:cNvSpPr/>
          <p:nvPr/>
        </p:nvSpPr>
        <p:spPr>
          <a:xfrm>
            <a:off x="7147747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842D3B-E0CF-23BD-E2AA-6783E39D0A33}"/>
              </a:ext>
            </a:extLst>
          </p:cNvPr>
          <p:cNvSpPr/>
          <p:nvPr/>
        </p:nvSpPr>
        <p:spPr>
          <a:xfrm>
            <a:off x="821987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7FB09E-5E5B-BFA6-2C87-27355BE16A0A}"/>
              </a:ext>
            </a:extLst>
          </p:cNvPr>
          <p:cNvSpPr txBox="1"/>
          <p:nvPr/>
        </p:nvSpPr>
        <p:spPr>
          <a:xfrm>
            <a:off x="136363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DCC81-0914-BBA7-FD0E-F42A2F0C5D9E}"/>
              </a:ext>
            </a:extLst>
          </p:cNvPr>
          <p:cNvSpPr txBox="1"/>
          <p:nvPr/>
        </p:nvSpPr>
        <p:spPr>
          <a:xfrm>
            <a:off x="240449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500B-6EC0-EAF6-7BAF-6E96074AA196}"/>
              </a:ext>
            </a:extLst>
          </p:cNvPr>
          <p:cNvSpPr txBox="1"/>
          <p:nvPr/>
        </p:nvSpPr>
        <p:spPr>
          <a:xfrm>
            <a:off x="3513768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AC26EB-5930-4259-9229-28146D3BECDC}"/>
              </a:ext>
            </a:extLst>
          </p:cNvPr>
          <p:cNvSpPr txBox="1"/>
          <p:nvPr/>
        </p:nvSpPr>
        <p:spPr>
          <a:xfrm>
            <a:off x="4855903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C3D035-1058-440D-4DA4-B026CF3A535B}"/>
              </a:ext>
            </a:extLst>
          </p:cNvPr>
          <p:cNvSpPr txBox="1"/>
          <p:nvPr/>
        </p:nvSpPr>
        <p:spPr>
          <a:xfrm>
            <a:off x="5967919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7AD865-1874-44E3-7EE4-32E23CFEC070}"/>
              </a:ext>
            </a:extLst>
          </p:cNvPr>
          <p:cNvSpPr txBox="1"/>
          <p:nvPr/>
        </p:nvSpPr>
        <p:spPr>
          <a:xfrm>
            <a:off x="711650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CE0865-D853-7DAF-FE67-14522CB95695}"/>
              </a:ext>
            </a:extLst>
          </p:cNvPr>
          <p:cNvSpPr txBox="1"/>
          <p:nvPr/>
        </p:nvSpPr>
        <p:spPr>
          <a:xfrm>
            <a:off x="8185826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29CD4AB3-66FB-1A1D-72C4-EF879D4F65BB}"/>
              </a:ext>
            </a:extLst>
          </p:cNvPr>
          <p:cNvSpPr/>
          <p:nvPr/>
        </p:nvSpPr>
        <p:spPr>
          <a:xfrm rot="16200000">
            <a:off x="3062321" y="4812218"/>
            <a:ext cx="125379" cy="84144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73DF7FE-6CD4-6971-CAAC-414B7B3986E5}"/>
              </a:ext>
            </a:extLst>
          </p:cNvPr>
          <p:cNvSpPr/>
          <p:nvPr/>
        </p:nvSpPr>
        <p:spPr>
          <a:xfrm rot="16200000">
            <a:off x="4285229" y="4685063"/>
            <a:ext cx="125379" cy="109575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2A628D6A-8FC0-0C87-7A03-F95E1D3880B3}"/>
              </a:ext>
            </a:extLst>
          </p:cNvPr>
          <p:cNvSpPr/>
          <p:nvPr/>
        </p:nvSpPr>
        <p:spPr>
          <a:xfrm rot="16200000">
            <a:off x="5517519" y="4811181"/>
            <a:ext cx="125379" cy="843515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64E94179-6C3C-7822-46A9-64EFD25F07CB}"/>
              </a:ext>
            </a:extLst>
          </p:cNvPr>
          <p:cNvSpPr/>
          <p:nvPr/>
        </p:nvSpPr>
        <p:spPr>
          <a:xfrm rot="16200000">
            <a:off x="6640696" y="4788577"/>
            <a:ext cx="125379" cy="88872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C98106EF-BDF9-27D2-D88E-4723A9DE0AE9}"/>
              </a:ext>
            </a:extLst>
          </p:cNvPr>
          <p:cNvSpPr/>
          <p:nvPr/>
        </p:nvSpPr>
        <p:spPr>
          <a:xfrm rot="16200000">
            <a:off x="7749651" y="4825404"/>
            <a:ext cx="125379" cy="81506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74D02-F996-2351-684C-337E41B3AEDA}"/>
              </a:ext>
            </a:extLst>
          </p:cNvPr>
          <p:cNvSpPr txBox="1"/>
          <p:nvPr/>
        </p:nvSpPr>
        <p:spPr>
          <a:xfrm>
            <a:off x="150697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197.70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07563B-4B9B-5948-4A2D-EEAA5D656F3F}"/>
              </a:ext>
            </a:extLst>
          </p:cNvPr>
          <p:cNvSpPr txBox="1"/>
          <p:nvPr/>
        </p:nvSpPr>
        <p:spPr>
          <a:xfrm>
            <a:off x="2572966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229.99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D35B4A-56E7-249C-6623-B93DFC44E52B}"/>
              </a:ext>
            </a:extLst>
          </p:cNvPr>
          <p:cNvSpPr txBox="1"/>
          <p:nvPr/>
        </p:nvSpPr>
        <p:spPr>
          <a:xfrm>
            <a:off x="380004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166.29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199BD8-5A95-FC1A-30E6-62C521F3F142}"/>
              </a:ext>
            </a:extLst>
          </p:cNvPr>
          <p:cNvSpPr txBox="1"/>
          <p:nvPr/>
        </p:nvSpPr>
        <p:spPr>
          <a:xfrm>
            <a:off x="5024379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326.30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574FE0-3A00-1607-B870-A3EE9BBE9F52}"/>
              </a:ext>
            </a:extLst>
          </p:cNvPr>
          <p:cNvSpPr txBox="1"/>
          <p:nvPr/>
        </p:nvSpPr>
        <p:spPr>
          <a:xfrm>
            <a:off x="6157821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198.28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9E833-85C2-E79C-327E-8EBDB755A04A}"/>
              </a:ext>
            </a:extLst>
          </p:cNvPr>
          <p:cNvSpPr txBox="1"/>
          <p:nvPr/>
        </p:nvSpPr>
        <p:spPr>
          <a:xfrm>
            <a:off x="7260068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207.75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B1C207B-F263-39C4-F15E-70EB546D1CEE}"/>
              </a:ext>
            </a:extLst>
          </p:cNvPr>
          <p:cNvCxnSpPr>
            <a:cxnSpLocks/>
          </p:cNvCxnSpPr>
          <p:nvPr/>
        </p:nvCxnSpPr>
        <p:spPr>
          <a:xfrm>
            <a:off x="3808379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621B07-B23B-551A-AD01-0577F7562320}"/>
              </a:ext>
            </a:extLst>
          </p:cNvPr>
          <p:cNvCxnSpPr>
            <a:cxnSpLocks/>
          </p:cNvCxnSpPr>
          <p:nvPr/>
        </p:nvCxnSpPr>
        <p:spPr>
          <a:xfrm>
            <a:off x="7404807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F6338136-DDA8-4858-10C1-77F1D78EE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514246"/>
              </p:ext>
            </p:extLst>
          </p:nvPr>
        </p:nvGraphicFramePr>
        <p:xfrm>
          <a:off x="670322" y="1408874"/>
          <a:ext cx="8604948" cy="28989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62291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779778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639379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14272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  <a:gridCol w="1129411">
                  <a:extLst>
                    <a:ext uri="{9D8B030D-6E8A-4147-A177-3AD203B41FA5}">
                      <a16:colId xmlns:a16="http://schemas.microsoft.com/office/drawing/2014/main" val="3828321080"/>
                    </a:ext>
                  </a:extLst>
                </a:gridCol>
                <a:gridCol w="1079817">
                  <a:extLst>
                    <a:ext uri="{9D8B030D-6E8A-4147-A177-3AD203B41FA5}">
                      <a16:colId xmlns:a16="http://schemas.microsoft.com/office/drawing/2014/main" val="2190918721"/>
                    </a:ext>
                  </a:extLst>
                </a:gridCol>
              </a:tblGrid>
              <a:tr h="142953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Sequence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FromStopID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197.70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229.99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166.29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326.30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198.28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207.75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481396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55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1A7BA670-1530-D566-ECE3-546BBB4F83C4}"/>
              </a:ext>
            </a:extLst>
          </p:cNvPr>
          <p:cNvSpPr/>
          <p:nvPr/>
        </p:nvSpPr>
        <p:spPr>
          <a:xfrm>
            <a:off x="1030147" y="831019"/>
            <a:ext cx="10026262" cy="3903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7AD2312D-6AD9-9099-CBBA-DD1EAD37EC54}"/>
              </a:ext>
            </a:extLst>
          </p:cNvPr>
          <p:cNvSpPr/>
          <p:nvPr/>
        </p:nvSpPr>
        <p:spPr>
          <a:xfrm>
            <a:off x="2071091" y="995246"/>
            <a:ext cx="7410052" cy="365712"/>
          </a:xfrm>
          <a:prstGeom prst="roundRect">
            <a:avLst>
              <a:gd name="adj" fmla="val 19303"/>
            </a:avLst>
          </a:prstGeom>
          <a:solidFill>
            <a:schemeClr val="accent6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7812E6D-64F6-050B-1950-36F5D8342439}"/>
              </a:ext>
            </a:extLst>
          </p:cNvPr>
          <p:cNvSpPr txBox="1"/>
          <p:nvPr/>
        </p:nvSpPr>
        <p:spPr>
          <a:xfrm>
            <a:off x="9718833" y="1022717"/>
            <a:ext cx="118258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rank()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8EBA9AE-7C25-84D2-DBBC-F546A18FA226}"/>
              </a:ext>
            </a:extLst>
          </p:cNvPr>
          <p:cNvSpPr/>
          <p:nvPr/>
        </p:nvSpPr>
        <p:spPr>
          <a:xfrm>
            <a:off x="2071091" y="1637564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CA4FEE7-A023-9431-95D3-48361AE3220D}"/>
              </a:ext>
            </a:extLst>
          </p:cNvPr>
          <p:cNvSpPr/>
          <p:nvPr/>
        </p:nvSpPr>
        <p:spPr>
          <a:xfrm>
            <a:off x="2071091" y="4236340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B079A-E957-1C83-A48F-1CF4F18F7F35}"/>
              </a:ext>
            </a:extLst>
          </p:cNvPr>
          <p:cNvSpPr txBox="1"/>
          <p:nvPr/>
        </p:nvSpPr>
        <p:spPr>
          <a:xfrm>
            <a:off x="207109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D47305-10A5-9C2F-2B1B-BC1AEAAAD62D}"/>
              </a:ext>
            </a:extLst>
          </p:cNvPr>
          <p:cNvSpPr txBox="1"/>
          <p:nvPr/>
        </p:nvSpPr>
        <p:spPr>
          <a:xfrm>
            <a:off x="304386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7AB10E-8BB9-5968-2713-89DB932E6F60}"/>
              </a:ext>
            </a:extLst>
          </p:cNvPr>
          <p:cNvSpPr txBox="1"/>
          <p:nvPr/>
        </p:nvSpPr>
        <p:spPr>
          <a:xfrm>
            <a:off x="401663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C7D43E-543B-FF03-A619-E9AD806A670B}"/>
              </a:ext>
            </a:extLst>
          </p:cNvPr>
          <p:cNvSpPr txBox="1"/>
          <p:nvPr/>
        </p:nvSpPr>
        <p:spPr>
          <a:xfrm>
            <a:off x="4989397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015119-48D0-E031-1F0E-973E6DFA32B7}"/>
              </a:ext>
            </a:extLst>
          </p:cNvPr>
          <p:cNvSpPr txBox="1"/>
          <p:nvPr/>
        </p:nvSpPr>
        <p:spPr>
          <a:xfrm>
            <a:off x="5962163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44647-A270-7E01-DFDE-3508EF7F6E72}"/>
              </a:ext>
            </a:extLst>
          </p:cNvPr>
          <p:cNvSpPr txBox="1"/>
          <p:nvPr/>
        </p:nvSpPr>
        <p:spPr>
          <a:xfrm>
            <a:off x="693492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C8C5F-7FCD-15F8-3113-D3C3D7988CCD}"/>
              </a:ext>
            </a:extLst>
          </p:cNvPr>
          <p:cNvSpPr txBox="1"/>
          <p:nvPr/>
        </p:nvSpPr>
        <p:spPr>
          <a:xfrm>
            <a:off x="790769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A2EDE-2ED0-B844-3272-478842FFC5F0}"/>
              </a:ext>
            </a:extLst>
          </p:cNvPr>
          <p:cNvSpPr txBox="1"/>
          <p:nvPr/>
        </p:nvSpPr>
        <p:spPr>
          <a:xfrm>
            <a:off x="888046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5DC515-2EA3-5015-4AF0-A24578854ECE}"/>
              </a:ext>
            </a:extLst>
          </p:cNvPr>
          <p:cNvSpPr txBox="1"/>
          <p:nvPr/>
        </p:nvSpPr>
        <p:spPr>
          <a:xfrm>
            <a:off x="207109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5A0EC0-1E87-2A91-5105-9873D27DC8F1}"/>
              </a:ext>
            </a:extLst>
          </p:cNvPr>
          <p:cNvSpPr txBox="1"/>
          <p:nvPr/>
        </p:nvSpPr>
        <p:spPr>
          <a:xfrm>
            <a:off x="3043864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5622B7-C921-99F9-129C-56F39376B51A}"/>
              </a:ext>
            </a:extLst>
          </p:cNvPr>
          <p:cNvSpPr txBox="1"/>
          <p:nvPr/>
        </p:nvSpPr>
        <p:spPr>
          <a:xfrm>
            <a:off x="401663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A8D4BA-7298-D3F4-87F4-4B3799D98C20}"/>
              </a:ext>
            </a:extLst>
          </p:cNvPr>
          <p:cNvSpPr txBox="1"/>
          <p:nvPr/>
        </p:nvSpPr>
        <p:spPr>
          <a:xfrm>
            <a:off x="4989396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FD8B4C-371D-B908-39EB-EAEA290215E3}"/>
              </a:ext>
            </a:extLst>
          </p:cNvPr>
          <p:cNvSpPr txBox="1"/>
          <p:nvPr/>
        </p:nvSpPr>
        <p:spPr>
          <a:xfrm>
            <a:off x="596216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C6717F-8E79-479A-EBCB-B8C9EE7DA4C2}"/>
              </a:ext>
            </a:extLst>
          </p:cNvPr>
          <p:cNvSpPr txBox="1"/>
          <p:nvPr/>
        </p:nvSpPr>
        <p:spPr>
          <a:xfrm>
            <a:off x="693492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F390FF-6B15-D1CA-8F6A-50E4B607EF7D}"/>
              </a:ext>
            </a:extLst>
          </p:cNvPr>
          <p:cNvSpPr txBox="1"/>
          <p:nvPr/>
        </p:nvSpPr>
        <p:spPr>
          <a:xfrm>
            <a:off x="7907695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F31997-0EB7-9B29-5E24-3D62FFE32647}"/>
              </a:ext>
            </a:extLst>
          </p:cNvPr>
          <p:cNvSpPr txBox="1"/>
          <p:nvPr/>
        </p:nvSpPr>
        <p:spPr>
          <a:xfrm>
            <a:off x="8880460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89901B-1329-E391-E2D5-D52FF18ED629}"/>
              </a:ext>
            </a:extLst>
          </p:cNvPr>
          <p:cNvSpPr txBox="1"/>
          <p:nvPr/>
        </p:nvSpPr>
        <p:spPr>
          <a:xfrm>
            <a:off x="9718833" y="3801180"/>
            <a:ext cx="118258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sort()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C17F8A-88D4-98F0-E8BA-4F8F874273EC}"/>
              </a:ext>
            </a:extLst>
          </p:cNvPr>
          <p:cNvSpPr txBox="1"/>
          <p:nvPr/>
        </p:nvSpPr>
        <p:spPr>
          <a:xfrm>
            <a:off x="218296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31B0A7-32CE-8ADC-6D7C-1C9D31D03518}"/>
              </a:ext>
            </a:extLst>
          </p:cNvPr>
          <p:cNvSpPr txBox="1"/>
          <p:nvPr/>
        </p:nvSpPr>
        <p:spPr>
          <a:xfrm>
            <a:off x="315573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8B1AA-7D7E-C4D1-ED44-680D0169C595}"/>
              </a:ext>
            </a:extLst>
          </p:cNvPr>
          <p:cNvSpPr txBox="1"/>
          <p:nvPr/>
        </p:nvSpPr>
        <p:spPr>
          <a:xfrm>
            <a:off x="412849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F5C6B8-8109-9F1F-4C46-84FE229B4FE4}"/>
              </a:ext>
            </a:extLst>
          </p:cNvPr>
          <p:cNvSpPr txBox="1"/>
          <p:nvPr/>
        </p:nvSpPr>
        <p:spPr>
          <a:xfrm>
            <a:off x="510126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8C1704-FFC6-2C7E-1A12-2196EA59C394}"/>
              </a:ext>
            </a:extLst>
          </p:cNvPr>
          <p:cNvSpPr txBox="1"/>
          <p:nvPr/>
        </p:nvSpPr>
        <p:spPr>
          <a:xfrm>
            <a:off x="607402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924337-39B6-3A0E-2D7D-FD576261F3FA}"/>
              </a:ext>
            </a:extLst>
          </p:cNvPr>
          <p:cNvSpPr txBox="1"/>
          <p:nvPr/>
        </p:nvSpPr>
        <p:spPr>
          <a:xfrm>
            <a:off x="704679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798DD7-0505-CE28-ADEC-F2A4EA8514FB}"/>
              </a:ext>
            </a:extLst>
          </p:cNvPr>
          <p:cNvSpPr txBox="1"/>
          <p:nvPr/>
        </p:nvSpPr>
        <p:spPr>
          <a:xfrm>
            <a:off x="801955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B38C81-16E0-A059-1066-D4DBBB7FF56D}"/>
              </a:ext>
            </a:extLst>
          </p:cNvPr>
          <p:cNvSpPr txBox="1"/>
          <p:nvPr/>
        </p:nvSpPr>
        <p:spPr>
          <a:xfrm>
            <a:off x="899232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CF63A1-D68E-14CB-B079-47EA5BF7F251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2371441" y="2426996"/>
            <a:ext cx="1945532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03FCE3-00D3-D46D-2467-446DD89ADD60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>
            <a:off x="3344207" y="2426996"/>
            <a:ext cx="389106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EA9E06-8156-47C6-C4E1-0F760A335923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flipH="1">
            <a:off x="3344206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D79D26-2337-42EF-0CB1-62A28903CD92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5289739" y="2426996"/>
            <a:ext cx="3891063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6D0DF3-F4E2-60BC-2445-6DED18488FCB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flipH="1">
            <a:off x="5289738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3B204E-2E00-FF48-3A46-E779A6F25AF4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2371441" y="2426996"/>
            <a:ext cx="4863830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CFCA6EC-6009-5262-FB06-037C7CCF5D17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 flipH="1">
            <a:off x="6262503" y="2426996"/>
            <a:ext cx="194553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B8C3A61-40BF-52A9-F43A-D15E44850FDD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flipH="1">
            <a:off x="8208037" y="2426996"/>
            <a:ext cx="972766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2A5FF6D-D89E-8D61-1B56-9906E81808DD}"/>
              </a:ext>
            </a:extLst>
          </p:cNvPr>
          <p:cNvSpPr txBox="1"/>
          <p:nvPr/>
        </p:nvSpPr>
        <p:spPr>
          <a:xfrm>
            <a:off x="9718833" y="4214483"/>
            <a:ext cx="11825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order()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FEB5E9-2853-77A6-8BD5-72DB54C3AD75}"/>
              </a:ext>
            </a:extLst>
          </p:cNvPr>
          <p:cNvSpPr txBox="1"/>
          <p:nvPr/>
        </p:nvSpPr>
        <p:spPr>
          <a:xfrm>
            <a:off x="218296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FF6909-C614-20B7-DC6E-64471357FFCB}"/>
              </a:ext>
            </a:extLst>
          </p:cNvPr>
          <p:cNvSpPr txBox="1"/>
          <p:nvPr/>
        </p:nvSpPr>
        <p:spPr>
          <a:xfrm>
            <a:off x="315573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136667-6900-F943-7EE7-1D5378F0D350}"/>
              </a:ext>
            </a:extLst>
          </p:cNvPr>
          <p:cNvSpPr txBox="1"/>
          <p:nvPr/>
        </p:nvSpPr>
        <p:spPr>
          <a:xfrm>
            <a:off x="412849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B6F82B-8668-0076-B476-822C03115913}"/>
              </a:ext>
            </a:extLst>
          </p:cNvPr>
          <p:cNvSpPr txBox="1"/>
          <p:nvPr/>
        </p:nvSpPr>
        <p:spPr>
          <a:xfrm>
            <a:off x="510126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FD32FCD-3AD8-D6A9-19D7-E2F91B9D78FC}"/>
              </a:ext>
            </a:extLst>
          </p:cNvPr>
          <p:cNvSpPr txBox="1"/>
          <p:nvPr/>
        </p:nvSpPr>
        <p:spPr>
          <a:xfrm>
            <a:off x="607402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A73AEC-7582-6B89-EAA5-6150AA7DA56F}"/>
              </a:ext>
            </a:extLst>
          </p:cNvPr>
          <p:cNvSpPr txBox="1"/>
          <p:nvPr/>
        </p:nvSpPr>
        <p:spPr>
          <a:xfrm>
            <a:off x="704679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42444C-D59A-E846-2623-6C394B2DA432}"/>
              </a:ext>
            </a:extLst>
          </p:cNvPr>
          <p:cNvSpPr txBox="1"/>
          <p:nvPr/>
        </p:nvSpPr>
        <p:spPr>
          <a:xfrm>
            <a:off x="801955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8CF20E-D1D8-EAFB-488B-DF1390FD532B}"/>
              </a:ext>
            </a:extLst>
          </p:cNvPr>
          <p:cNvSpPr txBox="1"/>
          <p:nvPr/>
        </p:nvSpPr>
        <p:spPr>
          <a:xfrm>
            <a:off x="899232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72AF1A-3A70-6BE5-3864-7FB53AF5ED0F}"/>
              </a:ext>
            </a:extLst>
          </p:cNvPr>
          <p:cNvSpPr txBox="1"/>
          <p:nvPr/>
        </p:nvSpPr>
        <p:spPr>
          <a:xfrm>
            <a:off x="2182966" y="981635"/>
            <a:ext cx="377470" cy="400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7D1597C-50BF-35B9-0326-415582335219}"/>
              </a:ext>
            </a:extLst>
          </p:cNvPr>
          <p:cNvSpPr txBox="1"/>
          <p:nvPr/>
        </p:nvSpPr>
        <p:spPr>
          <a:xfrm>
            <a:off x="315520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7737B4-3BED-2E52-6BE3-F1F310437213}"/>
              </a:ext>
            </a:extLst>
          </p:cNvPr>
          <p:cNvSpPr txBox="1"/>
          <p:nvPr/>
        </p:nvSpPr>
        <p:spPr>
          <a:xfrm>
            <a:off x="412745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2FCF5F3-D4B2-A7DB-077C-3B6971EDD4F3}"/>
              </a:ext>
            </a:extLst>
          </p:cNvPr>
          <p:cNvSpPr txBox="1"/>
          <p:nvPr/>
        </p:nvSpPr>
        <p:spPr>
          <a:xfrm>
            <a:off x="5099692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5067232-4FD5-6109-48A8-93DA8B0905FA}"/>
              </a:ext>
            </a:extLst>
          </p:cNvPr>
          <p:cNvSpPr txBox="1"/>
          <p:nvPr/>
        </p:nvSpPr>
        <p:spPr>
          <a:xfrm>
            <a:off x="6071934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D3DCAF1-8498-2B1B-40D7-F5BBFE1C751B}"/>
              </a:ext>
            </a:extLst>
          </p:cNvPr>
          <p:cNvSpPr txBox="1"/>
          <p:nvPr/>
        </p:nvSpPr>
        <p:spPr>
          <a:xfrm>
            <a:off x="7044176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22F31F7-D945-DACD-6895-38752CD9FB0C}"/>
              </a:ext>
            </a:extLst>
          </p:cNvPr>
          <p:cNvSpPr txBox="1"/>
          <p:nvPr/>
        </p:nvSpPr>
        <p:spPr>
          <a:xfrm>
            <a:off x="801641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9B6400-EC38-A405-7294-7540446EF050}"/>
              </a:ext>
            </a:extLst>
          </p:cNvPr>
          <p:cNvSpPr txBox="1"/>
          <p:nvPr/>
        </p:nvSpPr>
        <p:spPr>
          <a:xfrm>
            <a:off x="898866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E25D2A-AB77-3A41-D1F8-F66E2F984EBD}"/>
              </a:ext>
            </a:extLst>
          </p:cNvPr>
          <p:cNvSpPr txBox="1"/>
          <p:nvPr/>
        </p:nvSpPr>
        <p:spPr>
          <a:xfrm>
            <a:off x="6764020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最小值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B875D2D8-CC97-2EE0-AEF9-248772B4047E}"/>
              </a:ext>
            </a:extLst>
          </p:cNvPr>
          <p:cNvSpPr/>
          <p:nvPr/>
        </p:nvSpPr>
        <p:spPr>
          <a:xfrm>
            <a:off x="7540339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12E873F-EC23-A0D0-5A82-66DBF1E15212}"/>
              </a:ext>
            </a:extLst>
          </p:cNvPr>
          <p:cNvSpPr txBox="1"/>
          <p:nvPr/>
        </p:nvSpPr>
        <p:spPr>
          <a:xfrm>
            <a:off x="1051169" y="1641610"/>
            <a:ext cx="9757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原序號</a:t>
            </a:r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GB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71EE9E6D-2390-7B87-6AF1-44C2CD1CA356}"/>
              </a:ext>
            </a:extLst>
          </p:cNvPr>
          <p:cNvSpPr/>
          <p:nvPr/>
        </p:nvSpPr>
        <p:spPr>
          <a:xfrm>
            <a:off x="7302649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546DD3-1427-3952-6534-07E5535F16EB}"/>
              </a:ext>
            </a:extLst>
          </p:cNvPr>
          <p:cNvSpPr txBox="1"/>
          <p:nvPr/>
        </p:nvSpPr>
        <p:spPr>
          <a:xfrm>
            <a:off x="4776177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F9901C1-5392-59FD-E045-EC8ABB6E0C88}"/>
              </a:ext>
            </a:extLst>
          </p:cNvPr>
          <p:cNvSpPr/>
          <p:nvPr/>
        </p:nvSpPr>
        <p:spPr>
          <a:xfrm>
            <a:off x="5590301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A8E0EACA-F5E7-1D31-E948-E1F9D198C69F}"/>
              </a:ext>
            </a:extLst>
          </p:cNvPr>
          <p:cNvSpPr/>
          <p:nvPr/>
        </p:nvSpPr>
        <p:spPr>
          <a:xfrm>
            <a:off x="5352611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77D55-0F30-DBCC-2F6C-34D98A790D09}"/>
              </a:ext>
            </a:extLst>
          </p:cNvPr>
          <p:cNvSpPr txBox="1"/>
          <p:nvPr/>
        </p:nvSpPr>
        <p:spPr>
          <a:xfrm>
            <a:off x="1114277" y="2026886"/>
            <a:ext cx="824279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原數列</a:t>
            </a:r>
            <a:endParaRPr lang="en-GB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5722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691F48B-8C4C-CCCD-3D7C-D80AD45F97D3}"/>
              </a:ext>
            </a:extLst>
          </p:cNvPr>
          <p:cNvSpPr/>
          <p:nvPr/>
        </p:nvSpPr>
        <p:spPr>
          <a:xfrm>
            <a:off x="1215984" y="124624"/>
            <a:ext cx="6967317" cy="663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6EC19FE2-D45B-1742-76B4-18E464C8F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67269"/>
              </p:ext>
            </p:extLst>
          </p:nvPr>
        </p:nvGraphicFramePr>
        <p:xfrm>
          <a:off x="2032000" y="719664"/>
          <a:ext cx="4803140" cy="408622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574866">
                  <a:extLst>
                    <a:ext uri="{9D8B030D-6E8A-4147-A177-3AD203B41FA5}">
                      <a16:colId xmlns:a16="http://schemas.microsoft.com/office/drawing/2014/main" val="121107749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670167678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758887433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143754145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82123201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086105130"/>
                    </a:ext>
                  </a:extLst>
                </a:gridCol>
                <a:gridCol w="698624">
                  <a:extLst>
                    <a:ext uri="{9D8B030D-6E8A-4147-A177-3AD203B41FA5}">
                      <a16:colId xmlns:a16="http://schemas.microsoft.com/office/drawing/2014/main" val="1280370254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675419070"/>
                    </a:ext>
                  </a:extLst>
                </a:gridCol>
              </a:tblGrid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596711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9956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07347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609747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26814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085579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294570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003442"/>
                  </a:ext>
                </a:extLst>
              </a:tr>
            </a:tbl>
          </a:graphicData>
        </a:graphic>
      </p:graphicFrame>
      <p:sp>
        <p:nvSpPr>
          <p:cNvPr id="5" name="文字方塊 6">
            <a:extLst>
              <a:ext uri="{FF2B5EF4-FFF2-40B4-BE49-F238E27FC236}">
                <a16:creationId xmlns:a16="http://schemas.microsoft.com/office/drawing/2014/main" id="{43A77795-185F-5D9E-2BBA-6323C127E0C8}"/>
              </a:ext>
            </a:extLst>
          </p:cNvPr>
          <p:cNvSpPr txBox="1"/>
          <p:nvPr/>
        </p:nvSpPr>
        <p:spPr>
          <a:xfrm>
            <a:off x="2727477" y="133501"/>
            <a:ext cx="1485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lang="en-US" altLang="zh-TW" sz="1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10">
            <a:extLst>
              <a:ext uri="{FF2B5EF4-FFF2-40B4-BE49-F238E27FC236}">
                <a16:creationId xmlns:a16="http://schemas.microsoft.com/office/drawing/2014/main" id="{107ED8D9-DCA1-5D61-B807-44A71B13D32A}"/>
              </a:ext>
            </a:extLst>
          </p:cNvPr>
          <p:cNvCxnSpPr>
            <a:cxnSpLocks/>
          </p:cNvCxnSpPr>
          <p:nvPr/>
        </p:nvCxnSpPr>
        <p:spPr>
          <a:xfrm>
            <a:off x="2050289" y="533412"/>
            <a:ext cx="286918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12">
            <a:extLst>
              <a:ext uri="{FF2B5EF4-FFF2-40B4-BE49-F238E27FC236}">
                <a16:creationId xmlns:a16="http://schemas.microsoft.com/office/drawing/2014/main" id="{71072C95-9081-970B-1D3C-B835B7E54C40}"/>
              </a:ext>
            </a:extLst>
          </p:cNvPr>
          <p:cNvCxnSpPr>
            <a:cxnSpLocks/>
          </p:cNvCxnSpPr>
          <p:nvPr/>
        </p:nvCxnSpPr>
        <p:spPr>
          <a:xfrm>
            <a:off x="1775460" y="640080"/>
            <a:ext cx="16764" cy="265785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17">
            <a:extLst>
              <a:ext uri="{FF2B5EF4-FFF2-40B4-BE49-F238E27FC236}">
                <a16:creationId xmlns:a16="http://schemas.microsoft.com/office/drawing/2014/main" id="{E63FD094-4CE2-0484-974C-F6CD1E75EBE5}"/>
              </a:ext>
            </a:extLst>
          </p:cNvPr>
          <p:cNvSpPr txBox="1"/>
          <p:nvPr/>
        </p:nvSpPr>
        <p:spPr>
          <a:xfrm>
            <a:off x="1312456" y="986941"/>
            <a:ext cx="3997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zh-TW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en-US" altLang="zh-TW" sz="1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20">
            <a:extLst>
              <a:ext uri="{FF2B5EF4-FFF2-40B4-BE49-F238E27FC236}">
                <a16:creationId xmlns:a16="http://schemas.microsoft.com/office/drawing/2014/main" id="{8612F0BB-2F63-9D0E-0D74-5BC4893BC89D}"/>
              </a:ext>
            </a:extLst>
          </p:cNvPr>
          <p:cNvSpPr txBox="1"/>
          <p:nvPr/>
        </p:nvSpPr>
        <p:spPr>
          <a:xfrm>
            <a:off x="4904234" y="346774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22">
            <a:extLst>
              <a:ext uri="{FF2B5EF4-FFF2-40B4-BE49-F238E27FC236}">
                <a16:creationId xmlns:a16="http://schemas.microsoft.com/office/drawing/2014/main" id="{8D0BF93F-7590-BCE1-021C-E2C41098D084}"/>
              </a:ext>
            </a:extLst>
          </p:cNvPr>
          <p:cNvSpPr txBox="1"/>
          <p:nvPr/>
        </p:nvSpPr>
        <p:spPr>
          <a:xfrm>
            <a:off x="5437634" y="346774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23">
            <a:extLst>
              <a:ext uri="{FF2B5EF4-FFF2-40B4-BE49-F238E27FC236}">
                <a16:creationId xmlns:a16="http://schemas.microsoft.com/office/drawing/2014/main" id="{D82870E0-E221-6818-CD41-27FDFD866C67}"/>
              </a:ext>
            </a:extLst>
          </p:cNvPr>
          <p:cNvSpPr txBox="1"/>
          <p:nvPr/>
        </p:nvSpPr>
        <p:spPr>
          <a:xfrm>
            <a:off x="6096000" y="96894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24">
            <a:extLst>
              <a:ext uri="{FF2B5EF4-FFF2-40B4-BE49-F238E27FC236}">
                <a16:creationId xmlns:a16="http://schemas.microsoft.com/office/drawing/2014/main" id="{C03DD843-5F02-9C43-5C76-02C2C80514BC}"/>
              </a:ext>
            </a:extLst>
          </p:cNvPr>
          <p:cNvSpPr txBox="1"/>
          <p:nvPr/>
        </p:nvSpPr>
        <p:spPr>
          <a:xfrm>
            <a:off x="1375450" y="3332272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25">
            <a:extLst>
              <a:ext uri="{FF2B5EF4-FFF2-40B4-BE49-F238E27FC236}">
                <a16:creationId xmlns:a16="http://schemas.microsoft.com/office/drawing/2014/main" id="{BCB79A57-B0AD-440B-9400-3A00A5E05D96}"/>
              </a:ext>
            </a:extLst>
          </p:cNvPr>
          <p:cNvSpPr txBox="1"/>
          <p:nvPr/>
        </p:nvSpPr>
        <p:spPr>
          <a:xfrm>
            <a:off x="1215984" y="3818356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26">
            <a:extLst>
              <a:ext uri="{FF2B5EF4-FFF2-40B4-BE49-F238E27FC236}">
                <a16:creationId xmlns:a16="http://schemas.microsoft.com/office/drawing/2014/main" id="{E31B8DCA-10F1-4131-BF33-5F67E83EF3F7}"/>
              </a:ext>
            </a:extLst>
          </p:cNvPr>
          <p:cNvSpPr txBox="1"/>
          <p:nvPr/>
        </p:nvSpPr>
        <p:spPr>
          <a:xfrm>
            <a:off x="1215984" y="4263626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28">
            <a:extLst>
              <a:ext uri="{FF2B5EF4-FFF2-40B4-BE49-F238E27FC236}">
                <a16:creationId xmlns:a16="http://schemas.microsoft.com/office/drawing/2014/main" id="{CE55C836-2983-3DDE-4F96-97B66D69B74D}"/>
              </a:ext>
            </a:extLst>
          </p:cNvPr>
          <p:cNvSpPr txBox="1"/>
          <p:nvPr/>
        </p:nvSpPr>
        <p:spPr>
          <a:xfrm>
            <a:off x="1747816" y="504186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sum) = [31, 21, 28, 28, 38]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29">
            <a:extLst>
              <a:ext uri="{FF2B5EF4-FFF2-40B4-BE49-F238E27FC236}">
                <a16:creationId xmlns:a16="http://schemas.microsoft.com/office/drawing/2014/main" id="{7FED32BB-1FDC-5568-B088-7439F3A467A1}"/>
              </a:ext>
            </a:extLst>
          </p:cNvPr>
          <p:cNvSpPr txBox="1"/>
          <p:nvPr/>
        </p:nvSpPr>
        <p:spPr>
          <a:xfrm>
            <a:off x="1747816" y="5477895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min) = [2, 1, 2, 3, 5]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32">
            <a:extLst>
              <a:ext uri="{FF2B5EF4-FFF2-40B4-BE49-F238E27FC236}">
                <a16:creationId xmlns:a16="http://schemas.microsoft.com/office/drawing/2014/main" id="{DC763014-05F8-6DC3-2922-010703D1D79F}"/>
              </a:ext>
            </a:extLst>
          </p:cNvPr>
          <p:cNvSpPr txBox="1"/>
          <p:nvPr/>
        </p:nvSpPr>
        <p:spPr>
          <a:xfrm>
            <a:off x="1747816" y="591054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min) = [1, 6, 2, 2, 3]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33">
            <a:extLst>
              <a:ext uri="{FF2B5EF4-FFF2-40B4-BE49-F238E27FC236}">
                <a16:creationId xmlns:a16="http://schemas.microsoft.com/office/drawing/2014/main" id="{1684352A-A986-D143-8A15-D61E5AC0374F}"/>
              </a:ext>
            </a:extLst>
          </p:cNvPr>
          <p:cNvSpPr txBox="1"/>
          <p:nvPr/>
        </p:nvSpPr>
        <p:spPr>
          <a:xfrm>
            <a:off x="1747816" y="6346575"/>
            <a:ext cx="64354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</a:t>
            </a:r>
            <a:r>
              <a:rPr lang="en-US" altLang="zh-TW" sz="2000" b="1" kern="100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which.min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 = [2, 4, 1, 3, 4]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0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7A06576-B51E-C770-ED4C-08254A1D4BED}"/>
              </a:ext>
            </a:extLst>
          </p:cNvPr>
          <p:cNvSpPr/>
          <p:nvPr/>
        </p:nvSpPr>
        <p:spPr>
          <a:xfrm>
            <a:off x="2052174" y="743859"/>
            <a:ext cx="8204784" cy="578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57B86FA-CB5C-F120-1D54-AEFE100996CD}"/>
              </a:ext>
            </a:extLst>
          </p:cNvPr>
          <p:cNvSpPr txBox="1"/>
          <p:nvPr/>
        </p:nvSpPr>
        <p:spPr>
          <a:xfrm>
            <a:off x="2461846" y="13716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[[1]]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783CE1-FE03-6286-345D-656C0875150C}"/>
              </a:ext>
            </a:extLst>
          </p:cNvPr>
          <p:cNvSpPr txBox="1"/>
          <p:nvPr/>
        </p:nvSpPr>
        <p:spPr>
          <a:xfrm>
            <a:off x="2461846" y="195189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[[2]]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C55D7F-3110-51C4-F9D5-ECB30B61AFC7}"/>
              </a:ext>
            </a:extLst>
          </p:cNvPr>
          <p:cNvSpPr txBox="1"/>
          <p:nvPr/>
        </p:nvSpPr>
        <p:spPr>
          <a:xfrm>
            <a:off x="2461846" y="253218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[[3]]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26B4CD-0F00-CDC8-8EEF-375A5077D2FE}"/>
              </a:ext>
            </a:extLst>
          </p:cNvPr>
          <p:cNvSpPr txBox="1"/>
          <p:nvPr/>
        </p:nvSpPr>
        <p:spPr>
          <a:xfrm>
            <a:off x="2461846" y="311247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[[4]]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041186-2817-2599-83DE-1D34511F2B63}"/>
              </a:ext>
            </a:extLst>
          </p:cNvPr>
          <p:cNvSpPr txBox="1"/>
          <p:nvPr/>
        </p:nvSpPr>
        <p:spPr>
          <a:xfrm>
            <a:off x="2461846" y="369276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[[5]]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B08341-DD4C-C44C-E15A-50C317BF60A2}"/>
              </a:ext>
            </a:extLst>
          </p:cNvPr>
          <p:cNvSpPr txBox="1"/>
          <p:nvPr/>
        </p:nvSpPr>
        <p:spPr>
          <a:xfrm>
            <a:off x="2461846" y="427306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6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[[6]]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8C68045-ED2B-1FE9-2BEC-E62BDA9A29F8}"/>
              </a:ext>
            </a:extLst>
          </p:cNvPr>
          <p:cNvSpPr txBox="1"/>
          <p:nvPr/>
        </p:nvSpPr>
        <p:spPr>
          <a:xfrm>
            <a:off x="2461846" y="485335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7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[[7]]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F4567F0-5AB4-6E88-B088-FBCC08EE6D14}"/>
              </a:ext>
            </a:extLst>
          </p:cNvPr>
          <p:cNvSpPr txBox="1"/>
          <p:nvPr/>
        </p:nvSpPr>
        <p:spPr>
          <a:xfrm>
            <a:off x="2827330" y="81779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</a:p>
        </p:txBody>
      </p:sp>
      <p:sp>
        <p:nvSpPr>
          <p:cNvPr id="12" name="左右中括弧 11">
            <a:extLst>
              <a:ext uri="{FF2B5EF4-FFF2-40B4-BE49-F238E27FC236}">
                <a16:creationId xmlns:a16="http://schemas.microsoft.com/office/drawing/2014/main" id="{A2D251E5-65C5-4198-6966-46205EFB27A4}"/>
              </a:ext>
            </a:extLst>
          </p:cNvPr>
          <p:cNvSpPr/>
          <p:nvPr/>
        </p:nvSpPr>
        <p:spPr>
          <a:xfrm>
            <a:off x="2171700" y="1283677"/>
            <a:ext cx="2039815" cy="4053254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41B308-A8B6-0A29-A1F4-95136DDDBE39}"/>
              </a:ext>
            </a:extLst>
          </p:cNvPr>
          <p:cNvSpPr txBox="1"/>
          <p:nvPr/>
        </p:nvSpPr>
        <p:spPr>
          <a:xfrm>
            <a:off x="4396271" y="1371600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865D52-F255-01B6-8183-A2C7715CA419}"/>
              </a:ext>
            </a:extLst>
          </p:cNvPr>
          <p:cNvSpPr txBox="1"/>
          <p:nvPr/>
        </p:nvSpPr>
        <p:spPr>
          <a:xfrm>
            <a:off x="4396271" y="195189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ED1BA9-A50F-D721-5125-976999A36DB7}"/>
              </a:ext>
            </a:extLst>
          </p:cNvPr>
          <p:cNvSpPr txBox="1"/>
          <p:nvPr/>
        </p:nvSpPr>
        <p:spPr>
          <a:xfrm>
            <a:off x="4396271" y="253218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空集合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51BA589-B719-6DEA-DB29-DCFBA56DD3E0}"/>
              </a:ext>
            </a:extLst>
          </p:cNvPr>
          <p:cNvSpPr txBox="1"/>
          <p:nvPr/>
        </p:nvSpPr>
        <p:spPr>
          <a:xfrm>
            <a:off x="4396271" y="311247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6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CBE4FC4-CAB1-AB81-9990-CA5AA777BE4C}"/>
              </a:ext>
            </a:extLst>
          </p:cNvPr>
          <p:cNvSpPr txBox="1"/>
          <p:nvPr/>
        </p:nvSpPr>
        <p:spPr>
          <a:xfrm>
            <a:off x="4396271" y="369276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936233C-4F64-EC64-88C1-82DAA3F2A0AC}"/>
              </a:ext>
            </a:extLst>
          </p:cNvPr>
          <p:cNvSpPr txBox="1"/>
          <p:nvPr/>
        </p:nvSpPr>
        <p:spPr>
          <a:xfrm>
            <a:off x="4396271" y="4273060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20">
            <a:extLst>
              <a:ext uri="{FF2B5EF4-FFF2-40B4-BE49-F238E27FC236}">
                <a16:creationId xmlns:a16="http://schemas.microsoft.com/office/drawing/2014/main" id="{A0A41AAD-0251-17CE-2644-FC15B75BC2EC}"/>
              </a:ext>
            </a:extLst>
          </p:cNvPr>
          <p:cNvSpPr txBox="1"/>
          <p:nvPr/>
        </p:nvSpPr>
        <p:spPr>
          <a:xfrm>
            <a:off x="4396271" y="485335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21">
            <a:extLst>
              <a:ext uri="{FF2B5EF4-FFF2-40B4-BE49-F238E27FC236}">
                <a16:creationId xmlns:a16="http://schemas.microsoft.com/office/drawing/2014/main" id="{56486791-0A2D-4602-BB81-8D3BA55B936B}"/>
              </a:ext>
            </a:extLst>
          </p:cNvPr>
          <p:cNvSpPr txBox="1"/>
          <p:nvPr/>
        </p:nvSpPr>
        <p:spPr>
          <a:xfrm>
            <a:off x="4735614" y="817793"/>
            <a:ext cx="8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</a:p>
        </p:txBody>
      </p:sp>
      <p:sp>
        <p:nvSpPr>
          <p:cNvPr id="21" name="文字方塊 22">
            <a:extLst>
              <a:ext uri="{FF2B5EF4-FFF2-40B4-BE49-F238E27FC236}">
                <a16:creationId xmlns:a16="http://schemas.microsoft.com/office/drawing/2014/main" id="{6FF14040-AA58-7D5C-AFF8-27C5B621EB52}"/>
              </a:ext>
            </a:extLst>
          </p:cNvPr>
          <p:cNvSpPr txBox="1"/>
          <p:nvPr/>
        </p:nvSpPr>
        <p:spPr>
          <a:xfrm>
            <a:off x="8024447" y="817793"/>
            <a:ext cx="142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元素個數</a:t>
            </a:r>
          </a:p>
        </p:txBody>
      </p:sp>
      <p:cxnSp>
        <p:nvCxnSpPr>
          <p:cNvPr id="22" name="直線單箭頭接點 24">
            <a:extLst>
              <a:ext uri="{FF2B5EF4-FFF2-40B4-BE49-F238E27FC236}">
                <a16:creationId xmlns:a16="http://schemas.microsoft.com/office/drawing/2014/main" id="{657BB868-070E-E6FE-46AA-0966F4A25B40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4057155" y="155626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6">
            <a:extLst>
              <a:ext uri="{FF2B5EF4-FFF2-40B4-BE49-F238E27FC236}">
                <a16:creationId xmlns:a16="http://schemas.microsoft.com/office/drawing/2014/main" id="{987558F2-B1E8-28CD-CE9F-A31450F2B83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4057155" y="213655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9">
            <a:extLst>
              <a:ext uri="{FF2B5EF4-FFF2-40B4-BE49-F238E27FC236}">
                <a16:creationId xmlns:a16="http://schemas.microsoft.com/office/drawing/2014/main" id="{CB8510BC-FAF7-BBD8-EB3E-2916CF6ECA6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057155" y="2716850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32">
            <a:extLst>
              <a:ext uri="{FF2B5EF4-FFF2-40B4-BE49-F238E27FC236}">
                <a16:creationId xmlns:a16="http://schemas.microsoft.com/office/drawing/2014/main" id="{CB31A691-6578-4EE7-EC3C-8D1279D2DF0B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057155" y="3297142"/>
            <a:ext cx="339116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35">
            <a:extLst>
              <a:ext uri="{FF2B5EF4-FFF2-40B4-BE49-F238E27FC236}">
                <a16:creationId xmlns:a16="http://schemas.microsoft.com/office/drawing/2014/main" id="{08033F8E-22CD-79E4-5BD5-AA515AC33437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4057155" y="3877434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39">
            <a:extLst>
              <a:ext uri="{FF2B5EF4-FFF2-40B4-BE49-F238E27FC236}">
                <a16:creationId xmlns:a16="http://schemas.microsoft.com/office/drawing/2014/main" id="{C6889851-E581-2224-976C-61427CFFE05E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4057155" y="445772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42">
            <a:extLst>
              <a:ext uri="{FF2B5EF4-FFF2-40B4-BE49-F238E27FC236}">
                <a16:creationId xmlns:a16="http://schemas.microsoft.com/office/drawing/2014/main" id="{4000A893-129F-8400-65CF-5C4B20ECEE23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4057155" y="503801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45">
            <a:extLst>
              <a:ext uri="{FF2B5EF4-FFF2-40B4-BE49-F238E27FC236}">
                <a16:creationId xmlns:a16="http://schemas.microsoft.com/office/drawing/2014/main" id="{79CFE312-BE44-AF33-4F5E-97CE77B89F64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>
            <a:off x="6010816" y="1556266"/>
            <a:ext cx="243359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49">
            <a:extLst>
              <a:ext uri="{FF2B5EF4-FFF2-40B4-BE49-F238E27FC236}">
                <a16:creationId xmlns:a16="http://schemas.microsoft.com/office/drawing/2014/main" id="{3FB4576E-82A2-D23A-9EB3-07A5830C2871}"/>
              </a:ext>
            </a:extLst>
          </p:cNvPr>
          <p:cNvSpPr txBox="1"/>
          <p:nvPr/>
        </p:nvSpPr>
        <p:spPr>
          <a:xfrm>
            <a:off x="8444407" y="13716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1" name="文字方塊 50">
            <a:extLst>
              <a:ext uri="{FF2B5EF4-FFF2-40B4-BE49-F238E27FC236}">
                <a16:creationId xmlns:a16="http://schemas.microsoft.com/office/drawing/2014/main" id="{A30AE513-F218-76B9-153E-D2D1387E9028}"/>
              </a:ext>
            </a:extLst>
          </p:cNvPr>
          <p:cNvSpPr txBox="1"/>
          <p:nvPr/>
        </p:nvSpPr>
        <p:spPr>
          <a:xfrm>
            <a:off x="8444407" y="195189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2" name="文字方塊 51">
            <a:extLst>
              <a:ext uri="{FF2B5EF4-FFF2-40B4-BE49-F238E27FC236}">
                <a16:creationId xmlns:a16="http://schemas.microsoft.com/office/drawing/2014/main" id="{A8E45D74-E628-EAB1-718F-7A35F350C7C1}"/>
              </a:ext>
            </a:extLst>
          </p:cNvPr>
          <p:cNvSpPr txBox="1"/>
          <p:nvPr/>
        </p:nvSpPr>
        <p:spPr>
          <a:xfrm>
            <a:off x="8444407" y="253218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3" name="文字方塊 52">
            <a:extLst>
              <a:ext uri="{FF2B5EF4-FFF2-40B4-BE49-F238E27FC236}">
                <a16:creationId xmlns:a16="http://schemas.microsoft.com/office/drawing/2014/main" id="{C77E855E-546F-0344-ED0A-11356F8D21D2}"/>
              </a:ext>
            </a:extLst>
          </p:cNvPr>
          <p:cNvSpPr txBox="1"/>
          <p:nvPr/>
        </p:nvSpPr>
        <p:spPr>
          <a:xfrm>
            <a:off x="8444407" y="311247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4" name="文字方塊 53">
            <a:extLst>
              <a:ext uri="{FF2B5EF4-FFF2-40B4-BE49-F238E27FC236}">
                <a16:creationId xmlns:a16="http://schemas.microsoft.com/office/drawing/2014/main" id="{17759377-8B9E-ACBD-8E6F-70946DA02F03}"/>
              </a:ext>
            </a:extLst>
          </p:cNvPr>
          <p:cNvSpPr txBox="1"/>
          <p:nvPr/>
        </p:nvSpPr>
        <p:spPr>
          <a:xfrm>
            <a:off x="8444407" y="369276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5" name="文字方塊 54">
            <a:extLst>
              <a:ext uri="{FF2B5EF4-FFF2-40B4-BE49-F238E27FC236}">
                <a16:creationId xmlns:a16="http://schemas.microsoft.com/office/drawing/2014/main" id="{FDB5445B-AE90-DA88-EEEB-26B19D00711A}"/>
              </a:ext>
            </a:extLst>
          </p:cNvPr>
          <p:cNvSpPr txBox="1"/>
          <p:nvPr/>
        </p:nvSpPr>
        <p:spPr>
          <a:xfrm>
            <a:off x="8444407" y="427306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6" name="文字方塊 55">
            <a:extLst>
              <a:ext uri="{FF2B5EF4-FFF2-40B4-BE49-F238E27FC236}">
                <a16:creationId xmlns:a16="http://schemas.microsoft.com/office/drawing/2014/main" id="{67B4526C-C676-5F4D-C9A4-34F68EF7A980}"/>
              </a:ext>
            </a:extLst>
          </p:cNvPr>
          <p:cNvSpPr txBox="1"/>
          <p:nvPr/>
        </p:nvSpPr>
        <p:spPr>
          <a:xfrm>
            <a:off x="8444407" y="485335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cxnSp>
        <p:nvCxnSpPr>
          <p:cNvPr id="37" name="直線單箭頭接點 57">
            <a:extLst>
              <a:ext uri="{FF2B5EF4-FFF2-40B4-BE49-F238E27FC236}">
                <a16:creationId xmlns:a16="http://schemas.microsoft.com/office/drawing/2014/main" id="{6B28A112-FCDD-34D2-6245-33679C55B31D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>
            <a:off x="5180460" y="2136558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60">
            <a:extLst>
              <a:ext uri="{FF2B5EF4-FFF2-40B4-BE49-F238E27FC236}">
                <a16:creationId xmlns:a16="http://schemas.microsoft.com/office/drawing/2014/main" id="{971D34D9-1BA9-F5B5-2830-2D0056B1D79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63306" y="2716850"/>
            <a:ext cx="308110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63">
            <a:extLst>
              <a:ext uri="{FF2B5EF4-FFF2-40B4-BE49-F238E27FC236}">
                <a16:creationId xmlns:a16="http://schemas.microsoft.com/office/drawing/2014/main" id="{5B25DC1F-6222-F7D3-DE6E-9C1A3E66E66E}"/>
              </a:ext>
            </a:extLst>
          </p:cNvPr>
          <p:cNvCxnSpPr>
            <a:cxnSpLocks/>
            <a:stCxn id="16" idx="3"/>
            <a:endCxn id="33" idx="1"/>
          </p:cNvCxnSpPr>
          <p:nvPr/>
        </p:nvCxnSpPr>
        <p:spPr>
          <a:xfrm flipV="1">
            <a:off x="6841171" y="3297142"/>
            <a:ext cx="1603236" cy="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66">
            <a:extLst>
              <a:ext uri="{FF2B5EF4-FFF2-40B4-BE49-F238E27FC236}">
                <a16:creationId xmlns:a16="http://schemas.microsoft.com/office/drawing/2014/main" id="{9D0884E7-8AA3-92A0-97E5-658127DFD4FB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>
            <a:off x="5180460" y="3877434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72">
            <a:extLst>
              <a:ext uri="{FF2B5EF4-FFF2-40B4-BE49-F238E27FC236}">
                <a16:creationId xmlns:a16="http://schemas.microsoft.com/office/drawing/2014/main" id="{8023461F-C77A-6455-17B6-22E8AD97FC5F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7947243" y="4457726"/>
            <a:ext cx="497164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77">
            <a:extLst>
              <a:ext uri="{FF2B5EF4-FFF2-40B4-BE49-F238E27FC236}">
                <a16:creationId xmlns:a16="http://schemas.microsoft.com/office/drawing/2014/main" id="{46D5B397-E6D7-83A3-8BF7-0B0E7290E555}"/>
              </a:ext>
            </a:extLst>
          </p:cNvPr>
          <p:cNvCxnSpPr>
            <a:cxnSpLocks/>
            <a:stCxn id="19" idx="3"/>
            <a:endCxn id="36" idx="1"/>
          </p:cNvCxnSpPr>
          <p:nvPr/>
        </p:nvCxnSpPr>
        <p:spPr>
          <a:xfrm>
            <a:off x="6286532" y="5038018"/>
            <a:ext cx="2157875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箭號: 向上 80">
            <a:extLst>
              <a:ext uri="{FF2B5EF4-FFF2-40B4-BE49-F238E27FC236}">
                <a16:creationId xmlns:a16="http://schemas.microsoft.com/office/drawing/2014/main" id="{0387FB50-17CC-69FD-98B5-236045D5B61D}"/>
              </a:ext>
            </a:extLst>
          </p:cNvPr>
          <p:cNvSpPr/>
          <p:nvPr/>
        </p:nvSpPr>
        <p:spPr>
          <a:xfrm>
            <a:off x="3007631" y="5372157"/>
            <a:ext cx="439616" cy="38680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字方塊 81">
            <a:extLst>
              <a:ext uri="{FF2B5EF4-FFF2-40B4-BE49-F238E27FC236}">
                <a16:creationId xmlns:a16="http://schemas.microsoft.com/office/drawing/2014/main" id="{3764CF4F-A595-5118-C971-B4BC5B560BB2}"/>
              </a:ext>
            </a:extLst>
          </p:cNvPr>
          <p:cNvSpPr txBox="1"/>
          <p:nvPr/>
        </p:nvSpPr>
        <p:spPr>
          <a:xfrm>
            <a:off x="1939307" y="5802975"/>
            <a:ext cx="250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陣列內陣列個數：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45" name="箭號: 向上 82">
            <a:extLst>
              <a:ext uri="{FF2B5EF4-FFF2-40B4-BE49-F238E27FC236}">
                <a16:creationId xmlns:a16="http://schemas.microsoft.com/office/drawing/2014/main" id="{846ED376-CDFA-F388-7739-7D3C03A92917}"/>
              </a:ext>
            </a:extLst>
          </p:cNvPr>
          <p:cNvSpPr/>
          <p:nvPr/>
        </p:nvSpPr>
        <p:spPr>
          <a:xfrm>
            <a:off x="8444407" y="5372157"/>
            <a:ext cx="439616" cy="386806"/>
          </a:xfrm>
          <a:prstGeom prst="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文字方塊 83">
            <a:extLst>
              <a:ext uri="{FF2B5EF4-FFF2-40B4-BE49-F238E27FC236}">
                <a16:creationId xmlns:a16="http://schemas.microsoft.com/office/drawing/2014/main" id="{ED229977-340D-B0B6-8AB1-5961C6F6ADD0}"/>
              </a:ext>
            </a:extLst>
          </p:cNvPr>
          <p:cNvSpPr txBox="1"/>
          <p:nvPr/>
        </p:nvSpPr>
        <p:spPr>
          <a:xfrm>
            <a:off x="7071471" y="580297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陣列內每一陣列中的元素個數</a:t>
            </a:r>
          </a:p>
        </p:txBody>
      </p:sp>
      <p:sp>
        <p:nvSpPr>
          <p:cNvPr id="47" name="文字方塊 85">
            <a:extLst>
              <a:ext uri="{FF2B5EF4-FFF2-40B4-BE49-F238E27FC236}">
                <a16:creationId xmlns:a16="http://schemas.microsoft.com/office/drawing/2014/main" id="{CBDA6ED4-FF9C-B4D3-B9E8-48191E3BBF33}"/>
              </a:ext>
            </a:extLst>
          </p:cNvPr>
          <p:cNvSpPr txBox="1"/>
          <p:nvPr/>
        </p:nvSpPr>
        <p:spPr>
          <a:xfrm>
            <a:off x="2324919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  <p:sp>
        <p:nvSpPr>
          <p:cNvPr id="48" name="文字方塊 88">
            <a:extLst>
              <a:ext uri="{FF2B5EF4-FFF2-40B4-BE49-F238E27FC236}">
                <a16:creationId xmlns:a16="http://schemas.microsoft.com/office/drawing/2014/main" id="{7A55A224-38FD-ACD9-53D0-C2B80DFBBAFA}"/>
              </a:ext>
            </a:extLst>
          </p:cNvPr>
          <p:cNvSpPr txBox="1"/>
          <p:nvPr/>
        </p:nvSpPr>
        <p:spPr>
          <a:xfrm>
            <a:off x="7761694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lengths(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1892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562</Words>
  <Application>Microsoft Office PowerPoint</Application>
  <PresentationFormat>Widescreen</PresentationFormat>
  <Paragraphs>271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Taipei Sans TC Beta</vt:lpstr>
      <vt:lpstr>Times New Roman</vt:lpstr>
      <vt:lpstr>Tw Cen MT</vt:lpstr>
      <vt:lpstr>微軟正黑體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Chia-jung Yeh</dc:creator>
  <cp:lastModifiedBy>Chia-jung Yeh</cp:lastModifiedBy>
  <cp:revision>1</cp:revision>
  <dcterms:created xsi:type="dcterms:W3CDTF">2024-01-15T14:35:30Z</dcterms:created>
  <dcterms:modified xsi:type="dcterms:W3CDTF">2024-01-24T04:27:59Z</dcterms:modified>
</cp:coreProperties>
</file>