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56" r:id="rId16"/>
    <p:sldId id="25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8E8E8"/>
    <a:srgbClr val="EAAC63"/>
    <a:srgbClr val="A8C9E8"/>
    <a:srgbClr val="2FB8BD"/>
    <a:srgbClr val="BF9000"/>
    <a:srgbClr val="D19DAD"/>
    <a:srgbClr val="FFB9B9"/>
    <a:srgbClr val="74A9DA"/>
    <a:srgbClr val="E0A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129" dt="2024-02-18T03:07:37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18T03:07:37.477" v="6604" actId="5736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15T06:45:51.406" v="6226" actId="478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2-15T05:53:22.452" v="6207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1008</Words>
  <Application>Microsoft Office PowerPoint</Application>
  <PresentationFormat>Widescreen</PresentationFormat>
  <Paragraphs>508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2024-02-18T03:07:48Z</dcterms:modified>
</cp:coreProperties>
</file>