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4" r:id="rId3"/>
    <p:sldId id="258" r:id="rId4"/>
    <p:sldId id="259" r:id="rId5"/>
    <p:sldId id="260" r:id="rId6"/>
    <p:sldId id="262" r:id="rId7"/>
    <p:sldId id="263" r:id="rId8"/>
    <p:sldId id="265" r:id="rId9"/>
    <p:sldId id="256" r:id="rId10"/>
    <p:sldId id="25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EFF"/>
    <a:srgbClr val="FFE285"/>
    <a:srgbClr val="E6D5F3"/>
    <a:srgbClr val="FFFEE1"/>
    <a:srgbClr val="FFFDCD"/>
    <a:srgbClr val="FFF3FD"/>
    <a:srgbClr val="E1CCF0"/>
    <a:srgbClr val="FFFBB3"/>
    <a:srgbClr val="F9D999"/>
    <a:srgbClr val="FBE6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4DA1F-E2FD-475F-919F-BD2F09682F78}" v="456" dt="2024-02-01T02:28:28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E564DA1F-E2FD-475F-919F-BD2F09682F78}"/>
    <pc:docChg chg="undo redo custSel addSld delSld modSld">
      <pc:chgData name="Chia-jung Yeh" userId="f328d6f4-0757-42dc-943f-c4685e047ee8" providerId="ADAL" clId="{E564DA1F-E2FD-475F-919F-BD2F09682F78}" dt="2024-02-01T02:28:42.887" v="2875" actId="207"/>
      <pc:docMkLst>
        <pc:docMk/>
      </pc:docMkLst>
      <pc:sldChg chg="add">
        <pc:chgData name="Chia-jung Yeh" userId="f328d6f4-0757-42dc-943f-c4685e047ee8" providerId="ADAL" clId="{E564DA1F-E2FD-475F-919F-BD2F09682F78}" dt="2024-01-26T04:27:40.832" v="2181"/>
        <pc:sldMkLst>
          <pc:docMk/>
          <pc:sldMk cId="1167832300" sldId="256"/>
        </pc:sldMkLst>
      </pc:sldChg>
      <pc:sldChg chg="addSp delSp modSp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1890034278" sldId="256"/>
        </pc:sldMkLst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7" creationId="{5C55CB07-5ED5-C057-D263-6CE24314FEFB}"/>
          </ac:spMkLst>
        </pc:spChg>
        <pc:spChg chg="add del mod">
          <ac:chgData name="Chia-jung Yeh" userId="f328d6f4-0757-42dc-943f-c4685e047ee8" providerId="ADAL" clId="{E564DA1F-E2FD-475F-919F-BD2F09682F78}" dt="2024-01-15T14:44:25.475" v="147" actId="478"/>
          <ac:spMkLst>
            <pc:docMk/>
            <pc:sldMk cId="1890034278" sldId="256"/>
            <ac:spMk id="8" creationId="{B766CE30-F02C-955B-7B3F-4D423829D64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9" creationId="{B9D2F369-E61A-0674-B4AF-1083AE3CEA71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1" creationId="{BFEF19F7-6444-BA81-BA66-F198E8D3254D}"/>
          </ac:spMkLst>
        </pc:spChg>
        <pc:spChg chg="add del mod">
          <ac:chgData name="Chia-jung Yeh" userId="f328d6f4-0757-42dc-943f-c4685e047ee8" providerId="ADAL" clId="{E564DA1F-E2FD-475F-919F-BD2F09682F78}" dt="2024-01-15T14:47:27.927" v="259" actId="478"/>
          <ac:spMkLst>
            <pc:docMk/>
            <pc:sldMk cId="1890034278" sldId="256"/>
            <ac:spMk id="13" creationId="{64018665-FB78-CA24-8062-57E5A1F6D23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4" creationId="{D7EB5C0D-C215-CF3B-B3EE-2EB97185EA1F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6" creationId="{F9ACFAED-20C6-82D7-979D-064F816E1AD9}"/>
          </ac:spMkLst>
        </pc:spChg>
        <pc:spChg chg="add mod">
          <ac:chgData name="Chia-jung Yeh" userId="f328d6f4-0757-42dc-943f-c4685e047ee8" providerId="ADAL" clId="{E564DA1F-E2FD-475F-919F-BD2F09682F78}" dt="2024-01-15T14:47:26.156" v="258" actId="571"/>
          <ac:spMkLst>
            <pc:docMk/>
            <pc:sldMk cId="1890034278" sldId="256"/>
            <ac:spMk id="17" creationId="{E6B29850-42E5-49E0-EF1C-06435625E43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8" creationId="{F8ECA5E4-F4BE-0849-40F3-152E46A10D19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19" creationId="{818DDB4E-89C7-211D-36F8-69299B32F6D2}"/>
          </ac:spMkLst>
        </pc:spChg>
        <pc:spChg chg="add del mod ord">
          <ac:chgData name="Chia-jung Yeh" userId="f328d6f4-0757-42dc-943f-c4685e047ee8" providerId="ADAL" clId="{E564DA1F-E2FD-475F-919F-BD2F09682F78}" dt="2024-01-15T14:55:08.587" v="417" actId="21"/>
          <ac:spMkLst>
            <pc:docMk/>
            <pc:sldMk cId="1890034278" sldId="256"/>
            <ac:spMk id="20" creationId="{705D2F70-542E-2B82-81B1-8ECB4DAD718C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1" creationId="{4E625DDE-4B52-305F-3443-EF8EE153DC7C}"/>
          </ac:spMkLst>
        </pc:spChg>
        <pc:spChg chg="add mod">
          <ac:chgData name="Chia-jung Yeh" userId="f328d6f4-0757-42dc-943f-c4685e047ee8" providerId="ADAL" clId="{E564DA1F-E2FD-475F-919F-BD2F09682F78}" dt="2024-01-15T14:48:09.287" v="305" actId="571"/>
          <ac:spMkLst>
            <pc:docMk/>
            <pc:sldMk cId="1890034278" sldId="256"/>
            <ac:spMk id="22" creationId="{947051A1-1712-1617-3534-12F501B28FE8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3" creationId="{08D81D55-1498-3834-9BE5-59DB9ED93316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4" creationId="{D676763B-25EC-BD93-2307-0E42807DAF43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5" creationId="{6FB9DD8B-D1A6-1760-9869-56348CD37E57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6" creationId="{3AED2781-79E8-C7BA-324D-0351259C98C1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7" creationId="{5FEECF8A-734E-D975-CB5B-368B98193D4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8" creationId="{BACEB991-DFEC-9DA3-3CAD-73DAB3276A5B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29" creationId="{B0F9E803-7BB5-8653-3478-966975FBA564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1" creationId="{78FAC162-215B-CB11-901A-2B80E03BB665}"/>
          </ac:spMkLst>
        </pc:spChg>
        <pc:spChg chg="add del">
          <ac:chgData name="Chia-jung Yeh" userId="f328d6f4-0757-42dc-943f-c4685e047ee8" providerId="ADAL" clId="{E564DA1F-E2FD-475F-919F-BD2F09682F78}" dt="2024-01-15T14:51:12.970" v="340" actId="22"/>
          <ac:spMkLst>
            <pc:docMk/>
            <pc:sldMk cId="1890034278" sldId="256"/>
            <ac:spMk id="33" creationId="{876C2EB5-7105-68E8-BFE2-502DC4F39597}"/>
          </ac:spMkLst>
        </pc:spChg>
        <pc:spChg chg="add del mod">
          <ac:chgData name="Chia-jung Yeh" userId="f328d6f4-0757-42dc-943f-c4685e047ee8" providerId="ADAL" clId="{E564DA1F-E2FD-475F-919F-BD2F09682F78}" dt="2024-01-15T14:54:49.666" v="368" actId="478"/>
          <ac:spMkLst>
            <pc:docMk/>
            <pc:sldMk cId="1890034278" sldId="256"/>
            <ac:spMk id="34" creationId="{A0CD2C87-AD1B-1AEF-B466-4D3C3352D348}"/>
          </ac:spMkLst>
        </pc:spChg>
        <pc:spChg chg="add del mod">
          <ac:chgData name="Chia-jung Yeh" userId="f328d6f4-0757-42dc-943f-c4685e047ee8" providerId="ADAL" clId="{E564DA1F-E2FD-475F-919F-BD2F09682F78}" dt="2024-01-15T14:54:50.175" v="369" actId="478"/>
          <ac:spMkLst>
            <pc:docMk/>
            <pc:sldMk cId="1890034278" sldId="256"/>
            <ac:spMk id="35" creationId="{E60B64FF-E1B1-B22B-4807-245D2F6959A3}"/>
          </ac:spMkLst>
        </pc:spChg>
        <pc:spChg chg="add del mod">
          <ac:chgData name="Chia-jung Yeh" userId="f328d6f4-0757-42dc-943f-c4685e047ee8" providerId="ADAL" clId="{E564DA1F-E2FD-475F-919F-BD2F09682F78}" dt="2024-01-15T14:54:49.011" v="367" actId="478"/>
          <ac:spMkLst>
            <pc:docMk/>
            <pc:sldMk cId="1890034278" sldId="256"/>
            <ac:spMk id="36" creationId="{D9747A9F-CFB2-90A3-1593-C1082DE92AF5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37" creationId="{740F2A6C-5690-55E0-D613-034AC20FE1EC}"/>
          </ac:spMkLst>
        </pc:spChg>
        <pc:spChg chg="add mod">
          <ac:chgData name="Chia-jung Yeh" userId="f328d6f4-0757-42dc-943f-c4685e047ee8" providerId="ADAL" clId="{E564DA1F-E2FD-475F-919F-BD2F09682F78}" dt="2024-01-15T14:56:16.836" v="439" actId="571"/>
          <ac:spMkLst>
            <pc:docMk/>
            <pc:sldMk cId="1890034278" sldId="256"/>
            <ac:spMk id="41" creationId="{74A24140-D4E1-550B-4BBE-97EA63E1BCD3}"/>
          </ac:spMkLst>
        </pc:spChg>
        <pc:spChg chg="add mod">
          <ac:chgData name="Chia-jung Yeh" userId="f328d6f4-0757-42dc-943f-c4685e047ee8" providerId="ADAL" clId="{E564DA1F-E2FD-475F-919F-BD2F09682F78}" dt="2024-01-15T14:56:18.898" v="441" actId="571"/>
          <ac:spMkLst>
            <pc:docMk/>
            <pc:sldMk cId="1890034278" sldId="256"/>
            <ac:spMk id="42" creationId="{4AFBABE8-4294-86AD-8426-451AF2CFCF8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3" creationId="{5DB62EEF-2BEF-FD53-6206-BF0A8F12F49A}"/>
          </ac:spMkLst>
        </pc:spChg>
        <pc:spChg chg="add mo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4" creationId="{F672DB03-3DCC-C6CC-3BF2-CE73F1DD0C1B}"/>
          </ac:spMkLst>
        </pc:spChg>
        <pc:spChg chg="add mod ord">
          <ac:chgData name="Chia-jung Yeh" userId="f328d6f4-0757-42dc-943f-c4685e047ee8" providerId="ADAL" clId="{E564DA1F-E2FD-475F-919F-BD2F09682F78}" dt="2024-01-15T14:58:37.394" v="464" actId="5736"/>
          <ac:spMkLst>
            <pc:docMk/>
            <pc:sldMk cId="1890034278" sldId="256"/>
            <ac:spMk id="45" creationId="{EC8A144D-54BC-AA59-2C5B-50CFD2BD4A9F}"/>
          </ac:spMkLst>
        </pc:spChg>
        <pc:graphicFrameChg chg="add del mod ord modGraphic">
          <ac:chgData name="Chia-jung Yeh" userId="f328d6f4-0757-42dc-943f-c4685e047ee8" providerId="ADAL" clId="{E564DA1F-E2FD-475F-919F-BD2F09682F78}" dt="2024-01-15T14:45:53.296" v="222" actId="21"/>
          <ac:graphicFrameMkLst>
            <pc:docMk/>
            <pc:sldMk cId="1890034278" sldId="256"/>
            <ac:graphicFrameMk id="4" creationId="{1C01B563-9589-09EF-CCF2-46D29F4247B5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41:35.859" v="97" actId="478"/>
          <ac:graphicFrameMkLst>
            <pc:docMk/>
            <pc:sldMk cId="1890034278" sldId="256"/>
            <ac:graphicFrameMk id="5" creationId="{15D15600-83D2-0BDA-5EED-6B006079C94E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4:51.282" v="370" actId="21"/>
          <ac:graphicFrameMkLst>
            <pc:docMk/>
            <pc:sldMk cId="1890034278" sldId="256"/>
            <ac:graphicFrameMk id="6" creationId="{CC44437B-D3E0-4EC6-1F82-3A06863545A7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45:52.092" v="221" actId="571"/>
          <ac:graphicFrameMkLst>
            <pc:docMk/>
            <pc:sldMk cId="1890034278" sldId="256"/>
            <ac:graphicFrameMk id="10" creationId="{C228C6C1-BB0D-EE82-5DF5-6B99222498C6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46:37.856" v="236" actId="21"/>
          <ac:graphicFrameMkLst>
            <pc:docMk/>
            <pc:sldMk cId="1890034278" sldId="256"/>
            <ac:graphicFrameMk id="12" creationId="{26F80F28-8754-D1A8-6F3A-051418E21EC8}"/>
          </ac:graphicFrameMkLst>
        </pc:graphicFrameChg>
        <pc:graphicFrameChg chg="add del mod ord modGraphic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15" creationId="{A38EEB01-F636-3CF3-B6DA-9E3080B9AE1B}"/>
          </ac:graphicFrameMkLst>
        </pc:graphicFrameChg>
        <pc:graphicFrameChg chg="add del mod modGraphic">
          <ac:chgData name="Chia-jung Yeh" userId="f328d6f4-0757-42dc-943f-c4685e047ee8" providerId="ADAL" clId="{E564DA1F-E2FD-475F-919F-BD2F09682F78}" dt="2024-01-15T14:55:48.574" v="425" actId="21"/>
          <ac:graphicFrameMkLst>
            <pc:docMk/>
            <pc:sldMk cId="1890034278" sldId="256"/>
            <ac:graphicFrameMk id="38" creationId="{F37D36A2-07FD-78B0-7DCE-FF25C154303A}"/>
          </ac:graphicFrameMkLst>
        </pc:graphicFrameChg>
        <pc:graphicFrameChg chg="add del mod">
          <ac:chgData name="Chia-jung Yeh" userId="f328d6f4-0757-42dc-943f-c4685e047ee8" providerId="ADAL" clId="{E564DA1F-E2FD-475F-919F-BD2F09682F78}" dt="2024-01-15T14:55:57.578" v="429" actId="21"/>
          <ac:graphicFrameMkLst>
            <pc:docMk/>
            <pc:sldMk cId="1890034278" sldId="256"/>
            <ac:graphicFrameMk id="39" creationId="{074053AD-9655-6B21-C5D2-8717F2B78BFF}"/>
          </ac:graphicFrameMkLst>
        </pc:graphicFrameChg>
        <pc:graphicFrameChg chg="add mod">
          <ac:chgData name="Chia-jung Yeh" userId="f328d6f4-0757-42dc-943f-c4685e047ee8" providerId="ADAL" clId="{E564DA1F-E2FD-475F-919F-BD2F09682F78}" dt="2024-01-15T14:58:37.394" v="464" actId="5736"/>
          <ac:graphicFrameMkLst>
            <pc:docMk/>
            <pc:sldMk cId="1890034278" sldId="256"/>
            <ac:graphicFrameMk id="40" creationId="{1D3B3FFD-BC0E-A85A-B6E0-D9B2AE29A42F}"/>
          </ac:graphicFrameMkLst>
        </pc:graphicFrameChg>
      </pc:sldChg>
      <pc:sldChg chg="add">
        <pc:chgData name="Chia-jung Yeh" userId="f328d6f4-0757-42dc-943f-c4685e047ee8" providerId="ADAL" clId="{E564DA1F-E2FD-475F-919F-BD2F09682F78}" dt="2024-01-26T04:27:40.832" v="2181"/>
        <pc:sldMkLst>
          <pc:docMk/>
          <pc:sldMk cId="2595410367" sldId="257"/>
        </pc:sldMkLst>
      </pc:sldChg>
      <pc:sldChg chg="addSp delSp modSp new del mod">
        <pc:chgData name="Chia-jung Yeh" userId="f328d6f4-0757-42dc-943f-c4685e047ee8" providerId="ADAL" clId="{E564DA1F-E2FD-475F-919F-BD2F09682F78}" dt="2024-01-26T04:27:39.753" v="2180" actId="2696"/>
        <pc:sldMkLst>
          <pc:docMk/>
          <pc:sldMk cId="2755550927" sldId="257"/>
        </pc:sldMkLst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2" creationId="{D37A7A83-A1C5-FE94-BC84-28B5500A83EF}"/>
          </ac:spMkLst>
        </pc:spChg>
        <pc:spChg chg="del">
          <ac:chgData name="Chia-jung Yeh" userId="f328d6f4-0757-42dc-943f-c4685e047ee8" providerId="ADAL" clId="{E564DA1F-E2FD-475F-919F-BD2F09682F78}" dt="2024-01-20T13:15:06.805" v="466" actId="478"/>
          <ac:spMkLst>
            <pc:docMk/>
            <pc:sldMk cId="2755550927" sldId="257"/>
            <ac:spMk id="3" creationId="{D62D7970-EC18-58C2-072D-90E1A8D021E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" creationId="{4D1AC91B-0FF8-DD74-D70B-2C8D730BD7A1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9" creationId="{AFCCDC50-4302-8848-694A-7C3EDB2318A4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0" creationId="{53608ECC-8F0E-329B-4496-4C69C3DE9C5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1" creationId="{90000F21-45E8-CD19-3F63-E761EAA8C437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2" creationId="{EFEF9F8C-7FB7-857F-B57F-F718AA6DA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4" creationId="{E6813FF5-5863-8E19-D260-7C4660B999F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5" creationId="{D57B271D-235B-CE6A-1ED4-A998EF23AF9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6" creationId="{5E842D3B-E0CF-23BD-E2AA-6783E39D0A3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19" creationId="{947FB09E-5E5B-BFA6-2C87-27355BE16A0A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0" creationId="{27CDCC81-0914-BBA7-FD0E-F42A2F0C5D9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1" creationId="{83F4500B-6EC0-EAF6-7BAF-6E96074AA196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2" creationId="{D2AC26EB-5930-4259-9229-28146D3BECDC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3" creationId="{87C3D035-1058-440D-4DA4-B026CF3A535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4" creationId="{207AD865-1874-44E3-7EE4-32E23CFEC070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25" creationId="{79CE0865-D853-7DAF-FE67-14522CB95695}"/>
          </ac:spMkLst>
        </pc:spChg>
        <pc:spChg chg="add mod">
          <ac:chgData name="Chia-jung Yeh" userId="f328d6f4-0757-42dc-943f-c4685e047ee8" providerId="ADAL" clId="{E564DA1F-E2FD-475F-919F-BD2F09682F78}" dt="2024-01-20T13:21:33.319" v="682" actId="571"/>
          <ac:spMkLst>
            <pc:docMk/>
            <pc:sldMk cId="2755550927" sldId="257"/>
            <ac:spMk id="26" creationId="{5A9AAE87-F420-0357-2F00-DBA1E38D674D}"/>
          </ac:spMkLst>
        </pc:spChg>
        <pc:spChg chg="add mod">
          <ac:chgData name="Chia-jung Yeh" userId="f328d6f4-0757-42dc-943f-c4685e047ee8" providerId="ADAL" clId="{E564DA1F-E2FD-475F-919F-BD2F09682F78}" dt="2024-01-20T13:21:44.340" v="690" actId="571"/>
          <ac:spMkLst>
            <pc:docMk/>
            <pc:sldMk cId="2755550927" sldId="257"/>
            <ac:spMk id="27" creationId="{2377D3DE-27E5-FC0D-737B-F24A21600103}"/>
          </ac:spMkLst>
        </pc:spChg>
        <pc:spChg chg="add mod">
          <ac:chgData name="Chia-jung Yeh" userId="f328d6f4-0757-42dc-943f-c4685e047ee8" providerId="ADAL" clId="{E564DA1F-E2FD-475F-919F-BD2F09682F78}" dt="2024-01-20T13:21:43.490" v="688" actId="571"/>
          <ac:spMkLst>
            <pc:docMk/>
            <pc:sldMk cId="2755550927" sldId="257"/>
            <ac:spMk id="28" creationId="{A75FA33F-228C-48FB-0C2F-578F1A321A84}"/>
          </ac:spMkLst>
        </pc:spChg>
        <pc:spChg chg="add mod">
          <ac:chgData name="Chia-jung Yeh" userId="f328d6f4-0757-42dc-943f-c4685e047ee8" providerId="ADAL" clId="{E564DA1F-E2FD-475F-919F-BD2F09682F78}" dt="2024-01-20T13:22:03.262" v="700" actId="571"/>
          <ac:spMkLst>
            <pc:docMk/>
            <pc:sldMk cId="2755550927" sldId="257"/>
            <ac:spMk id="29" creationId="{68A93540-1441-ADA9-9FBE-98288EFF80E4}"/>
          </ac:spMkLst>
        </pc:spChg>
        <pc:spChg chg="add mod">
          <ac:chgData name="Chia-jung Yeh" userId="f328d6f4-0757-42dc-943f-c4685e047ee8" providerId="ADAL" clId="{E564DA1F-E2FD-475F-919F-BD2F09682F78}" dt="2024-01-20T13:22:09.802" v="703" actId="571"/>
          <ac:spMkLst>
            <pc:docMk/>
            <pc:sldMk cId="2755550927" sldId="257"/>
            <ac:spMk id="30" creationId="{94F5290C-6E3C-C452-8890-D634131758FE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1" creationId="{29CD4AB3-66FB-1A1D-72C4-EF879D4F65B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2" creationId="{973DF7FE-6CD4-6971-CAAC-414B7B3986E5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3" creationId="{2A628D6A-8FC0-0C87-7A03-F95E1D3880B3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4" creationId="{64E94179-6C3C-7822-46A9-64EFD25F07C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5" creationId="{C98106EF-BDF9-27D2-D88E-4723A9DE0AE9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7" creationId="{22174D02-F996-2351-684C-337E41B3AEDA}"/>
          </ac:spMkLst>
        </pc:spChg>
        <pc:spChg chg="add mod">
          <ac:chgData name="Chia-jung Yeh" userId="f328d6f4-0757-42dc-943f-c4685e047ee8" providerId="ADAL" clId="{E564DA1F-E2FD-475F-919F-BD2F09682F78}" dt="2024-01-20T13:23:15.577" v="728" actId="571"/>
          <ac:spMkLst>
            <pc:docMk/>
            <pc:sldMk cId="2755550927" sldId="257"/>
            <ac:spMk id="38" creationId="{A10A1760-7C4D-377F-7E68-9B9505FB7F3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39" creationId="{1207563B-4B9B-5948-4A2D-EEAA5D656F3F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0" creationId="{1BD35B4A-56E7-249C-6623-B93DFC44E52B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1" creationId="{CA199BD8-5A95-FC1A-30E6-62C521F3F14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2" creationId="{B2574FE0-3A00-1607-B870-A3EE9BBE9F52}"/>
          </ac:spMkLst>
        </pc:spChg>
        <pc:spChg chg="add mo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3" creationId="{83E9E833-85C2-E79C-327E-8EBDB755A04A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8" creationId="{27426518-C6BA-BB01-624C-664908C41B95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49" creationId="{40CE9E41-9E28-E868-6281-1E5A631B7B41}"/>
          </ac:spMkLst>
        </pc:spChg>
        <pc:spChg chg="add mod ord">
          <ac:chgData name="Chia-jung Yeh" userId="f328d6f4-0757-42dc-943f-c4685e047ee8" providerId="ADAL" clId="{E564DA1F-E2FD-475F-919F-BD2F09682F78}" dt="2024-01-20T13:27:38.280" v="804" actId="5736"/>
          <ac:spMkLst>
            <pc:docMk/>
            <pc:sldMk cId="2755550927" sldId="257"/>
            <ac:spMk id="51" creationId="{EDEBC72A-C77A-EBA8-9DCF-3B6D90223DB7}"/>
          </ac:spMkLst>
        </pc:spChg>
        <pc:graphicFrameChg chg="add del mod modGraphic">
          <ac:chgData name="Chia-jung Yeh" userId="f328d6f4-0757-42dc-943f-c4685e047ee8" providerId="ADAL" clId="{E564DA1F-E2FD-475F-919F-BD2F09682F78}" dt="2024-01-20T13:26:30.870" v="795" actId="21"/>
          <ac:graphicFrameMkLst>
            <pc:docMk/>
            <pc:sldMk cId="2755550927" sldId="257"/>
            <ac:graphicFrameMk id="4" creationId="{FACE2907-C0AD-8EC2-EAE4-24A53887CA6A}"/>
          </ac:graphicFrameMkLst>
        </pc:graphicFrameChg>
        <pc:graphicFrameChg chg="add mod">
          <ac:chgData name="Chia-jung Yeh" userId="f328d6f4-0757-42dc-943f-c4685e047ee8" providerId="ADAL" clId="{E564DA1F-E2FD-475F-919F-BD2F09682F78}" dt="2024-01-20T13:27:38.280" v="804" actId="5736"/>
          <ac:graphicFrameMkLst>
            <pc:docMk/>
            <pc:sldMk cId="2755550927" sldId="257"/>
            <ac:graphicFrameMk id="50" creationId="{F6338136-DDA8-4858-10C1-77F1D78EE463}"/>
          </ac:graphicFrameMkLst>
        </pc:graphicFrame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7" creationId="{3E4D1EB4-6E79-888F-5A8E-4D76DF1D2D70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5" creationId="{2B1C207B-F263-39C4-F15E-70EB546D1CEE}"/>
          </ac:cxnSpMkLst>
        </pc:cxnChg>
        <pc:cxnChg chg="add mod">
          <ac:chgData name="Chia-jung Yeh" userId="f328d6f4-0757-42dc-943f-c4685e047ee8" providerId="ADAL" clId="{E564DA1F-E2FD-475F-919F-BD2F09682F78}" dt="2024-01-20T13:27:38.280" v="804" actId="5736"/>
          <ac:cxnSpMkLst>
            <pc:docMk/>
            <pc:sldMk cId="2755550927" sldId="257"/>
            <ac:cxnSpMk id="47" creationId="{AB621B07-B23B-551A-AD01-0577F756232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1:30:00.796" v="1347" actId="14100"/>
        <pc:sldMkLst>
          <pc:docMk/>
          <pc:sldMk cId="815722615" sldId="258"/>
        </pc:sldMkLst>
        <pc:spChg chg="add mod">
          <ac:chgData name="Chia-jung Yeh" userId="f328d6f4-0757-42dc-943f-c4685e047ee8" providerId="ADAL" clId="{E564DA1F-E2FD-475F-919F-BD2F09682F78}" dt="2024-01-21T11:29:21.666" v="1314" actId="571"/>
          <ac:spMkLst>
            <pc:docMk/>
            <pc:sldMk cId="815722615" sldId="258"/>
            <ac:spMk id="2" creationId="{78616B85-6590-FCC7-F72C-AAFE8AD9C135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2" creationId="{ED19F4EB-94BC-3C66-A4E8-3A21F209EE7A}"/>
          </ac:spMkLst>
        </pc:spChg>
        <pc:spChg chg="del">
          <ac:chgData name="Chia-jung Yeh" userId="f328d6f4-0757-42dc-943f-c4685e047ee8" providerId="ADAL" clId="{E564DA1F-E2FD-475F-919F-BD2F09682F78}" dt="2024-01-21T09:40:07.376" v="806" actId="478"/>
          <ac:spMkLst>
            <pc:docMk/>
            <pc:sldMk cId="815722615" sldId="258"/>
            <ac:spMk id="3" creationId="{10295398-40DC-AAAF-70EC-BB1B65184C38}"/>
          </ac:spMkLst>
        </pc:spChg>
        <pc:spChg chg="add del mod">
          <ac:chgData name="Chia-jung Yeh" userId="f328d6f4-0757-42dc-943f-c4685e047ee8" providerId="ADAL" clId="{E564DA1F-E2FD-475F-919F-BD2F09682F78}" dt="2024-01-21T09:40:22.457" v="810"/>
          <ac:spMkLst>
            <pc:docMk/>
            <pc:sldMk cId="815722615" sldId="258"/>
            <ac:spMk id="4" creationId="{49420546-60E4-4A21-372F-97E5D9730CDE}"/>
          </ac:spMkLst>
        </pc:spChg>
        <pc:spChg chg="add mod">
          <ac:chgData name="Chia-jung Yeh" userId="f328d6f4-0757-42dc-943f-c4685e047ee8" providerId="ADAL" clId="{E564DA1F-E2FD-475F-919F-BD2F09682F78}" dt="2024-01-21T11:29:48.416" v="1344" actId="1076"/>
          <ac:spMkLst>
            <pc:docMk/>
            <pc:sldMk cId="815722615" sldId="258"/>
            <ac:spMk id="4" creationId="{BBC77D55-0F30-DBCC-2F6C-34D98A790D09}"/>
          </ac:spMkLst>
        </pc:spChg>
        <pc:spChg chg="add del mod">
          <ac:chgData name="Chia-jung Yeh" userId="f328d6f4-0757-42dc-943f-c4685e047ee8" providerId="ADAL" clId="{E564DA1F-E2FD-475F-919F-BD2F09682F78}" dt="2024-01-21T09:42:14.900" v="873" actId="478"/>
          <ac:spMkLst>
            <pc:docMk/>
            <pc:sldMk cId="815722615" sldId="258"/>
            <ac:spMk id="6" creationId="{DA2F305A-9C9C-E23B-8CD7-85355CF33727}"/>
          </ac:spMkLst>
        </pc:spChg>
        <pc:spChg chg="add mod">
          <ac:chgData name="Chia-jung Yeh" userId="f328d6f4-0757-42dc-943f-c4685e047ee8" providerId="ADAL" clId="{E564DA1F-E2FD-475F-919F-BD2F09682F78}" dt="2024-01-21T09:40:36.015" v="820" actId="571"/>
          <ac:spMkLst>
            <pc:docMk/>
            <pc:sldMk cId="815722615" sldId="258"/>
            <ac:spMk id="7" creationId="{CC8EC681-6CFD-0A1B-48B3-5989D756B0A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" creationId="{4AAB079A-E957-1C83-A48F-1CF4F18F7F35}"/>
          </ac:spMkLst>
        </pc:spChg>
        <pc:spChg chg="add mod">
          <ac:chgData name="Chia-jung Yeh" userId="f328d6f4-0757-42dc-943f-c4685e047ee8" providerId="ADAL" clId="{E564DA1F-E2FD-475F-919F-BD2F09682F78}" dt="2024-01-21T09:40:52.066" v="835" actId="571"/>
          <ac:spMkLst>
            <pc:docMk/>
            <pc:sldMk cId="815722615" sldId="258"/>
            <ac:spMk id="9" creationId="{69F00874-9B7C-AA3A-8109-F9FB57378BCF}"/>
          </ac:spMkLst>
        </pc:spChg>
        <pc:spChg chg="add mod">
          <ac:chgData name="Chia-jung Yeh" userId="f328d6f4-0757-42dc-943f-c4685e047ee8" providerId="ADAL" clId="{E564DA1F-E2FD-475F-919F-BD2F09682F78}" dt="2024-01-21T09:40:51.057" v="832" actId="571"/>
          <ac:spMkLst>
            <pc:docMk/>
            <pc:sldMk cId="815722615" sldId="258"/>
            <ac:spMk id="10" creationId="{314B0104-FC55-ECFD-0D1A-4A8F8E8464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1" creationId="{A6D47305-10A5-9C2F-2B1B-BC1AEAAAD62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2" creationId="{F97AB10E-8BB9-5968-2713-89DB932E6F60}"/>
          </ac:spMkLst>
        </pc:spChg>
        <pc:spChg chg="add mod">
          <ac:chgData name="Chia-jung Yeh" userId="f328d6f4-0757-42dc-943f-c4685e047ee8" providerId="ADAL" clId="{E564DA1F-E2FD-475F-919F-BD2F09682F78}" dt="2024-01-21T09:41:09.574" v="844" actId="571"/>
          <ac:spMkLst>
            <pc:docMk/>
            <pc:sldMk cId="815722615" sldId="258"/>
            <ac:spMk id="13" creationId="{6F778A6C-A709-3778-CC06-86DEB8F056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4" creationId="{E4C7D43E-543B-FF03-A619-E9AD806A670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5" creationId="{8E015119-48D0-E031-1F0E-973E6DFA32B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6" creationId="{FD544647-A270-7E01-DFDE-3508EF7F6E7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7" creationId="{11CC8C5F-7FCD-15F8-3113-D3C3D7988CC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8" creationId="{4E3A2EDE-2ED0-B844-3272-478842FFC5F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9" creationId="{E85DC515-2EA3-5015-4AF0-A24578854ECE}"/>
          </ac:spMkLst>
        </pc:spChg>
        <pc:spChg chg="add mod">
          <ac:chgData name="Chia-jung Yeh" userId="f328d6f4-0757-42dc-943f-c4685e047ee8" providerId="ADAL" clId="{E564DA1F-E2FD-475F-919F-BD2F09682F78}" dt="2024-01-21T09:42:30.809" v="878" actId="571"/>
          <ac:spMkLst>
            <pc:docMk/>
            <pc:sldMk cId="815722615" sldId="258"/>
            <ac:spMk id="20" creationId="{B6207AC3-E2AE-B5EC-B518-1B62D00E9C8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1" creationId="{F95A0EC0-1E87-2A91-5105-9873D27DC8F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2" creationId="{305622B7-C921-99F9-129C-56F39376B51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3" creationId="{ADA8D4BA-7298-D3F4-87F4-4B3799D98C2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4" creationId="{A6FD8B4C-371D-B908-39EB-EAEA290215E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5" creationId="{FCC6717F-8E79-479A-EBCB-B8C9EE7DA4C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6" creationId="{E2F390FF-6B15-D1CA-8F6A-50E4B607EF7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7" creationId="{FBF31997-0EB7-9B29-5E24-3D62FFE32647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28" creationId="{4489901B-1329-E391-E2D5-D52FF18ED629}"/>
          </ac:spMkLst>
        </pc:spChg>
        <pc:spChg chg="add mod">
          <ac:chgData name="Chia-jung Yeh" userId="f328d6f4-0757-42dc-943f-c4685e047ee8" providerId="ADAL" clId="{E564DA1F-E2FD-475F-919F-BD2F09682F78}" dt="2024-01-21T09:43:55.743" v="929" actId="571"/>
          <ac:spMkLst>
            <pc:docMk/>
            <pc:sldMk cId="815722615" sldId="258"/>
            <ac:spMk id="29" creationId="{82EC9C71-3DD7-4A91-0800-01CC4D03706E}"/>
          </ac:spMkLst>
        </pc:spChg>
        <pc:spChg chg="add del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0" creationId="{10C17F8A-88D4-98F0-E8BA-4F8F874273E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1" creationId="{7231B0A7-32CE-8ADC-6D7C-1C9D31D03518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2" creationId="{23C8B1AA-7D7E-C4D1-ED44-680D0169C59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3" creationId="{C1F5C6B8-8109-9F1F-4C46-84FE229B4FE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4" creationId="{F48C1704-FFC6-2C7E-1A12-2196EA59C394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5" creationId="{11924337-39B6-3A0E-2D7D-FD576261F3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6" creationId="{9F798DD7-0505-CE28-ADEC-F2A4EA8514F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37" creationId="{B7B38C81-16E0-A059-1066-D4DBBB7FF56D}"/>
          </ac:spMkLst>
        </pc:spChg>
        <pc:spChg chg="add mod">
          <ac:chgData name="Chia-jung Yeh" userId="f328d6f4-0757-42dc-943f-c4685e047ee8" providerId="ADAL" clId="{E564DA1F-E2FD-475F-919F-BD2F09682F78}" dt="2024-01-21T11:30:00.796" v="1347" actId="14100"/>
          <ac:spMkLst>
            <pc:docMk/>
            <pc:sldMk cId="815722615" sldId="258"/>
            <ac:spMk id="66" creationId="{12A5FF6D-D89E-8D61-1B56-9906E81808D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7" creationId="{3AFEB5E9-2853-77A6-8BD5-72DB54C3AD75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8" creationId="{13FF6909-C614-20B7-DC6E-64471357FFC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69" creationId="{48136667-6900-F943-7EE7-1D5378F0D3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0" creationId="{B3B6F82B-8668-0076-B476-822C031159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1" creationId="{EFD32FCD-3AD8-D6A9-19D7-E2F91B9D78F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2" creationId="{37A73AEC-7582-6B89-EAA5-6150AA7DA56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3" creationId="{C642444C-D59A-E846-2623-6C394B2DA432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4" creationId="{9E8CF20E-D1D8-EAFB-488B-DF1390FD532B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5" creationId="{BCA4FEE7-A023-9431-95D3-48361AE3220D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6" creationId="{4672AF1A-3A70-6BE5-3864-7FB53AF5ED0F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7" creationId="{17D1597C-50BF-35B9-0326-415582335219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8" creationId="{E57737B4-3BED-2E52-6BE3-F1F31043721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79" creationId="{22FCF5F3-D4B2-A7DB-077C-3B6971EDD4F3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0" creationId="{05067232-4FD5-6109-48A8-93DA8B0905FA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1" creationId="{FD3DCAF1-8498-2B1B-40D7-F5BBFE1C751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2" creationId="{E22F31F7-D945-DACD-6895-38752CD9FB0C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3" creationId="{629B6400-EC38-A405-7294-7540446EF050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4" creationId="{D9E25D2A-AB77-3A41-D1F8-F66E2F984EBD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85" creationId="{C0BB8BE7-E309-101C-E43B-BB0917FAC42B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88" creationId="{B875D2D8-CC97-2EE0-AEF9-248772B4047E}"/>
          </ac:spMkLst>
        </pc:spChg>
        <pc:spChg chg="add mod">
          <ac:chgData name="Chia-jung Yeh" userId="f328d6f4-0757-42dc-943f-c4685e047ee8" providerId="ADAL" clId="{E564DA1F-E2FD-475F-919F-BD2F09682F78}" dt="2024-01-21T09:53:10.189" v="1197" actId="571"/>
          <ac:spMkLst>
            <pc:docMk/>
            <pc:sldMk cId="815722615" sldId="258"/>
            <ac:spMk id="89" creationId="{904E7DB1-9990-EECD-CFD6-3A5C886B59D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0" creationId="{E12E873F-EC23-A0D0-5A82-66DBF1E15212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1" creationId="{D4A091B9-6F7B-E4F3-40D8-38FF7CA36416}"/>
          </ac:spMkLst>
        </pc:spChg>
        <pc:spChg chg="add mod">
          <ac:chgData name="Chia-jung Yeh" userId="f328d6f4-0757-42dc-943f-c4685e047ee8" providerId="ADAL" clId="{E564DA1F-E2FD-475F-919F-BD2F09682F78}" dt="2024-01-21T09:53:45.639" v="1232" actId="571"/>
          <ac:spMkLst>
            <pc:docMk/>
            <pc:sldMk cId="815722615" sldId="258"/>
            <ac:spMk id="92" creationId="{494C82C6-1399-9148-F038-9552FF90D371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3" creationId="{48EBA9AE-7C25-84D2-DBBC-F546A18FA226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4" creationId="{DB07D183-E6F6-E6B8-8E5A-A8C2DE24D550}"/>
          </ac:spMkLst>
        </pc:spChg>
        <pc:spChg chg="add mod">
          <ac:chgData name="Chia-jung Yeh" userId="f328d6f4-0757-42dc-943f-c4685e047ee8" providerId="ADAL" clId="{E564DA1F-E2FD-475F-919F-BD2F09682F78}" dt="2024-01-21T09:54:01.012" v="1248" actId="571"/>
          <ac:spMkLst>
            <pc:docMk/>
            <pc:sldMk cId="815722615" sldId="258"/>
            <ac:spMk id="95" creationId="{1F3A13D9-8611-78C9-3A9C-23C54613CA71}"/>
          </ac:spMkLst>
        </pc:spChg>
        <pc:spChg chg="add mo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6" creationId="{71EE9E6D-2390-7B87-6AF1-44C2CD1CA356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7" creationId="{EC7A3D0F-31E3-49B2-BC95-935E3E9EA14A}"/>
          </ac:spMkLst>
        </pc:spChg>
        <pc:spChg chg="add del mod">
          <ac:chgData name="Chia-jung Yeh" userId="f328d6f4-0757-42dc-943f-c4685e047ee8" providerId="ADAL" clId="{E564DA1F-E2FD-475F-919F-BD2F09682F78}" dt="2024-01-21T10:38:34.673" v="1312" actId="478"/>
          <ac:spMkLst>
            <pc:docMk/>
            <pc:sldMk cId="815722615" sldId="258"/>
            <ac:spMk id="98" creationId="{8EAEA31B-B0E8-7393-F7CD-D6951055918C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99" creationId="{D7812E6D-64F6-050B-1950-36F5D8342439}"/>
          </ac:spMkLst>
        </pc:spChg>
        <pc:spChg chg="add mod ord">
          <ac:chgData name="Chia-jung Yeh" userId="f328d6f4-0757-42dc-943f-c4685e047ee8" providerId="ADAL" clId="{E564DA1F-E2FD-475F-919F-BD2F09682F78}" dt="2024-01-21T10:04:59.626" v="1307" actId="1076"/>
          <ac:spMkLst>
            <pc:docMk/>
            <pc:sldMk cId="815722615" sldId="258"/>
            <ac:spMk id="100" creationId="{7AD2312D-6AD9-9099-CBBA-DD1EAD37EC54}"/>
          </ac:spMkLst>
        </pc:spChg>
        <pc:spChg chg="add mod">
          <ac:chgData name="Chia-jung Yeh" userId="f328d6f4-0757-42dc-943f-c4685e047ee8" providerId="ADAL" clId="{E564DA1F-E2FD-475F-919F-BD2F09682F78}" dt="2024-01-21T10:04:09.946" v="1291" actId="571"/>
          <ac:spMkLst>
            <pc:docMk/>
            <pc:sldMk cId="815722615" sldId="258"/>
            <ac:spMk id="101" creationId="{E958918E-3010-E073-4A84-FDD3126E1372}"/>
          </ac:spMkLst>
        </pc:spChg>
        <pc:spChg chg="add mod ord">
          <ac:chgData name="Chia-jung Yeh" userId="f328d6f4-0757-42dc-943f-c4685e047ee8" providerId="ADAL" clId="{E564DA1F-E2FD-475F-919F-BD2F09682F78}" dt="2024-01-21T10:05:10.917" v="1310" actId="14100"/>
          <ac:spMkLst>
            <pc:docMk/>
            <pc:sldMk cId="815722615" sldId="258"/>
            <ac:spMk id="102" creationId="{1A7BA670-1530-D566-ECE3-546BBB4F83C4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3" creationId="{81546DD3-1427-3952-6534-07E5535F16EB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4" creationId="{4F9901C1-5392-59FD-E045-EC8ABB6E0C88}"/>
          </ac:spMkLst>
        </pc:spChg>
        <pc:spChg chg="add mod">
          <ac:chgData name="Chia-jung Yeh" userId="f328d6f4-0757-42dc-943f-c4685e047ee8" providerId="ADAL" clId="{E564DA1F-E2FD-475F-919F-BD2F09682F78}" dt="2024-01-21T10:38:30.787" v="1311" actId="571"/>
          <ac:spMkLst>
            <pc:docMk/>
            <pc:sldMk cId="815722615" sldId="258"/>
            <ac:spMk id="105" creationId="{A8E0EACA-F5E7-1D31-E948-E1F9D198C69F}"/>
          </ac:spMkLst>
        </pc:sp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39" creationId="{8CCF63A1-D68E-14CB-B079-47EA5BF7F251}"/>
          </ac:cxnSpMkLst>
        </pc:cxnChg>
        <pc:cxnChg chg="add mod">
          <ac:chgData name="Chia-jung Yeh" userId="f328d6f4-0757-42dc-943f-c4685e047ee8" providerId="ADAL" clId="{E564DA1F-E2FD-475F-919F-BD2F09682F78}" dt="2024-01-21T09:45:23.145" v="978" actId="571"/>
          <ac:cxnSpMkLst>
            <pc:docMk/>
            <pc:sldMk cId="815722615" sldId="258"/>
            <ac:cxnSpMk id="42" creationId="{B4C6138F-F0BE-A5A7-A663-440C3A4DB04A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3" creationId="{7B03FCE3-00D3-D46D-2467-446DD89ADD60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47" creationId="{FCEA9E06-8156-47C6-C4E1-0F760A335923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0" creationId="{DBD79D26-2337-42EF-0CB1-62A28903CD92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3" creationId="{A96D0DF3-F4E2-60BC-2445-6DED18488FCB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56" creationId="{103B204E-2E00-FF48-3A46-E779A6F25AF4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0" creationId="{DCFCA6EC-6009-5262-FB06-037C7CCF5D17}"/>
          </ac:cxnSpMkLst>
        </pc:cxnChg>
        <pc:cxnChg chg="add mod">
          <ac:chgData name="Chia-jung Yeh" userId="f328d6f4-0757-42dc-943f-c4685e047ee8" providerId="ADAL" clId="{E564DA1F-E2FD-475F-919F-BD2F09682F78}" dt="2024-01-21T10:04:59.626" v="1307" actId="1076"/>
          <ac:cxnSpMkLst>
            <pc:docMk/>
            <pc:sldMk cId="815722615" sldId="258"/>
            <ac:cxnSpMk id="63" creationId="{BB8C3A61-40BF-52A9-F43A-D15E44850FDD}"/>
          </ac:cxnSpMkLst>
        </pc:cxnChg>
        <pc:cxnChg chg="add del">
          <ac:chgData name="Chia-jung Yeh" userId="f328d6f4-0757-42dc-943f-c4685e047ee8" providerId="ADAL" clId="{E564DA1F-E2FD-475F-919F-BD2F09682F78}" dt="2024-01-21T09:52:05.433" v="1178" actId="11529"/>
          <ac:cxnSpMkLst>
            <pc:docMk/>
            <pc:sldMk cId="815722615" sldId="258"/>
            <ac:cxnSpMk id="87" creationId="{9AC8F181-D6F7-DF98-B32F-061D3BAD7EDE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1T13:55:25.210" v="1360" actId="5736"/>
        <pc:sldMkLst>
          <pc:docMk/>
          <pc:sldMk cId="785102926" sldId="259"/>
        </pc:sldMkLst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2" creationId="{4F40A13D-8A60-22D7-9EB9-5C9E11BEC95B}"/>
          </ac:spMkLst>
        </pc:spChg>
        <pc:spChg chg="del">
          <ac:chgData name="Chia-jung Yeh" userId="f328d6f4-0757-42dc-943f-c4685e047ee8" providerId="ADAL" clId="{E564DA1F-E2FD-475F-919F-BD2F09682F78}" dt="2024-01-21T13:49:52.699" v="1349" actId="478"/>
          <ac:spMkLst>
            <pc:docMk/>
            <pc:sldMk cId="785102926" sldId="259"/>
            <ac:spMk id="3" creationId="{FBA42F1C-174F-984D-2BB3-09CC1FA442D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5" creationId="{43A77795-185F-5D9E-2BBA-6323C127E0C8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8" creationId="{E63FD094-4CE2-0484-974C-F6CD1E75EBE5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9" creationId="{8612F0BB-2F63-9D0E-0D74-5BC4893BC89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0" creationId="{8D0BF93F-7590-BCE1-021C-E2C41098D084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1" creationId="{D82870E0-E221-6818-CD41-27FDFD866C6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2" creationId="{C03DD843-5F02-9C43-5C76-02C2C80514BC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3" creationId="{BCB79A57-B0AD-440B-9400-3A00A5E05D96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4" creationId="{E31B8DCA-10F1-4131-BF33-5F67E83EF3F7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5" creationId="{CE55C836-2983-3DDE-4F96-97B66D69B74D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6" creationId="{7FED32BB-1FDC-5568-B088-7439F3A467A1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7" creationId="{DC763014-05F8-6DC3-2922-010703D1D79F}"/>
          </ac:spMkLst>
        </pc:spChg>
        <pc:spChg chg="add mo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8" creationId="{1684352A-A986-D143-8A15-D61E5AC0374F}"/>
          </ac:spMkLst>
        </pc:spChg>
        <pc:spChg chg="add mod ord">
          <ac:chgData name="Chia-jung Yeh" userId="f328d6f4-0757-42dc-943f-c4685e047ee8" providerId="ADAL" clId="{E564DA1F-E2FD-475F-919F-BD2F09682F78}" dt="2024-01-21T13:55:25.210" v="1360" actId="5736"/>
          <ac:spMkLst>
            <pc:docMk/>
            <pc:sldMk cId="785102926" sldId="259"/>
            <ac:spMk id="19" creationId="{0691F48B-8C4C-CCCD-3D7C-D80AD45F97D3}"/>
          </ac:spMkLst>
        </pc:spChg>
        <pc:graphicFrameChg chg="add mod">
          <ac:chgData name="Chia-jung Yeh" userId="f328d6f4-0757-42dc-943f-c4685e047ee8" providerId="ADAL" clId="{E564DA1F-E2FD-475F-919F-BD2F09682F78}" dt="2024-01-21T13:55:25.210" v="1360" actId="5736"/>
          <ac:graphicFrameMkLst>
            <pc:docMk/>
            <pc:sldMk cId="785102926" sldId="259"/>
            <ac:graphicFrameMk id="4" creationId="{6EC19FE2-D45B-1742-76B4-18E464C8FC08}"/>
          </ac:graphicFrameMkLst>
        </pc:graphicFrame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6" creationId="{107ED8D9-DCA1-5D61-B807-44A71B13D32A}"/>
          </ac:cxnSpMkLst>
        </pc:cxnChg>
        <pc:cxnChg chg="add mod">
          <ac:chgData name="Chia-jung Yeh" userId="f328d6f4-0757-42dc-943f-c4685e047ee8" providerId="ADAL" clId="{E564DA1F-E2FD-475F-919F-BD2F09682F78}" dt="2024-01-21T13:55:25.210" v="1360" actId="5736"/>
          <ac:cxnSpMkLst>
            <pc:docMk/>
            <pc:sldMk cId="785102926" sldId="259"/>
            <ac:cxnSpMk id="7" creationId="{71072C95-9081-970B-1D3C-B835B7E54C40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3T13:10:28.031" v="1370" actId="1076"/>
        <pc:sldMkLst>
          <pc:docMk/>
          <pc:sldMk cId="3018927091" sldId="260"/>
        </pc:sldMkLst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2" creationId="{EAD4325E-A6E6-801F-241F-810292D4D3CB}"/>
          </ac:spMkLst>
        </pc:spChg>
        <pc:spChg chg="del">
          <ac:chgData name="Chia-jung Yeh" userId="f328d6f4-0757-42dc-943f-c4685e047ee8" providerId="ADAL" clId="{E564DA1F-E2FD-475F-919F-BD2F09682F78}" dt="2024-01-23T13:09:43.507" v="1362" actId="478"/>
          <ac:spMkLst>
            <pc:docMk/>
            <pc:sldMk cId="3018927091" sldId="260"/>
            <ac:spMk id="3" creationId="{3DD018F8-C280-BBF2-DC54-F014B58832C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" creationId="{757B86FA-CB5C-F120-1D54-AEFE100996CD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5" creationId="{67783CE1-FE03-6286-345D-656C0875150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6" creationId="{73C55D7F-3110-51C4-F9D5-ECB30B61AFC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7" creationId="{7B26B4CD-0F00-CDC8-8EEF-375A5077D2FE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8" creationId="{04041186-2817-2599-83DE-1D34511F2B6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9" creationId="{A4B08341-DD4C-C44C-E15A-50C317BF60A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0" creationId="{48C68045-ED2B-1FE9-2BEC-E62BDA9A29F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1" creationId="{7F4567F0-5AB4-6E88-B088-FBCC08EE6D1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2" creationId="{A2D251E5-65C5-4198-6966-46205EFB27A4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3" creationId="{2E41B308-A8B6-0A29-A1F4-95136DDDBE3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4" creationId="{EB865D52-F255-01B6-8183-A2C7715CA419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5" creationId="{BFED1BA9-A50F-D721-5125-976999A36DB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6" creationId="{651BA589-B719-6DEA-DB29-DCFBA56DD3E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7" creationId="{5CBE4FC4-CAB1-AB81-9990-CA5AA777BE4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8" creationId="{A936233C-4F64-EC64-88C1-82DAA3F2A0A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19" creationId="{A0A41AAD-0251-17CE-2644-FC15B75BC2EC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0" creationId="{56486791-0A2D-4602-BB81-8D3BA55B936B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21" creationId="{6FF14040-AA58-7D5C-AFF8-27C5B621EB5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0" creationId="{3FB4576E-82A2-D23A-9EB3-07A5830C287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1" creationId="{A30AE513-F218-76B9-153E-D2D1387E9028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2" creationId="{A8E45D74-E628-EAB1-718F-7A35F350C7C1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3" creationId="{C77E855E-546F-0344-ED0A-11356F8D21D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4" creationId="{17759377-8B9E-ACBD-8E6F-70946DA02F03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5" creationId="{FDB5445B-AE90-DA88-EEEB-26B19D00711A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36" creationId="{67B4526C-C676-5F4D-C9A4-34F68EF7A980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3" creationId="{0387FB50-17CC-69FD-98B5-236045D5B61D}"/>
          </ac:spMkLst>
        </pc:spChg>
        <pc:spChg chg="add mod">
          <ac:chgData name="Chia-jung Yeh" userId="f328d6f4-0757-42dc-943f-c4685e047ee8" providerId="ADAL" clId="{E564DA1F-E2FD-475F-919F-BD2F09682F78}" dt="2024-01-23T13:10:28.031" v="1370" actId="1076"/>
          <ac:spMkLst>
            <pc:docMk/>
            <pc:sldMk cId="3018927091" sldId="260"/>
            <ac:spMk id="44" creationId="{3764CF4F-A595-5118-C971-B4BC5B560BB2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5" creationId="{846ED376-CDFA-F388-7739-7D3C03A92917}"/>
          </ac:spMkLst>
        </pc:spChg>
        <pc:spChg chg="add mod">
          <ac:chgData name="Chia-jung Yeh" userId="f328d6f4-0757-42dc-943f-c4685e047ee8" providerId="ADAL" clId="{E564DA1F-E2FD-475F-919F-BD2F09682F78}" dt="2024-01-23T13:09:55.918" v="1364" actId="2711"/>
          <ac:spMkLst>
            <pc:docMk/>
            <pc:sldMk cId="3018927091" sldId="260"/>
            <ac:spMk id="46" creationId="{ED229977-340D-B0B6-8AB1-5961C6F6ADD0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7" creationId="{CBDA6ED4-FF9C-B4D3-B9E8-48191E3BBF33}"/>
          </ac:spMkLst>
        </pc:spChg>
        <pc:spChg chg="add mod">
          <ac:chgData name="Chia-jung Yeh" userId="f328d6f4-0757-42dc-943f-c4685e047ee8" providerId="ADAL" clId="{E564DA1F-E2FD-475F-919F-BD2F09682F78}" dt="2024-01-23T13:09:46.219" v="1363"/>
          <ac:spMkLst>
            <pc:docMk/>
            <pc:sldMk cId="3018927091" sldId="260"/>
            <ac:spMk id="48" creationId="{7A55A224-38FD-ACD9-53D0-C2B80DFBBAFA}"/>
          </ac:spMkLst>
        </pc:spChg>
        <pc:spChg chg="add mod ord">
          <ac:chgData name="Chia-jung Yeh" userId="f328d6f4-0757-42dc-943f-c4685e047ee8" providerId="ADAL" clId="{E564DA1F-E2FD-475F-919F-BD2F09682F78}" dt="2024-01-23T13:10:20.800" v="1368" actId="167"/>
          <ac:spMkLst>
            <pc:docMk/>
            <pc:sldMk cId="3018927091" sldId="260"/>
            <ac:spMk id="49" creationId="{37A06576-B51E-C770-ED4C-08254A1D4BED}"/>
          </ac:spMkLst>
        </pc:sp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2" creationId="{657BB868-070E-E6FE-46AA-0966F4A25B40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3" creationId="{987558F2-B1E8-28CD-CE9F-A31450F2B83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4" creationId="{CB8510BC-FAF7-BBD8-EB3E-2916CF6ECA69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5" creationId="{CB31A691-6578-4EE7-EC3C-8D1279D2DF0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6" creationId="{08033F8E-22CD-79E4-5BD5-AA515AC33437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7" creationId="{C6889851-E581-2224-976C-61427CFFE05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8" creationId="{4000A893-129F-8400-65CF-5C4B20ECEE23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29" creationId="{79CFE312-BE44-AF33-4F5E-97CE77B89F64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7" creationId="{6B28A112-FCDD-34D2-6245-33679C55B31D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8" creationId="{971D34D9-1BA9-F5B5-2830-2D0056B1D795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39" creationId="{5B25DC1F-6222-F7D3-DE6E-9C1A3E66E66E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0" creationId="{9D0884E7-8AA3-92A0-97E5-658127DFD4FB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1" creationId="{8023461F-C77A-6455-17B6-22E8AD97FC5F}"/>
          </ac:cxnSpMkLst>
        </pc:cxnChg>
        <pc:cxnChg chg="add mod">
          <ac:chgData name="Chia-jung Yeh" userId="f328d6f4-0757-42dc-943f-c4685e047ee8" providerId="ADAL" clId="{E564DA1F-E2FD-475F-919F-BD2F09682F78}" dt="2024-01-23T13:09:55.918" v="1364" actId="2711"/>
          <ac:cxnSpMkLst>
            <pc:docMk/>
            <pc:sldMk cId="3018927091" sldId="260"/>
            <ac:cxnSpMk id="42" creationId="{46D5B397-E6D7-83A3-8BF7-0B0E7290E555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04:27:48.459" v="1402" actId="1076"/>
        <pc:sldMkLst>
          <pc:docMk/>
          <pc:sldMk cId="683953178" sldId="261"/>
        </pc:sldMkLst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2" creationId="{0C98E980-9D4B-7CDA-A18A-7CFA97A6B8E2}"/>
          </ac:spMkLst>
        </pc:spChg>
        <pc:spChg chg="del">
          <ac:chgData name="Chia-jung Yeh" userId="f328d6f4-0757-42dc-943f-c4685e047ee8" providerId="ADAL" clId="{E564DA1F-E2FD-475F-919F-BD2F09682F78}" dt="2024-01-24T04:25:09.711" v="1372" actId="478"/>
          <ac:spMkLst>
            <pc:docMk/>
            <pc:sldMk cId="683953178" sldId="261"/>
            <ac:spMk id="3" creationId="{904A64D4-3BE6-0627-CC51-2D80579BA33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8" creationId="{69BA9E71-B5CB-2389-14B3-BD26812B4F8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9" creationId="{D120717A-ABE5-EF41-8EBD-2CCC5F46CE03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0" creationId="{3FB9EB92-BB4F-3E0A-FBEA-0FA9ED432C84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2" creationId="{7D966524-709E-FEE6-BE06-7B2C8B670A5A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3" creationId="{4B6B7B81-31DD-96D2-846A-66C557DB1C82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4" creationId="{6C032BDE-9895-4172-EE89-E7AB6D339F47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7" creationId="{FAABD080-EF13-AB8D-843F-DA52F579370B}"/>
          </ac:spMkLst>
        </pc:spChg>
        <pc:spChg chg="add mod">
          <ac:chgData name="Chia-jung Yeh" userId="f328d6f4-0757-42dc-943f-c4685e047ee8" providerId="ADAL" clId="{E564DA1F-E2FD-475F-919F-BD2F09682F78}" dt="2024-01-24T04:26:36.466" v="1382" actId="1076"/>
          <ac:spMkLst>
            <pc:docMk/>
            <pc:sldMk cId="683953178" sldId="261"/>
            <ac:spMk id="18" creationId="{D5EF1617-7E8D-6A58-C82E-E2C72AAE6793}"/>
          </ac:spMkLst>
        </pc:spChg>
        <pc:spChg chg="add mod ord">
          <ac:chgData name="Chia-jung Yeh" userId="f328d6f4-0757-42dc-943f-c4685e047ee8" providerId="ADAL" clId="{E564DA1F-E2FD-475F-919F-BD2F09682F78}" dt="2024-01-24T04:26:38.711" v="1385" actId="1076"/>
          <ac:spMkLst>
            <pc:docMk/>
            <pc:sldMk cId="683953178" sldId="261"/>
            <ac:spMk id="19" creationId="{A5043CE1-67A3-07EE-00B3-8DE7EE094757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4" creationId="{CECB4BAC-3AA4-D575-AE33-5E6C66F98C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7" creationId="{5C8A062D-9CCE-287D-6E3E-59F03176FBD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8" creationId="{97C39A1B-F4B6-742D-4E4E-9E7C2A82CC0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29" creationId="{59BBB8F2-6068-AB83-B297-DA33D3E17A1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0" creationId="{F9713A97-BBEE-7C08-283D-E4D534787CE1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1" creationId="{A1C780FE-13DF-D21C-EA2F-5E3413FBF363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2" creationId="{8BA211AB-C461-50F3-3A1C-B311B7278DCC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3" creationId="{E1D36DA4-8D0B-A360-6BEA-77D4D1BDD83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4" creationId="{45FF57D6-8C92-D88B-B87C-A790829E7044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5" creationId="{A2B230FC-8F2C-565C-D840-641087D6586D}"/>
          </ac:spMkLst>
        </pc:spChg>
        <pc:spChg chg="add del mod">
          <ac:chgData name="Chia-jung Yeh" userId="f328d6f4-0757-42dc-943f-c4685e047ee8" providerId="ADAL" clId="{E564DA1F-E2FD-475F-919F-BD2F09682F78}" dt="2024-01-24T04:26:39.081" v="1386"/>
          <ac:spMkLst>
            <pc:docMk/>
            <pc:sldMk cId="683953178" sldId="261"/>
            <ac:spMk id="36" creationId="{1B7E431B-4C9A-5EFE-27E2-B9DDAB43C302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1" creationId="{F48E67BE-BB84-0B1E-6B77-07AF170E224F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4" creationId="{BFBFB94E-1853-1454-7638-271E658D2A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5" creationId="{FA032930-4E41-824F-649D-453C4BD8FD60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6" creationId="{977BE373-6689-EDDC-201D-FE361F100215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7" creationId="{4B50921A-83C7-7276-DE5A-1FE682F0056A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8" creationId="{5487A05D-D9E4-22BE-6C25-2D00D02ECB6C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49" creationId="{E43C5A60-420C-65AE-19A0-ED1E6774E8A3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0" creationId="{B3FE3B7E-CC91-81B1-F377-F19608B8B42D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1" creationId="{251C06B7-B0FD-6F25-C83F-32883653A9A1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2" creationId="{3AB92F3E-9E50-8E70-792F-4C6F10C804D7}"/>
          </ac:spMkLst>
        </pc:spChg>
        <pc:spChg chg="add mo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3" creationId="{F7F30FD3-EADD-79B9-38C5-40897A2AE014}"/>
          </ac:spMkLst>
        </pc:spChg>
        <pc:spChg chg="add mod ord">
          <ac:chgData name="Chia-jung Yeh" userId="f328d6f4-0757-42dc-943f-c4685e047ee8" providerId="ADAL" clId="{E564DA1F-E2FD-475F-919F-BD2F09682F78}" dt="2024-01-24T04:27:48.459" v="1402" actId="1076"/>
          <ac:spMkLst>
            <pc:docMk/>
            <pc:sldMk cId="683953178" sldId="261"/>
            <ac:spMk id="54" creationId="{A5CEB656-0359-821E-08DE-C21C358CEEBC}"/>
          </ac:spMkLst>
        </pc:sp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4" creationId="{0CDCB42A-260B-6DAF-39EB-24A63CB6981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5" creationId="{15C5161B-AF09-82F4-D471-31AE5D3B366F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6" creationId="{FC581FCD-45F1-6ECA-5336-28AF454B7487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7" creationId="{0677D785-A73B-1764-6C33-5CCB1FCAA309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1" creationId="{8DBE7DD3-750F-6E07-3F75-9DFF2552DA85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5" creationId="{48102E05-8645-3808-6280-DF7C077D493C}"/>
          </ac:picMkLst>
        </pc:picChg>
        <pc:picChg chg="add mod">
          <ac:chgData name="Chia-jung Yeh" userId="f328d6f4-0757-42dc-943f-c4685e047ee8" providerId="ADAL" clId="{E564DA1F-E2FD-475F-919F-BD2F09682F78}" dt="2024-01-24T04:26:36.466" v="1382" actId="1076"/>
          <ac:picMkLst>
            <pc:docMk/>
            <pc:sldMk cId="683953178" sldId="261"/>
            <ac:picMk id="16" creationId="{194E0CD3-CFC1-BE66-C6CF-E4F7CF2B33FC}"/>
          </ac:picMkLst>
        </pc:pic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0" creationId="{59F31324-3A50-D4D0-545D-14B18086469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1" creationId="{A5897430-F0D5-1A44-134D-FF9A2673DA84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2" creationId="{7C0EED41-58CC-6964-C492-1A67D4F5A49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3" creationId="{AA0D1B9A-B9D6-9E8B-BD57-60DF5CD705D9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5" creationId="{73F16A84-6F9C-2427-CB15-6F8D7ADBA748}"/>
          </ac:cxnSpMkLst>
        </pc:cxnChg>
        <pc:cxnChg chg="add del mod">
          <ac:chgData name="Chia-jung Yeh" userId="f328d6f4-0757-42dc-943f-c4685e047ee8" providerId="ADAL" clId="{E564DA1F-E2FD-475F-919F-BD2F09682F78}" dt="2024-01-24T04:26:39.081" v="1386"/>
          <ac:cxnSpMkLst>
            <pc:docMk/>
            <pc:sldMk cId="683953178" sldId="261"/>
            <ac:cxnSpMk id="26" creationId="{EFB47745-7042-2662-4D41-553760C57E93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7" creationId="{393B5AC9-3DD0-7ED7-C90E-D65C85094E7E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8" creationId="{EFDB0A4E-C7DD-97B4-F60E-2B10484DA89D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39" creationId="{7490C029-9D9F-EA45-D0DB-210034DA754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0" creationId="{81F56FC8-2E4B-71FA-2A30-A3E738C3B1CF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2" creationId="{C23349E0-34DF-998A-9894-D38B3025D536}"/>
          </ac:cxnSpMkLst>
        </pc:cxnChg>
        <pc:cxnChg chg="add mod">
          <ac:chgData name="Chia-jung Yeh" userId="f328d6f4-0757-42dc-943f-c4685e047ee8" providerId="ADAL" clId="{E564DA1F-E2FD-475F-919F-BD2F09682F78}" dt="2024-01-24T04:27:48.459" v="1402" actId="1076"/>
          <ac:cxnSpMkLst>
            <pc:docMk/>
            <pc:sldMk cId="683953178" sldId="261"/>
            <ac:cxnSpMk id="43" creationId="{7C9935B9-4FC3-7B93-0012-97309A838DFF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4T10:19:44.631" v="1895" actId="1076"/>
        <pc:sldMkLst>
          <pc:docMk/>
          <pc:sldMk cId="1144307710" sldId="262"/>
        </pc:sldMkLst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" creationId="{3883D9BE-B9F3-4E5B-920E-DD146FDB2A29}"/>
          </ac:spMkLst>
        </pc:spChg>
        <pc:spChg chg="del">
          <ac:chgData name="Chia-jung Yeh" userId="f328d6f4-0757-42dc-943f-c4685e047ee8" providerId="ADAL" clId="{E564DA1F-E2FD-475F-919F-BD2F09682F78}" dt="2024-01-24T08:11:53.609" v="1405" actId="478"/>
          <ac:spMkLst>
            <pc:docMk/>
            <pc:sldMk cId="1144307710" sldId="262"/>
            <ac:spMk id="2" creationId="{AE2BA236-542C-4BF0-CA7C-FD546CFE0613}"/>
          </ac:spMkLst>
        </pc:spChg>
        <pc:spChg chg="del">
          <ac:chgData name="Chia-jung Yeh" userId="f328d6f4-0757-42dc-943f-c4685e047ee8" providerId="ADAL" clId="{E564DA1F-E2FD-475F-919F-BD2F09682F78}" dt="2024-01-24T08:11:51.908" v="1404" actId="478"/>
          <ac:spMkLst>
            <pc:docMk/>
            <pc:sldMk cId="1144307710" sldId="262"/>
            <ac:spMk id="3" creationId="{F2637B4B-9C35-A8D2-9A19-BE7FCEB37DA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3" creationId="{F4AA4267-EA46-175B-38CD-4C4324372A3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" creationId="{2D866D82-FB6B-6829-EE60-62C17D395B3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" creationId="{56333148-9A75-7C50-53E3-4211E70F14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" creationId="{80DB2926-1A0E-F31C-B268-71060086B48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" creationId="{A063374D-FE12-4658-2DFB-15B73A5189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" creationId="{4EEC5446-06D8-E285-EF72-DB287661750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" creationId="{0E69A798-EFDF-C698-FE39-F456578CBECE}"/>
          </ac:spMkLst>
        </pc:spChg>
        <pc:spChg chg="add mod">
          <ac:chgData name="Chia-jung Yeh" userId="f328d6f4-0757-42dc-943f-c4685e047ee8" providerId="ADAL" clId="{E564DA1F-E2FD-475F-919F-BD2F09682F78}" dt="2024-01-24T08:15:37.824" v="1432" actId="571"/>
          <ac:spMkLst>
            <pc:docMk/>
            <pc:sldMk cId="1144307710" sldId="262"/>
            <ac:spMk id="10" creationId="{10694C20-0E24-1201-943D-02EBD814BCC6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0" creationId="{E2FA2B46-CECC-007B-FDA0-07ACF018448B}"/>
          </ac:spMkLst>
        </pc:spChg>
        <pc:spChg chg="add mod">
          <ac:chgData name="Chia-jung Yeh" userId="f328d6f4-0757-42dc-943f-c4685e047ee8" providerId="ADAL" clId="{E564DA1F-E2FD-475F-919F-BD2F09682F78}" dt="2024-01-24T08:15:37.307" v="1431" actId="571"/>
          <ac:spMkLst>
            <pc:docMk/>
            <pc:sldMk cId="1144307710" sldId="262"/>
            <ac:spMk id="11" creationId="{769C7642-F5E4-AB7B-BCEE-9590795D36C4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1" creationId="{7CF22356-F135-B9E7-7469-C9667A5A465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2" creationId="{A137B8DE-1BBB-448A-D21C-A084A002F75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3" creationId="{07A8CE99-8D0D-9AE8-CFC8-485CD7599BAE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4" creationId="{ACD2DA40-DC2D-4857-D4AC-76AD5E159479}"/>
          </ac:spMkLst>
        </pc:spChg>
        <pc:spChg chg="add mod">
          <ac:chgData name="Chia-jung Yeh" userId="f328d6f4-0757-42dc-943f-c4685e047ee8" providerId="ADAL" clId="{E564DA1F-E2FD-475F-919F-BD2F09682F78}" dt="2024-01-24T08:15:48.761" v="1435" actId="571"/>
          <ac:spMkLst>
            <pc:docMk/>
            <pc:sldMk cId="1144307710" sldId="262"/>
            <ac:spMk id="15" creationId="{190AE792-1AB9-33CC-9F68-204B5B7C3CC0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15" creationId="{6ADF1F2D-0110-38DF-5864-564ED06F9A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" creationId="{A28D3EB7-ED60-695C-D31C-ECC9306438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" creationId="{85FCAEB4-2A57-D769-097A-12CAAF0CE54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" creationId="{B5B57D4B-8BE4-28C3-942A-314E2AFA59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" creationId="{E1EB4276-10A3-B124-6402-0F73562CA72E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0" creationId="{1BDBAF8B-2D4F-84DD-77DE-FE666A11261E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0" creationId="{EB94BCCC-60C9-5AA2-DDAB-FB465873BBDC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1" creationId="{147A7459-8457-0F4C-1EC2-091ADB67308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1" creationId="{95987D66-A39C-118C-0245-2FD5195E877B}"/>
          </ac:spMkLst>
        </pc:spChg>
        <pc:spChg chg="add del mod">
          <ac:chgData name="Chia-jung Yeh" userId="f328d6f4-0757-42dc-943f-c4685e047ee8" providerId="ADAL" clId="{E564DA1F-E2FD-475F-919F-BD2F09682F78}" dt="2024-01-24T10:19:41.992" v="1893"/>
          <ac:spMkLst>
            <pc:docMk/>
            <pc:sldMk cId="1144307710" sldId="262"/>
            <ac:spMk id="22" creationId="{5BEDFB6E-400B-7318-FDD6-10CD93E55A97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2" creationId="{8914F97D-FE96-FABF-09F5-8A232E3BB7B9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3" creationId="{B1153155-4454-E077-6673-4F18D94DC7E0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3" creationId="{EBAA2B6E-9319-FE5E-8A8D-4D1C65FEA175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4" creationId="{A23823C0-D2FD-3CDA-0FF7-D6B68EC85EEE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4" creationId="{B5BF6523-6E0C-5390-EF75-7DF512FDC32A}"/>
          </ac:spMkLst>
        </pc:spChg>
        <pc:spChg chg="add mod">
          <ac:chgData name="Chia-jung Yeh" userId="f328d6f4-0757-42dc-943f-c4685e047ee8" providerId="ADAL" clId="{E564DA1F-E2FD-475F-919F-BD2F09682F78}" dt="2024-01-24T08:16:33.225" v="1443" actId="571"/>
          <ac:spMkLst>
            <pc:docMk/>
            <pc:sldMk cId="1144307710" sldId="262"/>
            <ac:spMk id="25" creationId="{191F0913-804D-082F-8E53-F6C0DA1E165D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5" creationId="{52486157-74C4-D274-F4A4-8C2DE43AA3B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6" creationId="{38EDC1B3-2EC0-BFE0-0A09-75537EBFF7C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7" creationId="{0A7524FC-3A0D-9403-F174-A1068F2DD417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28" creationId="{675012A3-1B97-D127-38F1-D2B0CAEF163D}"/>
          </ac:spMkLst>
        </pc:spChg>
        <pc:spChg chg="add del mod">
          <ac:chgData name="Chia-jung Yeh" userId="f328d6f4-0757-42dc-943f-c4685e047ee8" providerId="ADAL" clId="{E564DA1F-E2FD-475F-919F-BD2F09682F78}" dt="2024-01-24T08:17:13.431" v="1448" actId="478"/>
          <ac:spMkLst>
            <pc:docMk/>
            <pc:sldMk cId="1144307710" sldId="262"/>
            <ac:spMk id="28" creationId="{CCFB6CC6-0778-5D29-32E9-4E9E900467D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9" creationId="{447693B9-A0C3-C22C-24C2-95D6053F79A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0" creationId="{EC5BD9CD-7FAA-3A29-4A65-CAEDD4259CD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1" creationId="{756C121E-352F-CB0F-6084-A242B4A5811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2" creationId="{BD8B8F90-0564-D5BA-A6DA-9F990A7A44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3" creationId="{DC463201-BAD3-239C-7E72-FAB33BC55BC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4" creationId="{57B09CD0-95D9-6EEC-C753-20E24DCEBE4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5" creationId="{EC3C5225-1F3C-10C6-7C6E-2477B7A4E09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6" creationId="{70C8492F-5CF3-5F18-2D51-3FEC4CBDBBD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7" creationId="{5188A9DE-0DCA-7960-7047-0D45167679E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8" creationId="{492CA342-8013-F283-9BF2-F5521A07399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39" creationId="{4EEB7722-95D9-A5BC-F456-4F5A6B73548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0" creationId="{58337CE3-A04B-9158-CF80-0ADFE91686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1" creationId="{8FDAB236-82F4-6204-F909-7F9B8324BA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2" creationId="{36E47CEB-F143-C3DB-AB35-13F10309624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3" creationId="{311963DE-7A65-57D2-81D3-EA7C3DFFCDF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4" creationId="{94DEC062-7F2B-BD2B-5148-0E89F2BCCB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5" creationId="{835AD695-2FB4-0AEA-2B63-F841CA619B5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6" creationId="{BB012B94-21D3-E34D-F07C-7475B625D37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7" creationId="{35694552-BCEC-7160-C5F7-0A832B7B0B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8" creationId="{6A3BA016-1D48-423E-11C9-EFD67F84A4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49" creationId="{68954EBE-8E15-5361-E847-AFE83FE863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0" creationId="{5B4A8ACE-BC46-5AD0-6AF4-21498C2CFC5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1" creationId="{83C57CBD-A78A-389B-1913-2B9ED64792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2" creationId="{3245B39E-5E76-7E23-46A3-2989C00EAC45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55" creationId="{A1A74C33-DAC3-5328-A8CD-FC58FBCE3DD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7" creationId="{EC621187-8CA6-8325-80C7-8183D893A0C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58" creationId="{726AC00A-8A20-0F8C-3F43-12AA91E7F46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0" creationId="{500B35D3-3A74-BBC6-3339-04ADAE6CD1D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1" creationId="{939D24E3-F863-F58B-459E-5EBD3C07A69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3" creationId="{F03D613E-9CC4-10E1-91BA-D645AC6055B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4" creationId="{9E98AD20-340B-05C7-C573-18249FC103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5" creationId="{D90D835E-4D9F-A567-81A5-5FE07C45698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6" creationId="{873056E2-6160-AC77-32C2-944C34F4BEF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7" creationId="{80B4E198-19AC-9C81-26BC-19CCA03135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68" creationId="{4AA6E98D-E717-1AB7-1FA4-92BF104EBDE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0" creationId="{C01F707C-96D0-B5DE-3610-67AA72E3B078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1" creationId="{17DB9A34-E342-761E-4213-D43053FAD372}"/>
          </ac:spMkLst>
        </pc:spChg>
        <pc:spChg chg="add mod">
          <ac:chgData name="Chia-jung Yeh" userId="f328d6f4-0757-42dc-943f-c4685e047ee8" providerId="ADAL" clId="{E564DA1F-E2FD-475F-919F-BD2F09682F78}" dt="2024-01-24T10:19:44.631" v="1895" actId="1076"/>
          <ac:spMkLst>
            <pc:docMk/>
            <pc:sldMk cId="1144307710" sldId="262"/>
            <ac:spMk id="72" creationId="{92E9D97E-5308-2BBC-6ED3-06FB9B82BCC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8" creationId="{5045BDDB-AD5B-35B0-7076-9D5AF141E0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79" creationId="{FFEBB87D-7364-74DA-761F-093A9DF661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0" creationId="{9797F43A-3FBE-7E15-12D1-5B22CC6307E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1" creationId="{277A02CE-F1ED-61C7-BD19-F399F25093F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2" creationId="{F2C67B5B-A95D-E063-12B5-507BC727846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3" creationId="{403A4A3B-B4CF-B4B2-2446-5DC47FE387D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4" creationId="{B0F803E2-81B0-4262-8F07-7EE81A6004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6" creationId="{32070911-3829-AF6E-A3D1-A6C3B2B4D54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7" creationId="{6A603837-7734-9D02-084F-A697E56F4B9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8" creationId="{ACE82297-D645-97F6-8DCA-53ECCDA127C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89" creationId="{B774A5C1-CC30-E528-77E6-D62CD867320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0" creationId="{7D2DF1F4-5499-C2AD-D79D-A101F9CAB637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1" creationId="{D7B2608B-5BF7-C141-606E-8D722F7E8921}"/>
          </ac:spMkLst>
        </pc:spChg>
        <pc:spChg chg="add del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2" creationId="{CD0BA38C-6E3E-9B91-5285-F8EAFB23603C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3" creationId="{ABE63433-9509-2375-63F9-42FD0C6B7993}"/>
          </ac:spMkLst>
        </pc:spChg>
        <pc:spChg chg="add mod">
          <ac:chgData name="Chia-jung Yeh" userId="f328d6f4-0757-42dc-943f-c4685e047ee8" providerId="ADAL" clId="{E564DA1F-E2FD-475F-919F-BD2F09682F78}" dt="2024-01-24T08:22:35.552" v="1548" actId="571"/>
          <ac:spMkLst>
            <pc:docMk/>
            <pc:sldMk cId="1144307710" sldId="262"/>
            <ac:spMk id="94" creationId="{CAAEB00E-4F03-6C65-4B1A-15986D4B24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5" creationId="{9CFA6EF6-42E2-4AF6-6A7B-D43CB17B3863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6" creationId="{E673A9EB-F441-6909-2B46-6746FF0B4E8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7" creationId="{F30262E5-C8AD-D199-1E47-155D83B5697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8" creationId="{B700F886-752F-E07F-07D1-0451C688B98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99" creationId="{007469E9-9D1B-355D-4C81-BB42F82D9D3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0" creationId="{F19B3BB1-BD8D-408E-4362-6DD1FD1F674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2" creationId="{E8EDEA9D-490F-BB4A-8A93-7D25FE081FA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3" creationId="{62F369C4-ABA0-7B66-3A95-EB60F861E48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4" creationId="{05CB50AA-C6E2-C122-1C49-FDD13DB9FF4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5" creationId="{0E9A7966-DA85-6EBB-FC26-D3B7E7CC022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6" creationId="{45267FB7-BABB-6861-A3CE-1B78AE2DA77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7" creationId="{C0AAB632-9C89-1E74-A0BB-1A9BFB28111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8" creationId="{4F301C8E-AC62-5EC3-6918-D63886163A5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09" creationId="{AB97BB40-189F-DC98-990C-D69D670BC00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0" creationId="{4B52BDAC-E466-BF64-25AD-6636F89A6FD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1" creationId="{3CF4D4EB-5454-0EFB-2784-62364BD4468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2" creationId="{A579A843-56E1-F3F7-55C3-1620416E317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3" creationId="{94D19EBD-4ABA-4DBC-C1E5-BEE596D3A56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15" creationId="{86257261-DDC6-D4A9-1E25-B02E78C527B3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6" creationId="{BA118A74-F4B4-39ED-E0F2-FC99C8474D9F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7" creationId="{BF644783-5E63-D512-A1CF-7D08C5CFA10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8" creationId="{E468ECCF-78E7-B790-6BF2-3AA675AB9277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19" creationId="{8819AF77-53E8-3911-7764-63718261EAB7}"/>
          </ac:spMkLst>
        </pc:spChg>
        <pc:spChg chg="add del mod">
          <ac:chgData name="Chia-jung Yeh" userId="f328d6f4-0757-42dc-943f-c4685e047ee8" providerId="ADAL" clId="{E564DA1F-E2FD-475F-919F-BD2F09682F78}" dt="2024-01-24T08:24:52.391" v="1591" actId="478"/>
          <ac:spMkLst>
            <pc:docMk/>
            <pc:sldMk cId="1144307710" sldId="262"/>
            <ac:spMk id="120" creationId="{87A605CD-DA6A-3760-BC31-5FB005FC2CD0}"/>
          </ac:spMkLst>
        </pc:spChg>
        <pc:spChg chg="add del mod">
          <ac:chgData name="Chia-jung Yeh" userId="f328d6f4-0757-42dc-943f-c4685e047ee8" providerId="ADAL" clId="{E564DA1F-E2FD-475F-919F-BD2F09682F78}" dt="2024-01-24T08:24:52.682" v="1592" actId="478"/>
          <ac:spMkLst>
            <pc:docMk/>
            <pc:sldMk cId="1144307710" sldId="262"/>
            <ac:spMk id="121" creationId="{A264E89A-6619-1295-8290-F69A7CB68325}"/>
          </ac:spMkLst>
        </pc:spChg>
        <pc:spChg chg="add del mod">
          <ac:chgData name="Chia-jung Yeh" userId="f328d6f4-0757-42dc-943f-c4685e047ee8" providerId="ADAL" clId="{E564DA1F-E2FD-475F-919F-BD2F09682F78}" dt="2024-01-24T08:25:16.131" v="1606" actId="478"/>
          <ac:spMkLst>
            <pc:docMk/>
            <pc:sldMk cId="1144307710" sldId="262"/>
            <ac:spMk id="123" creationId="{5FCFF3AC-7B15-5D14-9278-0981F02A716E}"/>
          </ac:spMkLst>
        </pc:spChg>
        <pc:spChg chg="add del mod">
          <ac:chgData name="Chia-jung Yeh" userId="f328d6f4-0757-42dc-943f-c4685e047ee8" providerId="ADAL" clId="{E564DA1F-E2FD-475F-919F-BD2F09682F78}" dt="2024-01-24T08:24:34.463" v="1585" actId="478"/>
          <ac:spMkLst>
            <pc:docMk/>
            <pc:sldMk cId="1144307710" sldId="262"/>
            <ac:spMk id="124" creationId="{C78E8632-C30F-9729-98B5-F1C043E49B54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5" creationId="{6C302A54-5816-9593-19AF-DEE82E8CE531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6" creationId="{2D8F7900-39BB-8E51-9223-A842159F741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7" creationId="{03CC7667-108A-233E-DA33-554F7717D4F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8" creationId="{A864C376-83F8-030C-9F17-D6A9F3C2DA7E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29" creationId="{1C90A863-A585-750A-5793-7CCD694ADF48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0" creationId="{BD709C8B-335A-785F-88A2-38B1F1EC0169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2" creationId="{0725FBF2-D6B9-0638-938B-202BEB3C26C6}"/>
          </ac:spMkLst>
        </pc:spChg>
        <pc:spChg chg="add mod">
          <ac:chgData name="Chia-jung Yeh" userId="f328d6f4-0757-42dc-943f-c4685e047ee8" providerId="ADAL" clId="{E564DA1F-E2FD-475F-919F-BD2F09682F78}" dt="2024-01-24T08:24:32.553" v="1582" actId="571"/>
          <ac:spMkLst>
            <pc:docMk/>
            <pc:sldMk cId="1144307710" sldId="262"/>
            <ac:spMk id="133" creationId="{8B6A918B-0451-1964-0283-516557DCDF60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4" creationId="{E271F109-DD92-A28C-B6F9-377923A6E71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135" creationId="{BE474C46-433A-3F80-9D24-F80CC70576C6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6" creationId="{CC87A6CE-1D20-D4EC-0FFF-22455B8FA281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7" creationId="{EB88266A-EF61-2852-C5EB-D45910360C73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8" creationId="{BC31A31C-8484-E561-24E5-277B67070144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39" creationId="{8C67DA7D-1494-7DF4-FA8C-4A8A7C9E8462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1" creationId="{BE5D3502-AEFB-8425-4E53-BBE8C5689B3A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142" creationId="{E42A14F0-B7D8-C606-1157-77E90B6169B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3" creationId="{25A9B3AA-090E-472F-5851-CA0B5ECEB48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4" creationId="{DF47191C-C3BA-8826-0DF8-436A0FD5E5F4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5" creationId="{E322D96B-D293-8674-9F13-1C9001556E2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6" creationId="{FA585515-3874-392B-E3DC-D9126433F8C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7" creationId="{5CC670D3-BE60-31F1-FF03-B4F6A0C3700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48" creationId="{CD654492-F14B-082A-AF3B-85F955B9BE73}"/>
          </ac:spMkLst>
        </pc:spChg>
        <pc:spChg chg="add mod">
          <ac:chgData name="Chia-jung Yeh" userId="f328d6f4-0757-42dc-943f-c4685e047ee8" providerId="ADAL" clId="{E564DA1F-E2FD-475F-919F-BD2F09682F78}" dt="2024-01-24T08:26:36.269" v="1635" actId="571"/>
          <ac:spMkLst>
            <pc:docMk/>
            <pc:sldMk cId="1144307710" sldId="262"/>
            <ac:spMk id="151" creationId="{F2A10828-4347-DC92-0161-F1A305DA16B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3" creationId="{8E967249-03B6-ADD5-4A1F-5FAC1038313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4" creationId="{422E4917-6A24-3120-0773-FC358558E062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5" creationId="{52AACC25-6B06-A874-03DB-C5D219E355EA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56" creationId="{67650FD8-47EE-2E51-CE03-8BAA4D103BC7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8" creationId="{C87326EA-02E5-93D2-B82B-CFD2E5F084C6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59" creationId="{403BAB36-6711-E58C-ABA9-3D6847990699}"/>
          </ac:spMkLst>
        </pc:spChg>
        <pc:spChg chg="add mod">
          <ac:chgData name="Chia-jung Yeh" userId="f328d6f4-0757-42dc-943f-c4685e047ee8" providerId="ADAL" clId="{E564DA1F-E2FD-475F-919F-BD2F09682F78}" dt="2024-01-24T09:40:29.816" v="1699" actId="571"/>
          <ac:spMkLst>
            <pc:docMk/>
            <pc:sldMk cId="1144307710" sldId="262"/>
            <ac:spMk id="160" creationId="{5D6E46D8-1BB8-753D-57D5-1E5107FB55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1" creationId="{E463D2A7-6769-E1D0-CB6A-D556C88347E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2" creationId="{4DF31D03-A0BD-029E-3562-9A234924794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3" creationId="{2CA4A8B8-D89C-3275-F8A6-1914300BF37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4" creationId="{0949B1F3-0F11-9705-E1CF-41CDD1605316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5" creationId="{2E95A9B4-8AA1-55FD-F513-E0F7CC62C32B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6" creationId="{92CA1C00-0BF4-0BEE-4B0C-3C78532EBD2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68" creationId="{16D94F85-F4EB-414D-5601-B05D36C004DD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2" creationId="{E2B2E133-D618-FEC7-8F6E-AF7B41A04F6A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3" creationId="{26CAEA48-2933-134D-BEA1-289B03832059}"/>
          </ac:spMkLst>
        </pc:spChg>
        <pc:spChg chg="add del mod">
          <ac:chgData name="Chia-jung Yeh" userId="f328d6f4-0757-42dc-943f-c4685e047ee8" providerId="ADAL" clId="{E564DA1F-E2FD-475F-919F-BD2F09682F78}" dt="2024-01-24T09:42:35.598" v="1722" actId="478"/>
          <ac:spMkLst>
            <pc:docMk/>
            <pc:sldMk cId="1144307710" sldId="262"/>
            <ac:spMk id="174" creationId="{6C65D8DB-7C38-21D7-2C21-392B650065AE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5" creationId="{B5711D30-7B24-F9CD-5C56-EFA0669CF1A9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6" creationId="{EA331B41-4509-8773-8D85-0D028509D27F}"/>
          </ac:spMkLst>
        </pc:spChg>
        <pc:spChg chg="add del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7" creationId="{836854B9-A68C-A0B0-A396-20375438DC2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79" creationId="{78E0AC2B-58A9-6EAB-C75E-910BDC8DBE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0" creationId="{9E85740A-AC69-D586-9EF1-90E7180B2B19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1" creationId="{A4E9B636-02AD-98AE-72CB-72C7158C487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2" creationId="{9A22C14B-64F1-29E1-F8DE-C9D40F5A921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3" creationId="{CFEA47FE-81D7-AEC0-3101-388BC8D69C20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4" creationId="{4DDC243C-20D0-404A-3BC4-B1A9BA664E0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5" creationId="{19C9ED2B-F24E-D4EF-A45C-861D90073666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6" creationId="{F7613E82-43C0-648F-3ADF-51540620D43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8" creationId="{F3A6EC17-FFF5-C8E8-DBB0-F71245A3A7F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89" creationId="{D44E73BF-115B-E062-48F1-44DDE5F8AAD2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0" creationId="{D4FF4E07-7D9A-1242-6CB5-E9D419F68F0E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1" creationId="{AE5CEE8E-D761-196B-870A-17FDF33065F5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192" creationId="{B23BB9F2-CCE3-72A8-75C0-A03F00A22B5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3" creationId="{C4FCFC67-C913-3699-5534-8109D2930C2B}"/>
          </ac:spMkLst>
        </pc:spChg>
        <pc:spChg chg="add del mod">
          <ac:chgData name="Chia-jung Yeh" userId="f328d6f4-0757-42dc-943f-c4685e047ee8" providerId="ADAL" clId="{E564DA1F-E2FD-475F-919F-BD2F09682F78}" dt="2024-01-24T09:49:50.113" v="1759" actId="478"/>
          <ac:spMkLst>
            <pc:docMk/>
            <pc:sldMk cId="1144307710" sldId="262"/>
            <ac:spMk id="194" creationId="{6A4843ED-0262-4A53-4DB2-3819CAC9E457}"/>
          </ac:spMkLst>
        </pc:spChg>
        <pc:spChg chg="add del mod">
          <ac:chgData name="Chia-jung Yeh" userId="f328d6f4-0757-42dc-943f-c4685e047ee8" providerId="ADAL" clId="{E564DA1F-E2FD-475F-919F-BD2F09682F78}" dt="2024-01-24T09:49:47.907" v="1758" actId="478"/>
          <ac:spMkLst>
            <pc:docMk/>
            <pc:sldMk cId="1144307710" sldId="262"/>
            <ac:spMk id="195" creationId="{1B72EB29-C6D6-0930-F9DF-81E231A211A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6" creationId="{901E53EF-5056-D5E7-209E-C8E0AA2B40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197" creationId="{E2660CCF-BCE8-2F18-37ED-54897CE48E5C}"/>
          </ac:spMkLst>
        </pc:spChg>
        <pc:spChg chg="add del mod">
          <ac:chgData name="Chia-jung Yeh" userId="f328d6f4-0757-42dc-943f-c4685e047ee8" providerId="ADAL" clId="{E564DA1F-E2FD-475F-919F-BD2F09682F78}" dt="2024-01-24T09:50:14.262" v="1768" actId="478"/>
          <ac:spMkLst>
            <pc:docMk/>
            <pc:sldMk cId="1144307710" sldId="262"/>
            <ac:spMk id="198" creationId="{2C5A2D0F-F87F-EB1C-D59D-690DB7596954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0" creationId="{16B7BA0A-7BA0-D4CB-BCE7-2AEEAD0B5BC7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1" creationId="{3FF8ED00-341B-CFC8-6CAB-FFBC4F058E59}"/>
          </ac:spMkLst>
        </pc:spChg>
        <pc:spChg chg="add del mod">
          <ac:chgData name="Chia-jung Yeh" userId="f328d6f4-0757-42dc-943f-c4685e047ee8" providerId="ADAL" clId="{E564DA1F-E2FD-475F-919F-BD2F09682F78}" dt="2024-01-24T09:49:55.931" v="1761" actId="478"/>
          <ac:spMkLst>
            <pc:docMk/>
            <pc:sldMk cId="1144307710" sldId="262"/>
            <ac:spMk id="202" creationId="{F99B513B-25F9-42E5-A1A5-01CFBB87311E}"/>
          </ac:spMkLst>
        </pc:spChg>
        <pc:spChg chg="add del mod">
          <ac:chgData name="Chia-jung Yeh" userId="f328d6f4-0757-42dc-943f-c4685e047ee8" providerId="ADAL" clId="{E564DA1F-E2FD-475F-919F-BD2F09682F78}" dt="2024-01-24T09:49:56.671" v="1762" actId="478"/>
          <ac:spMkLst>
            <pc:docMk/>
            <pc:sldMk cId="1144307710" sldId="262"/>
            <ac:spMk id="203" creationId="{A1DE1770-D88B-FC2C-FE4D-5EA36AD6D78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6" creationId="{3F1DCC3A-4E84-4FDA-8AFF-BE07ACB48D0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7" creationId="{55F89FE2-3B0C-167E-44DC-17B27834585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8" creationId="{C74DE72A-9BE2-25B7-7586-9D795ABC354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09" creationId="{9EE5124E-7E23-055C-16F6-DF9DF21CE4B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0" creationId="{94739BC4-CF34-6F4A-4558-BAE1FF6DC13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1" creationId="{010682CB-E4A5-075E-6CA4-E2FD28D6C38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2" creationId="{AA437322-F480-63A5-3303-73EBC39060F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3" creationId="{D482A5DF-0A80-8A46-553B-219F9E396E5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4" creationId="{C027C327-E333-8127-64EE-BE9AE6AEC70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5" creationId="{3057E1E0-42D1-E83F-D39E-50E15FAAC5A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7" creationId="{8541A4E4-A1B9-10DC-495A-5C709BEE172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8" creationId="{DBDA78DC-3BDD-6236-24EE-02EC3175D01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19" creationId="{9D9CC77C-B6D7-86D5-5658-70541C37249B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0" creationId="{A81F7925-612E-8732-3CDF-3AA79558ECA5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1" creationId="{226C1863-12D5-7C3D-2A7A-8CA6447147BE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2" creationId="{0DE2483A-D9B9-4E79-5BDB-F59D90500DB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4" creationId="{ED7ECB83-40DF-7D45-9790-7AD21648CBCF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5" creationId="{BA538E36-96BE-0EBF-0E52-67038EBEF838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6" creationId="{9A1607A3-D915-9F6D-FE8C-20065F6B530C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7" creationId="{8A47D70C-0D50-6D85-4DE8-7186382532EA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8" creationId="{C157CF3D-D4E2-2BB5-53D1-2CF86E522F92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29" creationId="{F8F61545-94F5-BEE0-C701-4DDA5A6717E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1" creationId="{101247EC-6641-33E8-3EDD-9716AF4D7BD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2" creationId="{54968F75-28B5-EAE7-F534-3BA0FB47B63C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3" creationId="{E3044C69-7F19-1601-211E-881CEC3F3C7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4" creationId="{18D0D0FF-1CD3-BD5C-3466-F67438913750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5" creationId="{74CCC9F1-3E1A-737B-9480-25F3DAF8E9ED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6" creationId="{55D8891A-E10A-57BE-E415-622E7C78A13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7" creationId="{D6E3DB34-DEFA-D03E-C193-62BECA342675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38" creationId="{322007AB-93E7-9D1E-AF5B-16322612D9F1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39" creationId="{10B17909-7238-A0CA-F817-C1DD6A9B6DF8}"/>
          </ac:spMkLst>
        </pc:spChg>
        <pc:spChg chg="add mod">
          <ac:chgData name="Chia-jung Yeh" userId="f328d6f4-0757-42dc-943f-c4685e047ee8" providerId="ADAL" clId="{E564DA1F-E2FD-475F-919F-BD2F09682F78}" dt="2024-01-24T09:58:12.719" v="1830" actId="571"/>
          <ac:spMkLst>
            <pc:docMk/>
            <pc:sldMk cId="1144307710" sldId="262"/>
            <ac:spMk id="240" creationId="{ED8AADCB-7907-9466-A14A-A55A0CD601B3}"/>
          </ac:spMkLst>
        </pc:spChg>
        <pc:spChg chg="add mod">
          <ac:chgData name="Chia-jung Yeh" userId="f328d6f4-0757-42dc-943f-c4685e047ee8" providerId="ADAL" clId="{E564DA1F-E2FD-475F-919F-BD2F09682F78}" dt="2024-01-24T10:02:02.907" v="1836" actId="571"/>
          <ac:spMkLst>
            <pc:docMk/>
            <pc:sldMk cId="1144307710" sldId="262"/>
            <ac:spMk id="241" creationId="{D9B0B447-B94D-50F9-5FB4-8C552551787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2" creationId="{AAD60E0F-314D-3269-61DA-32B221C0BD82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3" creationId="{B6CE295D-0CEE-1AC1-AB3C-69389CBBF366}"/>
          </ac:spMkLst>
        </pc:spChg>
        <pc:spChg chg="add del mod">
          <ac:chgData name="Chia-jung Yeh" userId="f328d6f4-0757-42dc-943f-c4685e047ee8" providerId="ADAL" clId="{E564DA1F-E2FD-475F-919F-BD2F09682F78}" dt="2024-01-24T10:19:37.705" v="1890" actId="21"/>
          <ac:spMkLst>
            <pc:docMk/>
            <pc:sldMk cId="1144307710" sldId="262"/>
            <ac:spMk id="244" creationId="{130381AF-3590-DB6F-A6F6-481B26441D6C}"/>
          </ac:spMkLst>
        </pc:spChg>
        <pc:spChg chg="add mod">
          <ac:chgData name="Chia-jung Yeh" userId="f328d6f4-0757-42dc-943f-c4685e047ee8" providerId="ADAL" clId="{E564DA1F-E2FD-475F-919F-BD2F09682F78}" dt="2024-01-24T10:19:40.311" v="1891" actId="1076"/>
          <ac:spMkLst>
            <pc:docMk/>
            <pc:sldMk cId="1144307710" sldId="262"/>
            <ac:spMk id="245" creationId="{D1FD333F-1E0B-B888-89EB-BAC4812982C8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6" creationId="{21592AE2-D7B3-BF39-7D0D-BFF0565B80F7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47" creationId="{A0819C11-65E1-EDDC-DA13-05231E7A7AAA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8" creationId="{F174F108-4267-294E-F247-120092CD6B8D}"/>
          </ac:spMkLst>
        </pc:spChg>
        <pc:spChg chg="add mod">
          <ac:chgData name="Chia-jung Yeh" userId="f328d6f4-0757-42dc-943f-c4685e047ee8" providerId="ADAL" clId="{E564DA1F-E2FD-475F-919F-BD2F09682F78}" dt="2024-01-24T10:04:14.845" v="1850" actId="571"/>
          <ac:spMkLst>
            <pc:docMk/>
            <pc:sldMk cId="1144307710" sldId="262"/>
            <ac:spMk id="249" creationId="{2D7A13B9-3FD2-924C-B187-DB12A6A9183F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0" creationId="{CD7A3D63-E1D1-0474-B94A-823B71F5EE11}"/>
          </ac:spMkLst>
        </pc:spChg>
        <pc:spChg chg="add mo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1" creationId="{DF60C8D7-F631-7616-0635-CD97B2494653}"/>
          </ac:spMkLst>
        </pc:spChg>
        <pc:spChg chg="add mod ord">
          <ac:chgData name="Chia-jung Yeh" userId="f328d6f4-0757-42dc-943f-c4685e047ee8" providerId="ADAL" clId="{E564DA1F-E2FD-475F-919F-BD2F09682F78}" dt="2024-01-24T10:09:05.865" v="1878" actId="1076"/>
          <ac:spMkLst>
            <pc:docMk/>
            <pc:sldMk cId="1144307710" sldId="262"/>
            <ac:spMk id="252" creationId="{2A874CA1-0098-79F8-318D-129D103F2110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3" creationId="{EACC66F7-6513-1EDF-5492-B3FD23A8DF7D}"/>
          </ac:spMkLst>
        </pc:spChg>
        <pc:spChg chg="add mod">
          <ac:chgData name="Chia-jung Yeh" userId="f328d6f4-0757-42dc-943f-c4685e047ee8" providerId="ADAL" clId="{E564DA1F-E2FD-475F-919F-BD2F09682F78}" dt="2024-01-24T10:19:34.586" v="1889" actId="1076"/>
          <ac:spMkLst>
            <pc:docMk/>
            <pc:sldMk cId="1144307710" sldId="262"/>
            <ac:spMk id="254" creationId="{C9759C0C-F9B9-613F-8CE1-92D10340CF63}"/>
          </ac:spMkLst>
        </pc:spChg>
        <pc:picChg chg="add del mod">
          <ac:chgData name="Chia-jung Yeh" userId="f328d6f4-0757-42dc-943f-c4685e047ee8" providerId="ADAL" clId="{E564DA1F-E2FD-475F-919F-BD2F09682F78}" dt="2024-01-24T09:57:36.521" v="1819" actId="478"/>
          <ac:picMkLst>
            <pc:docMk/>
            <pc:sldMk cId="1144307710" sldId="262"/>
            <ac:picMk id="169" creationId="{BD94966F-4B6C-171D-76D4-01851852EA3C}"/>
          </ac:picMkLst>
        </pc:picChg>
        <pc:picChg chg="add mod">
          <ac:chgData name="Chia-jung Yeh" userId="f328d6f4-0757-42dc-943f-c4685e047ee8" providerId="ADAL" clId="{E564DA1F-E2FD-475F-919F-BD2F09682F78}" dt="2024-01-24T10:09:05.865" v="1878" actId="1076"/>
          <ac:picMkLst>
            <pc:docMk/>
            <pc:sldMk cId="1144307710" sldId="262"/>
            <ac:picMk id="171" creationId="{928AF1C3-7ED2-D289-0D37-DF030F02FE6B}"/>
          </ac:picMkLst>
        </pc:picChg>
        <pc:cxnChg chg="add del mod">
          <ac:chgData name="Chia-jung Yeh" userId="f328d6f4-0757-42dc-943f-c4685e047ee8" providerId="ADAL" clId="{E564DA1F-E2FD-475F-919F-BD2F09682F78}" dt="2024-01-24T10:19:41.992" v="1893"/>
          <ac:cxnSpMkLst>
            <pc:docMk/>
            <pc:sldMk cId="1144307710" sldId="262"/>
            <ac:cxnSpMk id="14" creationId="{2630046A-7BC1-E9C1-5309-57A24CC46334}"/>
          </ac:cxnSpMkLst>
        </pc:cxnChg>
        <pc:cxnChg chg="add mod">
          <ac:chgData name="Chia-jung Yeh" userId="f328d6f4-0757-42dc-943f-c4685e047ee8" providerId="ADAL" clId="{E564DA1F-E2FD-475F-919F-BD2F09682F78}" dt="2024-01-24T10:19:44.631" v="1895" actId="1076"/>
          <ac:cxnSpMkLst>
            <pc:docMk/>
            <pc:sldMk cId="1144307710" sldId="262"/>
            <ac:cxnSpMk id="53" creationId="{26E75D61-5BCC-2288-D4C0-1607CE67D74C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4" creationId="{380BD263-4A92-7620-8BD1-616A0AF17D4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6" creationId="{3A529C08-D7B0-C5A4-9A3B-5775FB893B3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59" creationId="{C2ADF050-D0A6-F912-F606-E56AE439436A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2" creationId="{41328EE1-7D93-7CE1-2973-6314BC38C86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69" creationId="{D149957C-BA7C-F275-CE78-E91BAA1EAFF1}"/>
          </ac:cxnSpMkLst>
        </pc:cxnChg>
        <pc:cxnChg chg="add del mod">
          <ac:chgData name="Chia-jung Yeh" userId="f328d6f4-0757-42dc-943f-c4685e047ee8" providerId="ADAL" clId="{E564DA1F-E2FD-475F-919F-BD2F09682F78}" dt="2024-01-24T08:20:33.488" v="1523" actId="478"/>
          <ac:cxnSpMkLst>
            <pc:docMk/>
            <pc:sldMk cId="1144307710" sldId="262"/>
            <ac:cxnSpMk id="71" creationId="{1C13E08F-F981-81AB-7181-0B806765940B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4" creationId="{D61E182E-B5EC-055B-8112-9A6EF5A70ACD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77" creationId="{7C8CA633-158F-9FC3-E4CC-E8F4731F32E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85" creationId="{659A6515-8186-AEA1-104F-18E73E65E20F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01" creationId="{63DC28C3-CBF7-34E6-EE41-FD8A7EA809EA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14" creationId="{A4AFCA10-EB61-6ABB-24C9-65D77C6BF98F}"/>
          </ac:cxnSpMkLst>
        </pc:cxnChg>
        <pc:cxnChg chg="add del mod">
          <ac:chgData name="Chia-jung Yeh" userId="f328d6f4-0757-42dc-943f-c4685e047ee8" providerId="ADAL" clId="{E564DA1F-E2FD-475F-919F-BD2F09682F78}" dt="2024-01-24T10:19:37.705" v="1890" actId="21"/>
          <ac:cxnSpMkLst>
            <pc:docMk/>
            <pc:sldMk cId="1144307710" sldId="262"/>
            <ac:cxnSpMk id="122" creationId="{EB7F034C-1F10-55B9-521A-D442B111942F}"/>
          </ac:cxnSpMkLst>
        </pc:cxnChg>
        <pc:cxnChg chg="add mod">
          <ac:chgData name="Chia-jung Yeh" userId="f328d6f4-0757-42dc-943f-c4685e047ee8" providerId="ADAL" clId="{E564DA1F-E2FD-475F-919F-BD2F09682F78}" dt="2024-01-24T08:24:32.553" v="1582" actId="571"/>
          <ac:cxnSpMkLst>
            <pc:docMk/>
            <pc:sldMk cId="1144307710" sldId="262"/>
            <ac:cxnSpMk id="131" creationId="{68376BD0-549E-4B08-CC8C-EC3906501826}"/>
          </ac:cxnSpMkLst>
        </pc:cxnChg>
        <pc:cxnChg chg="add mod">
          <ac:chgData name="Chia-jung Yeh" userId="f328d6f4-0757-42dc-943f-c4685e047ee8" providerId="ADAL" clId="{E564DA1F-E2FD-475F-919F-BD2F09682F78}" dt="2024-01-24T10:19:40.311" v="1891" actId="1076"/>
          <ac:cxnSpMkLst>
            <pc:docMk/>
            <pc:sldMk cId="1144307710" sldId="262"/>
            <ac:cxnSpMk id="140" creationId="{69EB27A4-C9DF-BB86-FF0D-5E7600C7B419}"/>
          </ac:cxnSpMkLst>
        </pc:cxnChg>
        <pc:cxnChg chg="add mod">
          <ac:chgData name="Chia-jung Yeh" userId="f328d6f4-0757-42dc-943f-c4685e047ee8" providerId="ADAL" clId="{E564DA1F-E2FD-475F-919F-BD2F09682F78}" dt="2024-01-24T08:26:36.269" v="1635" actId="571"/>
          <ac:cxnSpMkLst>
            <pc:docMk/>
            <pc:sldMk cId="1144307710" sldId="262"/>
            <ac:cxnSpMk id="150" creationId="{B6E069A8-C35E-C3F9-8510-A6AF8D2281B2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2" creationId="{19780831-E366-4655-412C-0EC6768B81BE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57" creationId="{D605A78A-0A3D-AF64-1B38-2BE47100F3F6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67" creationId="{F100F0AA-57BE-FFD8-A00C-43A0D3EC6A59}"/>
          </ac:cxnSpMkLst>
        </pc:cxnChg>
        <pc:cxnChg chg="add mo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78" creationId="{CCF48772-26A9-C3F8-A38C-864204D3C88D}"/>
          </ac:cxnSpMkLst>
        </pc:cxnChg>
        <pc:cxnChg chg="add mod ord">
          <ac:chgData name="Chia-jung Yeh" userId="f328d6f4-0757-42dc-943f-c4685e047ee8" providerId="ADAL" clId="{E564DA1F-E2FD-475F-919F-BD2F09682F78}" dt="2024-01-24T10:09:05.865" v="1878" actId="1076"/>
          <ac:cxnSpMkLst>
            <pc:docMk/>
            <pc:sldMk cId="1144307710" sldId="262"/>
            <ac:cxnSpMk id="187" creationId="{E4CFCD7B-C8FB-32BF-D5F4-0E4A1838FD5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199" creationId="{EF97B0D1-B47D-AE5B-BB95-6F8C6F157C2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05" creationId="{6512ED84-03E4-04BD-3091-469ED6CD361F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16" creationId="{BD2918E2-7A2F-B725-F290-B03FE37520FA}"/>
          </ac:cxnSpMkLst>
        </pc:cxnChg>
        <pc:cxnChg chg="add mod">
          <ac:chgData name="Chia-jung Yeh" userId="f328d6f4-0757-42dc-943f-c4685e047ee8" providerId="ADAL" clId="{E564DA1F-E2FD-475F-919F-BD2F09682F78}" dt="2024-01-24T10:19:34.586" v="1889" actId="1076"/>
          <ac:cxnSpMkLst>
            <pc:docMk/>
            <pc:sldMk cId="1144307710" sldId="262"/>
            <ac:cxnSpMk id="230" creationId="{FBC665CE-C076-05A8-49B7-516987614D9B}"/>
          </ac:cxnSpMkLst>
        </pc:cxnChg>
      </pc:sldChg>
      <pc:sldChg chg="addSp delSp modSp new mod">
        <pc:chgData name="Chia-jung Yeh" userId="f328d6f4-0757-42dc-943f-c4685e047ee8" providerId="ADAL" clId="{E564DA1F-E2FD-475F-919F-BD2F09682F78}" dt="2024-01-25T00:07:15.518" v="2177" actId="571"/>
        <pc:sldMkLst>
          <pc:docMk/>
          <pc:sldMk cId="3709921384" sldId="263"/>
        </pc:sldMkLst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2" creationId="{7DD403E7-E5DD-565F-4EA9-101D40256089}"/>
          </ac:spMkLst>
        </pc:spChg>
        <pc:spChg chg="del">
          <ac:chgData name="Chia-jung Yeh" userId="f328d6f4-0757-42dc-943f-c4685e047ee8" providerId="ADAL" clId="{E564DA1F-E2FD-475F-919F-BD2F09682F78}" dt="2024-01-24T23:37:33.692" v="1899" actId="478"/>
          <ac:spMkLst>
            <pc:docMk/>
            <pc:sldMk cId="3709921384" sldId="263"/>
            <ac:spMk id="3" creationId="{24620B1F-38DB-4BE9-BF7A-55F0F5F67A75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" creationId="{ED158466-DFF1-670C-CD14-3ED7516F4527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5" creationId="{91A7630F-49C7-B611-6098-8132ACDEEB2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0" creationId="{3309C5BF-3590-9976-9CA9-D67EB6F61330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25" creationId="{2D745644-2BBD-6E5F-72B5-0EB6C2DA9DBE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6" creationId="{176FFD58-974A-2DF2-8F7D-6C2AC9A24007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27" creationId="{8A9F6111-A6BB-A340-8C3F-8AEC1495461C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0" creationId="{760F6CF7-5276-59F9-E7AE-C44AF5F75A82}"/>
          </ac:spMkLst>
        </pc:spChg>
        <pc:spChg chg="add mod">
          <ac:chgData name="Chia-jung Yeh" userId="f328d6f4-0757-42dc-943f-c4685e047ee8" providerId="ADAL" clId="{E564DA1F-E2FD-475F-919F-BD2F09682F78}" dt="2024-01-24T23:46:46.663" v="1986" actId="571"/>
          <ac:spMkLst>
            <pc:docMk/>
            <pc:sldMk cId="3709921384" sldId="263"/>
            <ac:spMk id="31" creationId="{AE7B031E-4FF1-D075-E92B-6B25336BB7A1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3" creationId="{F58BDD34-D135-342B-0133-6BB735AF5D3E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4" creationId="{E6F063D8-096D-D83E-4F0C-8243EFE55B29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5" creationId="{FF585AB3-291E-593A-13CA-569D2B79734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8" creationId="{AC2D5071-2C0C-B3AC-8401-29C04A677F6F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39" creationId="{42A662C4-3A76-2E0F-82B6-DAE0DB8226BD}"/>
          </ac:spMkLst>
        </pc:spChg>
        <pc:spChg chg="add mod">
          <ac:chgData name="Chia-jung Yeh" userId="f328d6f4-0757-42dc-943f-c4685e047ee8" providerId="ADAL" clId="{E564DA1F-E2FD-475F-919F-BD2F09682F78}" dt="2024-01-24T23:53:15.802" v="2123" actId="1035"/>
          <ac:spMkLst>
            <pc:docMk/>
            <pc:sldMk cId="3709921384" sldId="263"/>
            <ac:spMk id="41" creationId="{C46C2047-0073-7E1B-3E22-64C70596C4BA}"/>
          </ac:spMkLst>
        </pc:spChg>
        <pc:spChg chg="add del mod">
          <ac:chgData name="Chia-jung Yeh" userId="f328d6f4-0757-42dc-943f-c4685e047ee8" providerId="ADAL" clId="{E564DA1F-E2FD-475F-919F-BD2F09682F78}" dt="2024-01-25T00:07:12.719" v="2176" actId="478"/>
          <ac:spMkLst>
            <pc:docMk/>
            <pc:sldMk cId="3709921384" sldId="263"/>
            <ac:spMk id="47" creationId="{992C2604-DFE3-73EC-D5E4-1FE4C61A3B7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8" creationId="{EAEC731E-8F27-AEFD-BAA8-AF1B1129419C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49" creationId="{3D2D219B-535F-B1F7-47C5-F516A2C5DC28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2" creationId="{73C7CC8F-5B85-267B-A504-AB64A48BE13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3" creationId="{8AC92C1D-E639-A35F-478B-1C00AC8C6699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54" creationId="{41679924-4E54-796E-86FD-415168CE52F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4" creationId="{0D45292A-C652-5E88-CE35-E262F2263822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8" creationId="{B742E9E9-E590-5F5E-FA43-0D7200867EA7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69" creationId="{D7B0EF1C-D1EA-F907-5204-D7E0B907D884}"/>
          </ac:spMkLst>
        </pc:spChg>
        <pc:spChg chg="add mod">
          <ac:chgData name="Chia-jung Yeh" userId="f328d6f4-0757-42dc-943f-c4685e047ee8" providerId="ADAL" clId="{E564DA1F-E2FD-475F-919F-BD2F09682F78}" dt="2024-01-24T23:53:41.660" v="2137" actId="1076"/>
          <ac:spMkLst>
            <pc:docMk/>
            <pc:sldMk cId="3709921384" sldId="263"/>
            <ac:spMk id="74" creationId="{052A85FE-20A6-5F69-AA7E-1329B7A10355}"/>
          </ac:spMkLst>
        </pc:spChg>
        <pc:spChg chg="add mod">
          <ac:chgData name="Chia-jung Yeh" userId="f328d6f4-0757-42dc-943f-c4685e047ee8" providerId="ADAL" clId="{E564DA1F-E2FD-475F-919F-BD2F09682F78}" dt="2024-01-24T23:50:36.238" v="2059" actId="14100"/>
          <ac:spMkLst>
            <pc:docMk/>
            <pc:sldMk cId="3709921384" sldId="263"/>
            <ac:spMk id="75" creationId="{DB928BE4-3A5B-0DA1-F148-8BF57042D3D7}"/>
          </ac:spMkLst>
        </pc:spChg>
        <pc:spChg chg="add mod">
          <ac:chgData name="Chia-jung Yeh" userId="f328d6f4-0757-42dc-943f-c4685e047ee8" providerId="ADAL" clId="{E564DA1F-E2FD-475F-919F-BD2F09682F78}" dt="2024-01-24T23:51:13.321" v="2061" actId="14100"/>
          <ac:spMkLst>
            <pc:docMk/>
            <pc:sldMk cId="3709921384" sldId="263"/>
            <ac:spMk id="76" creationId="{E24CCF30-FC8C-D65B-FE58-BB3B8D661153}"/>
          </ac:spMkLst>
        </pc:spChg>
        <pc:spChg chg="add mod">
          <ac:chgData name="Chia-jung Yeh" userId="f328d6f4-0757-42dc-943f-c4685e047ee8" providerId="ADAL" clId="{E564DA1F-E2FD-475F-919F-BD2F09682F78}" dt="2024-01-24T23:51:18.941" v="2063" actId="14100"/>
          <ac:spMkLst>
            <pc:docMk/>
            <pc:sldMk cId="3709921384" sldId="263"/>
            <ac:spMk id="77" creationId="{740A19F9-AB4E-FD7D-959C-7792230DC448}"/>
          </ac:spMkLst>
        </pc:spChg>
        <pc:spChg chg="add mod">
          <ac:chgData name="Chia-jung Yeh" userId="f328d6f4-0757-42dc-943f-c4685e047ee8" providerId="ADAL" clId="{E564DA1F-E2FD-475F-919F-BD2F09682F78}" dt="2024-01-24T23:53:25.315" v="2125" actId="14100"/>
          <ac:spMkLst>
            <pc:docMk/>
            <pc:sldMk cId="3709921384" sldId="263"/>
            <ac:spMk id="78" creationId="{BE6FFDAA-EC27-AC7E-61AF-2D4187B9E9A5}"/>
          </ac:spMkLst>
        </pc:spChg>
        <pc:spChg chg="add mod">
          <ac:chgData name="Chia-jung Yeh" userId="f328d6f4-0757-42dc-943f-c4685e047ee8" providerId="ADAL" clId="{E564DA1F-E2FD-475F-919F-BD2F09682F78}" dt="2024-01-24T23:56:08.451" v="2172" actId="14100"/>
          <ac:spMkLst>
            <pc:docMk/>
            <pc:sldMk cId="3709921384" sldId="263"/>
            <ac:spMk id="79" creationId="{AE44D553-B175-1110-B86C-B90C8D66FC36}"/>
          </ac:spMkLst>
        </pc:spChg>
        <pc:spChg chg="add mod">
          <ac:chgData name="Chia-jung Yeh" userId="f328d6f4-0757-42dc-943f-c4685e047ee8" providerId="ADAL" clId="{E564DA1F-E2FD-475F-919F-BD2F09682F78}" dt="2024-01-24T23:56:00.465" v="2168" actId="20577"/>
          <ac:spMkLst>
            <pc:docMk/>
            <pc:sldMk cId="3709921384" sldId="263"/>
            <ac:spMk id="80" creationId="{61514BF2-2103-A422-39E4-566CFFFCF12F}"/>
          </ac:spMkLst>
        </pc:spChg>
        <pc:spChg chg="add mod ord">
          <ac:chgData name="Chia-jung Yeh" userId="f328d6f4-0757-42dc-943f-c4685e047ee8" providerId="ADAL" clId="{E564DA1F-E2FD-475F-919F-BD2F09682F78}" dt="2024-01-24T23:54:15.143" v="2157" actId="207"/>
          <ac:spMkLst>
            <pc:docMk/>
            <pc:sldMk cId="3709921384" sldId="263"/>
            <ac:spMk id="81" creationId="{60EEE709-2F39-F45C-AAA1-359ABC959DAF}"/>
          </ac:spMkLst>
        </pc:spChg>
        <pc:spChg chg="add mod">
          <ac:chgData name="Chia-jung Yeh" userId="f328d6f4-0757-42dc-943f-c4685e047ee8" providerId="ADAL" clId="{E564DA1F-E2FD-475F-919F-BD2F09682F78}" dt="2024-01-25T00:07:15.518" v="2177" actId="571"/>
          <ac:spMkLst>
            <pc:docMk/>
            <pc:sldMk cId="3709921384" sldId="263"/>
            <ac:spMk id="82" creationId="{3E955372-718D-0AAB-4FDC-A73C7E6CDA2B}"/>
          </ac:spMkLst>
        </pc:sp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7" creationId="{0204FCC6-9DBF-CCAC-FD9A-90F38DBA7E2C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19" creationId="{07B6745C-4CE7-EEBC-F932-6132E2BD3C17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8" creationId="{201232F7-B2B1-B358-EE1C-ECEBA60FCF90}"/>
          </ac:cxnSpMkLst>
        </pc:cxnChg>
        <pc:cxnChg chg="add mod">
          <ac:chgData name="Chia-jung Yeh" userId="f328d6f4-0757-42dc-943f-c4685e047ee8" providerId="ADAL" clId="{E564DA1F-E2FD-475F-919F-BD2F09682F78}" dt="2024-01-24T23:46:46.663" v="1986" actId="571"/>
          <ac:cxnSpMkLst>
            <pc:docMk/>
            <pc:sldMk cId="3709921384" sldId="263"/>
            <ac:cxnSpMk id="29" creationId="{783B7E19-D2D6-A6EC-10E0-E5F812A25A2B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2" creationId="{9DEAC3D7-2B67-4C90-EE79-47FB97C9A72D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6" creationId="{3A46EA2A-6CE7-4249-038B-B75F33575712}"/>
          </ac:cxnSpMkLst>
        </pc:cxnChg>
        <pc:cxnChg chg="add mod">
          <ac:chgData name="Chia-jung Yeh" userId="f328d6f4-0757-42dc-943f-c4685e047ee8" providerId="ADAL" clId="{E564DA1F-E2FD-475F-919F-BD2F09682F78}" dt="2024-01-24T23:53:15.802" v="2123" actId="1035"/>
          <ac:cxnSpMkLst>
            <pc:docMk/>
            <pc:sldMk cId="3709921384" sldId="263"/>
            <ac:cxnSpMk id="37" creationId="{07D31B23-117C-4751-F078-37A6F949C0C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46" creationId="{87C5F75A-D830-A977-5C51-942E184142CA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0" creationId="{1EDE4069-F462-0891-75F7-A525A1C8626C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51" creationId="{08F157ED-14A8-8946-515D-8F8B6C13D06E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67" creationId="{B33C60E0-5F23-DFBD-6EB0-2AC02D564AFF}"/>
          </ac:cxnSpMkLst>
        </pc:cxnChg>
        <pc:cxnChg chg="add mod">
          <ac:chgData name="Chia-jung Yeh" userId="f328d6f4-0757-42dc-943f-c4685e047ee8" providerId="ADAL" clId="{E564DA1F-E2FD-475F-919F-BD2F09682F78}" dt="2024-01-24T23:53:41.660" v="2137" actId="1076"/>
          <ac:cxnSpMkLst>
            <pc:docMk/>
            <pc:sldMk cId="3709921384" sldId="263"/>
            <ac:cxnSpMk id="73" creationId="{3E4CFCC8-5EC6-830D-8BE0-3B8F049FC945}"/>
          </ac:cxnSpMkLst>
        </pc:cxnChg>
      </pc:sldChg>
      <pc:sldChg chg="new del">
        <pc:chgData name="Chia-jung Yeh" userId="f328d6f4-0757-42dc-943f-c4685e047ee8" providerId="ADAL" clId="{E564DA1F-E2FD-475F-919F-BD2F09682F78}" dt="2024-01-24T23:53:58.577" v="2152" actId="680"/>
        <pc:sldMkLst>
          <pc:docMk/>
          <pc:sldMk cId="1123329644" sldId="264"/>
        </pc:sldMkLst>
      </pc:sldChg>
      <pc:sldChg chg="new del">
        <pc:chgData name="Chia-jung Yeh" userId="f328d6f4-0757-42dc-943f-c4685e047ee8" providerId="ADAL" clId="{E564DA1F-E2FD-475F-919F-BD2F09682F78}" dt="2024-01-24T23:37:32.737" v="1898" actId="47"/>
        <pc:sldMkLst>
          <pc:docMk/>
          <pc:sldMk cId="1775319654" sldId="264"/>
        </pc:sldMkLst>
      </pc:sldChg>
      <pc:sldChg chg="addSp delSp modSp new mod">
        <pc:chgData name="Chia-jung Yeh" userId="f328d6f4-0757-42dc-943f-c4685e047ee8" providerId="ADAL" clId="{E564DA1F-E2FD-475F-919F-BD2F09682F78}" dt="2024-01-31T14:02:08.973" v="2415" actId="1076"/>
        <pc:sldMkLst>
          <pc:docMk/>
          <pc:sldMk cId="3159768364" sldId="264"/>
        </pc:sldMkLst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2" creationId="{A639B708-AEDB-BC93-E3E3-D720839852AC}"/>
          </ac:spMkLst>
        </pc:spChg>
        <pc:spChg chg="del">
          <ac:chgData name="Chia-jung Yeh" userId="f328d6f4-0757-42dc-943f-c4685e047ee8" providerId="ADAL" clId="{E564DA1F-E2FD-475F-919F-BD2F09682F78}" dt="2024-01-26T04:27:35.139" v="2179" actId="478"/>
          <ac:spMkLst>
            <pc:docMk/>
            <pc:sldMk cId="3159768364" sldId="264"/>
            <ac:spMk id="3" creationId="{B411C3B8-DB80-85DA-3261-F5365BA2C04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" creationId="{2DDD5419-4378-ADEE-2258-5C23B6960A7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5" creationId="{2249F4B6-985A-6655-D041-6C211150304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" creationId="{977D2099-DDDB-51B6-AC8A-27F801D6518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" creationId="{2E16FBB9-7476-7C7B-B71C-692C0EDC43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" creationId="{656EE8BE-A6FC-45BC-649A-FAD16787D5A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" creationId="{4AB8EB7C-2567-F80B-EE85-44BFCFFADEC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" creationId="{11DF0200-E702-5374-5371-CE15E1FC34D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1" creationId="{BA1C81AC-8E96-51DF-6009-3CE108BCDE6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2" creationId="{16A006F7-7ABA-69A0-FAEE-3F0F0E30BC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3" creationId="{2D9C63BD-B51B-6E88-2D32-8D795C4930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4" creationId="{93B7197D-FE75-1953-BF48-8B553CEABA8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5" creationId="{D4E77547-3246-328F-1563-D8C168E2654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6" creationId="{DF23EA77-29BB-8B5D-989F-DD9AE45692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7" creationId="{EDF3F34B-4E1B-C637-B876-15B443C050C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8" creationId="{74CAF89B-8AAC-92D5-F3D1-79F60849A2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9" creationId="{3EB7A147-838A-50E4-FBFF-7BC41D7CDD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0" creationId="{43C055E5-79B5-4C37-DB78-8E839AE6BC8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1" creationId="{8FBD1120-C782-895A-23AD-B0C5D871B4A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2" creationId="{B85502BC-070C-A2CE-2D09-E4315B6C1B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3" creationId="{A6812EBE-8140-BEC5-30E6-8C01A6CE11F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4" creationId="{2AF61D61-EC1A-86E1-7130-BF791190B83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5" creationId="{5320517E-B939-178B-F5C5-B8F7E3E24E0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6" creationId="{D7AA1DC9-D831-E38F-46CF-314D07AB934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7" creationId="{F1083C09-E052-4C6B-DCD2-F46797C2A86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8" creationId="{6C4F90CE-2969-6957-5B1F-A96B9027230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29" creationId="{EE554B13-4EC7-7ACB-DC4A-D9651DB9D11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0" creationId="{46281589-6091-EC8E-2944-413DC09116F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1" creationId="{93DD3947-9E1D-2291-0874-E18D0910DD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2" creationId="{CCA253CD-61D5-F4B3-3880-1705E9CFF9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3" creationId="{356E997E-BBFA-02EA-758A-4CB75093026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4" creationId="{AAF9E652-D99B-1471-B618-2D2CE7F46770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5" creationId="{7303769E-A876-888C-DC07-64882A0579A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6" creationId="{F08D1062-C737-35B9-475C-16AEC13FAE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7" creationId="{8CFEC1B4-339F-ACCB-9460-54B6F3C09EC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8" creationId="{11C5CF58-5AD9-0FA6-746B-A43433F7CDA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39" creationId="{D64A9D51-EA80-0806-D76C-159FCC1DD5A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0" creationId="{0FDE40C5-0C7C-1110-53BA-069BDB2C56C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1" creationId="{FD8ED2C9-A9E1-0F6D-BBE7-595A30ADC5E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2" creationId="{1E6D28AC-E4F7-33B4-D1CF-2A281EA6744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3" creationId="{D7CBA335-8D16-D1B9-C134-AB518FE1949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4" creationId="{5F44B8A7-5EED-94FA-E18D-2C0C938FD26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5" creationId="{DC00A1FF-E8F8-0EE9-4B18-D6779C66ED0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6" creationId="{8E0CA17E-1287-9CF7-ECC5-E8AE1DAA86B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7" creationId="{45E2C6C5-2125-D61B-E081-44DE67E28A2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48" creationId="{1C58B70F-46D1-8A70-A7E5-810599EAE389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7" creationId="{F9A01805-8B7B-68B8-6FB0-1E9A6C13D556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8" creationId="{923C68EE-1330-0459-6C73-B375717EF015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59" creationId="{CC3D82BD-3B5D-56AC-1350-83D057907E47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0" creationId="{6BBC84F6-8899-3872-CCBB-F5F6529668B8}"/>
          </ac:spMkLst>
        </pc:spChg>
        <pc:spChg chg="add mod">
          <ac:chgData name="Chia-jung Yeh" userId="f328d6f4-0757-42dc-943f-c4685e047ee8" providerId="ADAL" clId="{E564DA1F-E2FD-475F-919F-BD2F09682F78}" dt="2024-01-26T04:41:39.508" v="2254" actId="571"/>
          <ac:spMkLst>
            <pc:docMk/>
            <pc:sldMk cId="3159768364" sldId="264"/>
            <ac:spMk id="61" creationId="{62F832F5-F332-73E5-8824-546263981EA1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2" creationId="{73491907-7452-DFFD-4498-5F4C8FCB59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3" creationId="{AAA3CDEA-4EA2-AB88-C865-AD32C7347C5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4" creationId="{01911C83-1FA5-CDFE-688A-AD029E534FA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5" creationId="{3457EE3B-AEB2-615F-7ADE-CAB4EB1AEB6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6" creationId="{D36BCC1F-8900-B970-74AF-165FA1F691C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7" creationId="{8B5EDE3F-62DC-87F6-98E5-38629306FF5C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8" creationId="{F890EE31-D466-8A06-8993-DE7E4D83857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69" creationId="{0725098E-9365-49B2-1D1A-BC5FC778B9B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2" creationId="{BB85CBE9-60D2-FEEA-767C-282E2D3426F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3" creationId="{EBA55092-FF94-DD9D-CE05-2ABF70EC0A8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4" creationId="{9A963097-3D77-A647-C332-CBA9FE30E9A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5" creationId="{BF73CD4F-A0C2-BC7D-640A-BDC8B04EA5F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6" creationId="{3D3F2BA9-6C79-ADB1-4702-CD596FE1E99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7" creationId="{29953766-3B0D-53C3-1C16-FD22E09D32D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8" creationId="{FC8C65FA-C670-8C5B-B382-642F20E37E7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79" creationId="{85803932-EF96-6CE6-28B1-51A7864FC9B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0" creationId="{C44ADBE7-2807-0C0B-ABD4-050832707F9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1" creationId="{0C723D60-2392-0179-96EC-5E720C741A5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2" creationId="{F4D5D835-593D-E243-1BC6-7B4481F51B18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3" creationId="{FE245641-4ACB-8A13-06EF-648E466216A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4" creationId="{805CDB4C-B5F5-727C-FE01-896281B6D37D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5" creationId="{B00AE83F-B100-2E50-A0E3-E38790BD2A8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6" creationId="{DD2A6F79-B8AA-9481-6863-FF6EF579E05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7" creationId="{D6A6F851-B7DC-D348-A92A-918251A6C59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8" creationId="{7D268FE6-2CC8-7F84-38B0-2A26ADAE5744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89" creationId="{19FF9CAA-BD66-ABD6-6D7C-8F4CA4C682C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0" creationId="{01F753FD-AADD-D0AE-BA9C-EE3D2B751AB6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1" creationId="{7579D3B6-3CAE-A15F-E2D1-30DFBD56A915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2" creationId="{B4B4B8C4-0D06-A7A6-700E-4F5B78643229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3" creationId="{B2F2A3ED-FA92-A0B5-C330-9CD612521AC3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4" creationId="{48B6B672-BDCC-0434-108F-FC696E9E5B2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5" creationId="{97725ACD-DDE5-FDC0-5F11-C82567F95AFB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6" creationId="{F2EC0C1E-3B4D-327A-54F8-EEA4AA0DB90E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99" creationId="{1B08BD4B-B6A4-8F56-F0C9-F5F2B3BBDCDA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0" creationId="{CF21E289-4158-DA24-B0F4-CDAA4DB9A71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2" creationId="{FF0D5294-99FF-A31D-CF04-06F041D76F1F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3" creationId="{FDB6FBF8-EF83-B907-0B8B-3385DC860838}"/>
          </ac:spMkLst>
        </pc:spChg>
        <pc:spChg chg="add mod">
          <ac:chgData name="Chia-jung Yeh" userId="f328d6f4-0757-42dc-943f-c4685e047ee8" providerId="ADAL" clId="{E564DA1F-E2FD-475F-919F-BD2F09682F78}" dt="2024-01-26T04:48:06.523" v="2352" actId="571"/>
          <ac:spMkLst>
            <pc:docMk/>
            <pc:sldMk cId="3159768364" sldId="264"/>
            <ac:spMk id="104" creationId="{9282CB89-9A2F-D71C-509F-2ADA9F6247F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5" creationId="{AE6121BC-00B0-994A-5141-70E4910A81E7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6" creationId="{9F447162-41AC-83C6-2CBB-FFD35FCD4411}"/>
          </ac:spMkLst>
        </pc:spChg>
        <pc:spChg chg="add mod or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7" creationId="{F1D74D21-D6BC-5446-2846-25941F9379BB}"/>
          </ac:spMkLst>
        </pc:spChg>
        <pc:spChg chg="add mod">
          <ac:chgData name="Chia-jung Yeh" userId="f328d6f4-0757-42dc-943f-c4685e047ee8" providerId="ADAL" clId="{E564DA1F-E2FD-475F-919F-BD2F09682F78}" dt="2024-01-26T04:50:35.788" v="2391" actId="571"/>
          <ac:spMkLst>
            <pc:docMk/>
            <pc:sldMk cId="3159768364" sldId="264"/>
            <ac:spMk id="108" creationId="{3EEAFA7F-BB5B-47E3-61D1-F5DEFD3E5522}"/>
          </ac:spMkLst>
        </pc:spChg>
        <pc:spChg chg="add mod">
          <ac:chgData name="Chia-jung Yeh" userId="f328d6f4-0757-42dc-943f-c4685e047ee8" providerId="ADAL" clId="{E564DA1F-E2FD-475F-919F-BD2F09682F78}" dt="2024-01-26T04:51:31.283" v="2411" actId="1076"/>
          <ac:spMkLst>
            <pc:docMk/>
            <pc:sldMk cId="3159768364" sldId="264"/>
            <ac:spMk id="109" creationId="{963C8CFA-AFD0-420A-DFF6-9432CE011C12}"/>
          </ac:spMkLst>
        </pc:spChg>
        <pc:spChg chg="add mod ord">
          <ac:chgData name="Chia-jung Yeh" userId="f328d6f4-0757-42dc-943f-c4685e047ee8" providerId="ADAL" clId="{E564DA1F-E2FD-475F-919F-BD2F09682F78}" dt="2024-01-31T14:02:08.973" v="2415" actId="1076"/>
          <ac:spMkLst>
            <pc:docMk/>
            <pc:sldMk cId="3159768364" sldId="264"/>
            <ac:spMk id="110" creationId="{825C39A0-6540-D7E9-4ABE-94DBD5A073DE}"/>
          </ac:spMkLst>
        </pc:sp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0" creationId="{2F090F5B-C561-84E8-4686-BD5EF1A6C31F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2" creationId="{1F024F14-2A9C-EE7A-CCD7-FAE78C433859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54" creationId="{DCFC2F5D-7A97-F6C8-3159-C3975858EB0F}"/>
          </ac:picMkLst>
        </pc:picChg>
        <pc:picChg chg="add del mod modCrop">
          <ac:chgData name="Chia-jung Yeh" userId="f328d6f4-0757-42dc-943f-c4685e047ee8" providerId="ADAL" clId="{E564DA1F-E2FD-475F-919F-BD2F09682F78}" dt="2024-01-26T04:45:08.308" v="2302" actId="478"/>
          <ac:picMkLst>
            <pc:docMk/>
            <pc:sldMk cId="3159768364" sldId="264"/>
            <ac:picMk id="56" creationId="{3F5D68B5-6822-A918-4587-9D185F17B9B2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71" creationId="{FFDCAFAA-3AB0-632C-0389-3B5ACC58933E}"/>
          </ac:picMkLst>
        </pc:picChg>
        <pc:picChg chg="add mod">
          <ac:chgData name="Chia-jung Yeh" userId="f328d6f4-0757-42dc-943f-c4685e047ee8" providerId="ADAL" clId="{E564DA1F-E2FD-475F-919F-BD2F09682F78}" dt="2024-01-26T04:51:31.283" v="2411" actId="1076"/>
          <ac:picMkLst>
            <pc:docMk/>
            <pc:sldMk cId="3159768364" sldId="264"/>
            <ac:picMk id="98" creationId="{DBA3F252-0F19-55E7-B4C2-3A3BC6AD0A97}"/>
          </ac:picMkLst>
        </pc:picChg>
      </pc:sldChg>
      <pc:sldChg chg="addSp delSp modSp new mod">
        <pc:chgData name="Chia-jung Yeh" userId="f328d6f4-0757-42dc-943f-c4685e047ee8" providerId="ADAL" clId="{E564DA1F-E2FD-475F-919F-BD2F09682F78}" dt="2024-02-01T02:28:42.887" v="2875" actId="207"/>
        <pc:sldMkLst>
          <pc:docMk/>
          <pc:sldMk cId="2581557065" sldId="265"/>
        </pc:sldMkLst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2" creationId="{86017120-E49E-429D-936E-2EE7B5F2714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" creationId="{E8FC35D3-449D-4CD4-9A73-A37EE70FE3CF}"/>
          </ac:spMkLst>
        </pc:spChg>
        <pc:spChg chg="del">
          <ac:chgData name="Chia-jung Yeh" userId="f328d6f4-0757-42dc-943f-c4685e047ee8" providerId="ADAL" clId="{E564DA1F-E2FD-475F-919F-BD2F09682F78}" dt="2024-01-31T14:00:35.965" v="2413" actId="478"/>
          <ac:spMkLst>
            <pc:docMk/>
            <pc:sldMk cId="2581557065" sldId="265"/>
            <ac:spMk id="3" creationId="{6F7B4A42-1DC5-4973-70E2-3E30C2EC7CF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" creationId="{C7C3C7C1-3261-A71A-6657-EBB7A3CEE0B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" creationId="{1B9A440D-60A3-C07B-F4BD-465AE5D25C1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" creationId="{B8B3C0D9-2C29-4592-340B-572637A0DAD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" creationId="{F68AB152-01E0-1EA6-22CE-12D97CE5774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" creationId="{8D4C21B7-F8BC-7897-C12A-38DF634DA01A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8" creationId="{5EB7E68C-48E6-7623-9AC0-6502CEF4909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" creationId="{9D7A2F9B-2BC9-0493-1256-DDA923541E7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9" creationId="{B758B770-B13F-BFDE-F8AA-DFB07215911E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0" creationId="{9375E315-CF18-14FA-6585-DE5DA5A1C4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1" creationId="{0FC4B047-7ABF-AFE5-2DA7-5B4A5CA284DE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1" creationId="{539BCE4F-37E2-74CA-B1C8-310DC64F275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2" creationId="{3707E60F-92C2-8875-9909-9F4FF95EAD9B}"/>
          </ac:spMkLst>
        </pc:spChg>
        <pc:spChg chg="add del mod">
          <ac:chgData name="Chia-jung Yeh" userId="f328d6f4-0757-42dc-943f-c4685e047ee8" providerId="ADAL" clId="{E564DA1F-E2FD-475F-919F-BD2F09682F78}" dt="2024-01-31T14:02:57.234" v="2436" actId="478"/>
          <ac:spMkLst>
            <pc:docMk/>
            <pc:sldMk cId="2581557065" sldId="265"/>
            <ac:spMk id="12" creationId="{C20B0993-2F9C-11A3-849E-C538D020F40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3" creationId="{205E0D02-6FD2-B09C-87E7-90CD32D8F35E}"/>
          </ac:spMkLst>
        </pc:spChg>
        <pc:spChg chg="add del mod">
          <ac:chgData name="Chia-jung Yeh" userId="f328d6f4-0757-42dc-943f-c4685e047ee8" providerId="ADAL" clId="{E564DA1F-E2FD-475F-919F-BD2F09682F78}" dt="2024-01-31T14:02:58.737" v="2437" actId="478"/>
          <ac:spMkLst>
            <pc:docMk/>
            <pc:sldMk cId="2581557065" sldId="265"/>
            <ac:spMk id="13" creationId="{5320A768-F205-83D1-4960-2BE95A2DC2E7}"/>
          </ac:spMkLst>
        </pc:spChg>
        <pc:spChg chg="add del mod">
          <ac:chgData name="Chia-jung Yeh" userId="f328d6f4-0757-42dc-943f-c4685e047ee8" providerId="ADAL" clId="{E564DA1F-E2FD-475F-919F-BD2F09682F78}" dt="2024-01-31T14:03:52.865" v="2462" actId="478"/>
          <ac:spMkLst>
            <pc:docMk/>
            <pc:sldMk cId="2581557065" sldId="265"/>
            <ac:spMk id="14" creationId="{D1928E13-FE68-FE52-910D-3EAB826D17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" creationId="{E0FFBB41-1E77-C176-7B3C-1B15D3C07598}"/>
          </ac:spMkLst>
        </pc:spChg>
        <pc:spChg chg="add del mod">
          <ac:chgData name="Chia-jung Yeh" userId="f328d6f4-0757-42dc-943f-c4685e047ee8" providerId="ADAL" clId="{E564DA1F-E2FD-475F-919F-BD2F09682F78}" dt="2024-01-31T14:03:52.614" v="2461" actId="478"/>
          <ac:spMkLst>
            <pc:docMk/>
            <pc:sldMk cId="2581557065" sldId="265"/>
            <ac:spMk id="15" creationId="{8BAAB804-563B-A3D4-DFA0-8DA7C490375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" creationId="{F27D2594-AB25-2FFC-CFBC-A89F7B7AACDD}"/>
          </ac:spMkLst>
        </pc:spChg>
        <pc:spChg chg="add del mod">
          <ac:chgData name="Chia-jung Yeh" userId="f328d6f4-0757-42dc-943f-c4685e047ee8" providerId="ADAL" clId="{E564DA1F-E2FD-475F-919F-BD2F09682F78}" dt="2024-01-31T14:15:22.676" v="2589" actId="1036"/>
          <ac:spMkLst>
            <pc:docMk/>
            <pc:sldMk cId="2581557065" sldId="265"/>
            <ac:spMk id="16" creationId="{21A2FAC2-9CDE-A6F2-BDDC-999F41C16BC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" creationId="{A59379D6-88D3-4502-4995-C9A5ABB62060}"/>
          </ac:spMkLst>
        </pc:spChg>
        <pc:spChg chg="add del mod">
          <ac:chgData name="Chia-jung Yeh" userId="f328d6f4-0757-42dc-943f-c4685e047ee8" providerId="ADAL" clId="{E564DA1F-E2FD-475F-919F-BD2F09682F78}" dt="2024-01-31T14:03:51.282" v="2459" actId="478"/>
          <ac:spMkLst>
            <pc:docMk/>
            <pc:sldMk cId="2581557065" sldId="265"/>
            <ac:spMk id="17" creationId="{B52541EA-6369-33F4-1074-AE094D6F7D5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8" creationId="{A761A424-4A66-7E9D-735F-C1A6209B9E01}"/>
          </ac:spMkLst>
        </pc:spChg>
        <pc:spChg chg="add del mod">
          <ac:chgData name="Chia-jung Yeh" userId="f328d6f4-0757-42dc-943f-c4685e047ee8" providerId="ADAL" clId="{E564DA1F-E2FD-475F-919F-BD2F09682F78}" dt="2024-01-31T14:03:52.301" v="2460" actId="478"/>
          <ac:spMkLst>
            <pc:docMk/>
            <pc:sldMk cId="2581557065" sldId="265"/>
            <ac:spMk id="18" creationId="{BE048295-7D5D-40A2-8AE1-0902AC3222E8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19" creationId="{44973473-C2FE-AB5B-ECA0-858DF386275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9" creationId="{796251F5-EEC7-E5F1-BBCF-AA71CF47E75A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0" creationId="{55FACEB6-795C-6B36-65BE-CB6056E4600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1" creationId="{0B5DE313-2830-0445-AA27-6CA26A48CB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2" creationId="{7C7B848A-7B4D-205C-2D2C-57E770EC4B73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3" creationId="{C962C65F-BA3E-1600-93E3-150AEC48B1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" creationId="{08806A66-A3C7-D9B1-B71C-D1A41B67527C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4" creationId="{604BCC20-3C9F-84F8-366A-43650CCC43B7}"/>
          </ac:spMkLst>
        </pc:spChg>
        <pc:spChg chg="add mod">
          <ac:chgData name="Chia-jung Yeh" userId="f328d6f4-0757-42dc-943f-c4685e047ee8" providerId="ADAL" clId="{E564DA1F-E2FD-475F-919F-BD2F09682F78}" dt="2024-01-31T14:03:16.849" v="2445" actId="571"/>
          <ac:spMkLst>
            <pc:docMk/>
            <pc:sldMk cId="2581557065" sldId="265"/>
            <ac:spMk id="25" creationId="{C3999FF6-0CDE-0A3A-0545-6F4EF7B1AE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" creationId="{F9302F07-1441-DBDE-6E66-30582AF12247}"/>
          </ac:spMkLst>
        </pc:spChg>
        <pc:spChg chg="add mod">
          <ac:chgData name="Chia-jung Yeh" userId="f328d6f4-0757-42dc-943f-c4685e047ee8" providerId="ADAL" clId="{E564DA1F-E2FD-475F-919F-BD2F09682F78}" dt="2024-01-31T14:03:06.237" v="2440" actId="571"/>
          <ac:spMkLst>
            <pc:docMk/>
            <pc:sldMk cId="2581557065" sldId="265"/>
            <ac:spMk id="26" creationId="{153F555C-5816-883F-EDF1-B321BDE678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" creationId="{D5595B0D-02B1-92D3-763C-1559B0F62E8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" creationId="{DE879B8E-C94B-4F5C-6BDF-5695BE433048}"/>
          </ac:spMkLst>
        </pc:spChg>
        <pc:spChg chg="add mod">
          <ac:chgData name="Chia-jung Yeh" userId="f328d6f4-0757-42dc-943f-c4685e047ee8" providerId="ADAL" clId="{E564DA1F-E2FD-475F-919F-BD2F09682F78}" dt="2024-01-31T14:03:16.597" v="2444" actId="571"/>
          <ac:spMkLst>
            <pc:docMk/>
            <pc:sldMk cId="2581557065" sldId="265"/>
            <ac:spMk id="27" creationId="{F1FC5C0A-5115-810C-9FD0-E985F11A1944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8" creationId="{11210FF3-ACF5-40A9-541A-5ED30B0594B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29" creationId="{1C72C347-CE1B-EBDC-6955-EC3443CD8E16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0" creationId="{49E9CA2F-EC79-50FE-9881-5DE82A5FB4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0" creationId="{6A402A80-096C-5EC7-34D1-19BB12A257F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1" creationId="{352E5938-E8E8-54D2-5DA2-FB009B4CDC2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2" creationId="{A388E579-BB08-7197-8F4D-1C5139B164D7}"/>
          </ac:spMkLst>
        </pc:spChg>
        <pc:spChg chg="add mod">
          <ac:chgData name="Chia-jung Yeh" userId="f328d6f4-0757-42dc-943f-c4685e047ee8" providerId="ADAL" clId="{E564DA1F-E2FD-475F-919F-BD2F09682F78}" dt="2024-01-31T14:15:20.262" v="2588" actId="1036"/>
          <ac:spMkLst>
            <pc:docMk/>
            <pc:sldMk cId="2581557065" sldId="265"/>
            <ac:spMk id="33" creationId="{72D1005A-C7D3-FE10-FD83-FB29F036649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4" creationId="{306137DC-EDCB-F312-5858-83767DEBE0E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35" creationId="{397AE603-5501-7A0C-DC6D-D28AA477905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35" creationId="{46DE6D8D-B6A3-1950-0CFC-32F23EE9F567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6" creationId="{BA854116-5093-DB86-2250-C648CFAE45AD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7" creationId="{959B9307-1D3E-6F71-D723-162FF964098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8" creationId="{45C255E3-6E99-A843-EF8A-110C2F7F8FF3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39" creationId="{F4128E37-3935-7D47-C81C-89DEF369C5A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0" creationId="{10C1C73F-477B-BEB7-C339-0C32EC3667F4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0" creationId="{74E72170-A965-AFD6-D88D-885BA7E63C3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1" creationId="{CCAEC722-FD2B-C7D3-0403-24DB0CA44E6D}"/>
          </ac:spMkLst>
        </pc:spChg>
        <pc:spChg chg="add del mod">
          <ac:chgData name="Chia-jung Yeh" userId="f328d6f4-0757-42dc-943f-c4685e047ee8" providerId="ADAL" clId="{E564DA1F-E2FD-475F-919F-BD2F09682F78}" dt="2024-01-31T14:07:45.938" v="2493" actId="478"/>
          <ac:spMkLst>
            <pc:docMk/>
            <pc:sldMk cId="2581557065" sldId="265"/>
            <ac:spMk id="42" creationId="{0E965238-33D8-B145-280B-C6D519EA7C0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42" creationId="{FB3A4A42-B75F-8BB6-424A-E0E9B5AD1A8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3" creationId="{9EEA86B2-BB52-C3D6-7ABA-30B6CFEFB3BF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4" creationId="{46213585-C026-614B-50F9-4491B9787261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5" creationId="{F70208FA-FD49-C367-CF07-15BEFECE169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6" creationId="{9B1A1B2E-6369-22A4-0CC6-D9A0892FBEE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7" creationId="{67EBCBE7-61F9-76EB-570C-B711377723D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8" creationId="{6830528C-A47F-C0A8-421C-F1B3CA8006CF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49" creationId="{6ADC56F1-C414-FB5D-9447-2DCAF33E2033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50" creationId="{9E0812BC-DE7E-1AE3-DC05-739F09AD116B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1" creationId="{F459AAC0-A7F1-FA3E-4E27-0A6519FD5C96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2" creationId="{E1B8B5FC-D4D0-B0FB-E458-61462E361A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3" creationId="{12AD1A8C-F9B6-9CAC-F293-17F460B2749D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3" creationId="{1FAF2044-2BD0-9F79-9655-728DDA7917F1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4" creationId="{1C3F4EC3-B4F6-864C-61EC-23AE31A6706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4" creationId="{5A460FF3-E82D-0B78-0F77-001F68AB90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5" creationId="{46F35AB9-7436-A8AA-7145-FDDF4A7A96F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5" creationId="{E38094AD-27A1-02C2-320C-9C4BE661D46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6" creationId="{687CC41C-CB24-EB16-1FD9-F6EA711DA2D9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6" creationId="{726CF152-DDE5-001A-A9AF-F3CF78B8B83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57" creationId="{23C50961-4465-19B4-F97B-3633836E7436}"/>
          </ac:spMkLst>
        </pc:spChg>
        <pc:spChg chg="add del mod">
          <ac:chgData name="Chia-jung Yeh" userId="f328d6f4-0757-42dc-943f-c4685e047ee8" providerId="ADAL" clId="{E564DA1F-E2FD-475F-919F-BD2F09682F78}" dt="2024-01-31T14:13:38.397" v="2563" actId="478"/>
          <ac:spMkLst>
            <pc:docMk/>
            <pc:sldMk cId="2581557065" sldId="265"/>
            <ac:spMk id="57" creationId="{F0DA0FAD-CF86-3CBB-C4EF-2B4D16EC9AC8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8" creationId="{5C9E9D3F-BAA6-A7DB-8C7D-A4A190516A6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59" creationId="{4676CF86-FFB8-85B3-5A59-A9BF695920E5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0" creationId="{04255D05-E774-3084-1078-E234EC606630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61" creationId="{E355476E-8761-1122-FAAF-C97797D41674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2" creationId="{1944EBDE-A2C5-FA9C-659E-85F244B69E08}"/>
          </ac:spMkLst>
        </pc:spChg>
        <pc:spChg chg="add mod">
          <ac:chgData name="Chia-jung Yeh" userId="f328d6f4-0757-42dc-943f-c4685e047ee8" providerId="ADAL" clId="{E564DA1F-E2FD-475F-919F-BD2F09682F78}" dt="2024-01-31T23:28:08.468" v="2680" actId="1035"/>
          <ac:spMkLst>
            <pc:docMk/>
            <pc:sldMk cId="2581557065" sldId="265"/>
            <ac:spMk id="63" creationId="{CA4022EB-5F65-D8D8-DC33-EC8AF2B03D43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4" creationId="{13E3C475-EA50-5208-56E7-6F98A16AC832}"/>
          </ac:spMkLst>
        </pc:spChg>
        <pc:spChg chg="add del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5" creationId="{D07D24E0-1653-311C-B46A-D663E9F10206}"/>
          </ac:spMkLst>
        </pc:spChg>
        <pc:spChg chg="add mod">
          <ac:chgData name="Chia-jung Yeh" userId="f328d6f4-0757-42dc-943f-c4685e047ee8" providerId="ADAL" clId="{E564DA1F-E2FD-475F-919F-BD2F09682F78}" dt="2024-01-31T14:15:12.797" v="2586" actId="1076"/>
          <ac:spMkLst>
            <pc:docMk/>
            <pc:sldMk cId="2581557065" sldId="265"/>
            <ac:spMk id="66" creationId="{E96D9401-731B-396E-1B5E-CBD2717AEFF5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7" creationId="{DFF699C5-EEF1-9C46-C5FF-8650F6FD6EB0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8" creationId="{3B5439E1-CF1F-D486-B311-9E7F6E84574C}"/>
          </ac:spMkLst>
        </pc:spChg>
        <pc:spChg chg="add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69" creationId="{7050F194-68DD-632C-D9BF-69519AC78CAF}"/>
          </ac:spMkLst>
        </pc:spChg>
        <pc:spChg chg="add del mod">
          <ac:chgData name="Chia-jung Yeh" userId="f328d6f4-0757-42dc-943f-c4685e047ee8" providerId="ADAL" clId="{E564DA1F-E2FD-475F-919F-BD2F09682F78}" dt="2024-01-31T14:15:15.748" v="2587" actId="1076"/>
          <ac:spMkLst>
            <pc:docMk/>
            <pc:sldMk cId="2581557065" sldId="265"/>
            <ac:spMk id="70" creationId="{1E4DDA7E-5BE5-5C1C-45E3-881B8E2D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1" creationId="{98620CF4-AE9D-3A07-51FC-948BCA66132B}"/>
          </ac:spMkLst>
        </pc:spChg>
        <pc:spChg chg="add del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2" creationId="{29D70649-E7D1-CAB5-FFAE-910301BCBB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3" creationId="{6C6A18DE-C0E1-34FF-95B9-5F06849E5685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74" creationId="{9D17DDDB-576E-192D-66FE-49CF8BAD7EAA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5" creationId="{1E2E82C8-A4FF-75B6-045F-804183F32208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5" creationId="{2F1EDEAA-5F8F-D0F0-12D0-AA342A1C622B}"/>
          </ac:spMkLst>
        </pc:spChg>
        <pc:spChg chg="add mod">
          <ac:chgData name="Chia-jung Yeh" userId="f328d6f4-0757-42dc-943f-c4685e047ee8" providerId="ADAL" clId="{E564DA1F-E2FD-475F-919F-BD2F09682F78}" dt="2024-02-01T02:28:42.887" v="2875" actId="207"/>
          <ac:spMkLst>
            <pc:docMk/>
            <pc:sldMk cId="2581557065" sldId="265"/>
            <ac:spMk id="75" creationId="{4F2E8A44-783B-A524-296F-E68CFC9630E5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6" creationId="{0DA5F23F-1396-9111-A715-9A54E501E7DB}"/>
          </ac:spMkLst>
        </pc:spChg>
        <pc:spChg chg="add mod">
          <ac:chgData name="Chia-jung Yeh" userId="f328d6f4-0757-42dc-943f-c4685e047ee8" providerId="ADAL" clId="{E564DA1F-E2FD-475F-919F-BD2F09682F78}" dt="2024-02-01T02:28:42.887" v="2875" actId="207"/>
          <ac:spMkLst>
            <pc:docMk/>
            <pc:sldMk cId="2581557065" sldId="265"/>
            <ac:spMk id="76" creationId="{581D0E19-8353-60F1-2251-E0522AA4EC0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6" creationId="{A1404D9F-A0FB-82D8-226C-BB9359333791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7" creationId="{0E63C989-5CDE-1CEE-BF14-142121FD4F81}"/>
          </ac:spMkLst>
        </pc:spChg>
        <pc:spChg chg="add mod">
          <ac:chgData name="Chia-jung Yeh" userId="f328d6f4-0757-42dc-943f-c4685e047ee8" providerId="ADAL" clId="{E564DA1F-E2FD-475F-919F-BD2F09682F78}" dt="2024-01-31T14:10:26.901" v="2513" actId="571"/>
          <ac:spMkLst>
            <pc:docMk/>
            <pc:sldMk cId="2581557065" sldId="265"/>
            <ac:spMk id="77" creationId="{5BB22079-DA3D-131C-9A71-2C9A8A2FE1AE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8" creationId="{49B3B0D9-4109-E53B-8C66-4A5B5DC7865E}"/>
          </ac:spMkLst>
        </pc:spChg>
        <pc:spChg chg="add del mod">
          <ac:chgData name="Chia-jung Yeh" userId="f328d6f4-0757-42dc-943f-c4685e047ee8" providerId="ADAL" clId="{E564DA1F-E2FD-475F-919F-BD2F09682F78}" dt="2024-01-31T14:10:47.555" v="2521" actId="478"/>
          <ac:spMkLst>
            <pc:docMk/>
            <pc:sldMk cId="2581557065" sldId="265"/>
            <ac:spMk id="78" creationId="{5C6A4001-CD0D-279A-148B-21A8B15F46C1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79" creationId="{99A2F8D4-E559-0300-42B9-4A6BC66D5BE0}"/>
          </ac:spMkLst>
        </pc:spChg>
        <pc:spChg chg="add del mod">
          <ac:chgData name="Chia-jung Yeh" userId="f328d6f4-0757-42dc-943f-c4685e047ee8" providerId="ADAL" clId="{E564DA1F-E2FD-475F-919F-BD2F09682F78}" dt="2024-01-31T23:23:52.385" v="2594" actId="478"/>
          <ac:spMkLst>
            <pc:docMk/>
            <pc:sldMk cId="2581557065" sldId="265"/>
            <ac:spMk id="79" creationId="{BC182CE9-5781-A916-6EA6-DA7ED2EB06E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0" creationId="{3E7E7DE3-9047-D2E4-FE03-1F4824B5652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0" creationId="{EEA11810-CF2A-269C-42BA-7F8DF47B92D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1" creationId="{62F25353-B09D-356E-5455-CA2166FDBA4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1" creationId="{9C75C4D1-D1C9-D1F3-9D15-14A29FFF825D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2" creationId="{34F056E1-542D-4A7C-9B4C-02821141B67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82" creationId="{DE667A7B-8A4E-CBF5-4155-10AF4BDB22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3" creationId="{17D3A817-15C1-4D25-9E9A-E144526122D9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3" creationId="{388ACFEA-0ED7-FF31-A9C8-5E08E48029D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4" creationId="{4B7B9A16-A656-6B91-41D6-959EA495B05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4" creationId="{D0D6FE39-33A4-880A-A445-82D46EC9C13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5" creationId="{00CCE439-915A-7B46-0EF7-4AA6DDD5ABF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5" creationId="{C0577C67-EA99-DC4B-2F01-ACD07BB1B91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6" creationId="{033A2539-C81E-8549-C56E-CFACDFF42F4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6" creationId="{A2030327-A2DB-AB53-89AD-A547CE265C8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7" creationId="{EADC7166-D0D4-EBD4-D2BC-EB39861FD43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7" creationId="{F4A2FF4A-8664-AD82-9248-95D8EDADDBB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8" creationId="{58E63147-65C7-33AC-E336-776A645F37E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8" creationId="{855DCF43-90CE-9D6B-3E9E-9A13CBEAB6C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89" creationId="{0202A98E-85B3-C63B-C25D-D501106FF97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89" creationId="{1B2D38AA-0375-9B5E-AFEE-024F7337E2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0" creationId="{66C2B14F-0103-163D-E63D-7E194160B20A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0" creationId="{8C0C4F94-7932-B135-E832-DDA059AB0B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1" creationId="{D7F8DD2B-5F71-E0FC-3E0F-BA250427915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1" creationId="{E3DF5A5E-7A4D-05A6-6DBE-23D06BC34AB8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2" creationId="{1A1B5F97-C558-05EA-074D-DD7AA259B1D2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2" creationId="{51B2957D-9A8E-B490-4481-816A5F6CE93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3" creationId="{343CDB25-66DB-68EF-65FD-82432012F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3" creationId="{FF3656C2-5FCC-73EF-0686-F3FF48F4FD9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4" creationId="{7C13EA32-C8B0-590D-4257-22C2FB080F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4" creationId="{CACBF2AA-622F-AE62-65B1-A0489CFA3B1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95" creationId="{24D8EA74-445A-7D82-1C2A-8C72A07EFF3C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5" creationId="{A028857A-AB50-F769-B558-DA0222A7F993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6" creationId="{09909F90-D9BB-E6DD-849C-A91B59E66014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6" creationId="{0D0967A7-8CCC-FA67-2823-8794F7EC4BBE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7" creationId="{9331D75B-BB02-91DA-76C7-27DF67AB9BA6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7" creationId="{D0A8C3EB-1E56-F7D4-E8F0-EEFC77E98B5F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8" creationId="{0D66B6EA-13A7-B7BF-AD7A-E63401DB8B11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8" creationId="{F20B137F-0E09-6110-0782-34FA74CFD893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99" creationId="{4B671AAC-CFC5-E052-3EA5-24AD4F601522}"/>
          </ac:spMkLst>
        </pc:spChg>
        <pc:spChg chg="add del mod">
          <ac:chgData name="Chia-jung Yeh" userId="f328d6f4-0757-42dc-943f-c4685e047ee8" providerId="ADAL" clId="{E564DA1F-E2FD-475F-919F-BD2F09682F78}" dt="2024-01-31T23:23:55.189" v="2595" actId="478"/>
          <ac:spMkLst>
            <pc:docMk/>
            <pc:sldMk cId="2581557065" sldId="265"/>
            <ac:spMk id="99" creationId="{925C1D79-F13C-6A9C-9422-17CB7E72D11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0" creationId="{47A87EE6-E963-156B-BF4B-0287145BFA58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0" creationId="{8CD74D16-7859-D319-E96A-8112AD9F8C40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1" creationId="{5BCF02B2-64EF-F9B0-3983-1C204ADF698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1" creationId="{660A4C94-1108-D8F0-44E9-83F01E6974FB}"/>
          </ac:spMkLst>
        </pc:spChg>
        <pc:spChg chg="add mod">
          <ac:chgData name="Chia-jung Yeh" userId="f328d6f4-0757-42dc-943f-c4685e047ee8" providerId="ADAL" clId="{E564DA1F-E2FD-475F-919F-BD2F09682F78}" dt="2024-01-31T14:12:50.476" v="2547" actId="571"/>
          <ac:spMkLst>
            <pc:docMk/>
            <pc:sldMk cId="2581557065" sldId="265"/>
            <ac:spMk id="102" creationId="{03CB412E-2E37-5E09-5634-4C5D9DAA4E6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2" creationId="{D58199CA-5732-BEF8-18DB-FC65C6AD9A3B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3" creationId="{DDDEA7A4-E2E7-4E68-4D93-AFBD4E28EC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3" creationId="{E74C12F2-3646-230F-1793-DEB61264B59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04" creationId="{23C84DD7-7A45-8736-0050-62A39E1CBB91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4" creationId="{C1BD652F-457B-DB54-1225-9D0309F4E3D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5" creationId="{69B3E1CB-1871-F6A8-DAAB-83A845562B48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5" creationId="{B595271C-7140-E4E2-7168-FC93E35036D5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6" creationId="{10D910E5-7990-80CD-614D-5EC4E47E7F1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6" creationId="{8826EBB4-1449-D03A-439F-799B87DE2DD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7" creationId="{03088CC4-DDF5-242E-5AB3-EEDAB2D38956}"/>
          </ac:spMkLst>
        </pc:spChg>
        <pc:spChg chg="add mod">
          <ac:chgData name="Chia-jung Yeh" userId="f328d6f4-0757-42dc-943f-c4685e047ee8" providerId="ADAL" clId="{E564DA1F-E2FD-475F-919F-BD2F09682F78}" dt="2024-01-31T14:12:48.330" v="2544" actId="571"/>
          <ac:spMkLst>
            <pc:docMk/>
            <pc:sldMk cId="2581557065" sldId="265"/>
            <ac:spMk id="107" creationId="{074847FA-E83D-DCDF-096F-412387ECCB5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8" creationId="{82FD53C1-6255-ECF4-394A-B72F8BCE3F7F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8" creationId="{930CB548-891D-E917-97D0-73A063B9F87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09" creationId="{37863C68-7FAA-221C-D73E-6AB33CBD2E88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09" creationId="{DA1D9C8C-9C09-EA39-8B48-29C475F8EC4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0" creationId="{0B7200B8-FA0F-DBA7-6B71-6103F0CF68A0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0" creationId="{0C3C0970-C06B-5C3C-F082-38EBE2E40AC4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1" creationId="{5008690F-FFB4-5198-5201-7CA8A0E26FE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1" creationId="{DAF193C4-20C2-2F2F-BAF3-4B4C381DC5DE}"/>
          </ac:spMkLst>
        </pc:spChg>
        <pc:spChg chg="add mod">
          <ac:chgData name="Chia-jung Yeh" userId="f328d6f4-0757-42dc-943f-c4685e047ee8" providerId="ADAL" clId="{E564DA1F-E2FD-475F-919F-BD2F09682F78}" dt="2024-01-31T14:11:20.487" v="2525" actId="571"/>
          <ac:spMkLst>
            <pc:docMk/>
            <pc:sldMk cId="2581557065" sldId="265"/>
            <ac:spMk id="112" creationId="{17989820-369E-2DAF-8746-6AED935AAB0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2" creationId="{3F7EC744-5472-7ED4-B420-F180502A3BB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3" creationId="{5D863AA4-BAEC-1773-5144-3F58721A721F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3" creationId="{D64E7B19-BE5B-3C82-6FD3-4D700159DC1B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4" creationId="{4BDBF3D9-9CC8-0CDC-D9A9-A233148ED98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4" creationId="{C89E103E-06E5-C2C8-5B12-0CCB4FAF48D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5" creationId="{2BCA5372-4E68-CCA8-E023-B022FE60BA27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5" creationId="{C96E5535-D46D-3997-338B-37268844E82A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6" creationId="{2D4BF3C3-0B0D-1586-0815-980C491CA08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6" creationId="{B70D4757-8884-593B-383F-8E0E29F97A1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7" creationId="{42C35A85-6BE7-E50C-846D-674965B60CAD}"/>
          </ac:spMkLst>
        </pc:spChg>
        <pc:spChg chg="add mod">
          <ac:chgData name="Chia-jung Yeh" userId="f328d6f4-0757-42dc-943f-c4685e047ee8" providerId="ADAL" clId="{E564DA1F-E2FD-475F-919F-BD2F09682F78}" dt="2024-01-31T14:12:48.190" v="2543" actId="571"/>
          <ac:spMkLst>
            <pc:docMk/>
            <pc:sldMk cId="2581557065" sldId="265"/>
            <ac:spMk id="117" creationId="{A52F1E02-0D28-DC2B-D4BF-68283DA83F7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8" creationId="{3585DA25-4447-ED77-23CF-728E060C377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8" creationId="{CC682D9D-77EE-5432-74DE-E8258B1E1240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19" creationId="{928F5769-B2F7-88F1-B898-244700FC2644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19" creationId="{D8B938AB-15DD-2DE4-171A-9BE4D97D93CD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0" creationId="{358B6215-B70B-DD36-05D9-6AB7E55A2DAE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0" creationId="{DA086635-A9C6-0B58-F87B-79A4FA91F7A3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1" creationId="{B1C2A810-D5D3-5A78-8C51-8CF68B16193C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1" creationId="{D97CD916-460A-C6CD-C644-A38AFC7FC230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2" creationId="{D8AED4B8-9569-7180-D0CE-D71769023967}"/>
          </ac:spMkLst>
        </pc:spChg>
        <pc:spChg chg="add mod">
          <ac:chgData name="Chia-jung Yeh" userId="f328d6f4-0757-42dc-943f-c4685e047ee8" providerId="ADAL" clId="{E564DA1F-E2FD-475F-919F-BD2F09682F78}" dt="2024-01-31T14:12:48.017" v="2542" actId="571"/>
          <ac:spMkLst>
            <pc:docMk/>
            <pc:sldMk cId="2581557065" sldId="265"/>
            <ac:spMk id="122" creationId="{F5807DAC-AE40-EF7A-7192-C9EB36C03536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3" creationId="{1E8FD042-E458-8680-A83F-C56BFDE46FA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3" creationId="{29C5DF08-EBD9-93A5-6B33-9C65C6B3B628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4" creationId="{446517D0-63A8-00F0-61E0-8FCB66B3147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4" creationId="{7F67C837-D67C-E21C-514B-AEB4A153E0BF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5" creationId="{26400E94-0477-7397-7448-B51AEC3B0E20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5" creationId="{35ACB1C3-1C15-A5C8-53D0-1C6DED48594C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6" creationId="{65BA70DA-156F-1AF4-07A0-0B882496A582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6" creationId="{A7C52CE1-91A7-1127-F920-52C100E8896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7" creationId="{00C3B7A8-0216-B198-28F0-3807210B4DDD}"/>
          </ac:spMkLst>
        </pc:spChg>
        <pc:spChg chg="add mod">
          <ac:chgData name="Chia-jung Yeh" userId="f328d6f4-0757-42dc-943f-c4685e047ee8" providerId="ADAL" clId="{E564DA1F-E2FD-475F-919F-BD2F09682F78}" dt="2024-01-31T14:12:47.877" v="2541" actId="571"/>
          <ac:spMkLst>
            <pc:docMk/>
            <pc:sldMk cId="2581557065" sldId="265"/>
            <ac:spMk id="127" creationId="{5728CF2E-A3E4-B171-ABDD-ECA60473157C}"/>
          </ac:spMkLst>
        </pc:spChg>
        <pc:spChg chg="add mod">
          <ac:chgData name="Chia-jung Yeh" userId="f328d6f4-0757-42dc-943f-c4685e047ee8" providerId="ADAL" clId="{E564DA1F-E2FD-475F-919F-BD2F09682F78}" dt="2024-01-31T14:12:22.516" v="2530" actId="571"/>
          <ac:spMkLst>
            <pc:docMk/>
            <pc:sldMk cId="2581557065" sldId="265"/>
            <ac:spMk id="128" creationId="{65BC4F58-EC89-7D49-8EC5-A1684517CEF2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28" creationId="{D2E2AE6F-8F76-270B-DCBF-BA22D0FAC85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29" creationId="{1A99514E-5709-3776-5BDF-35562D442C4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29" creationId="{F4427E96-51B1-4D41-DB34-BDBEB9C27CB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0" creationId="{5AE3E2B5-F4A1-6D17-EAA6-08AC71054E0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0" creationId="{E45FA49B-DF80-EC27-21A8-3BF440A5CD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1" creationId="{459E19DA-B9FA-59AB-FAF3-86AD4C77939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1" creationId="{67678F9B-624C-1D21-A598-18A1EB262A3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2" creationId="{26FFA29B-D0BD-7463-C623-796F7B6C19DE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2" creationId="{68C3B6B7-4046-D694-6884-463539C99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3" creationId="{2FB79A30-1BB5-15CA-60BF-148E1B67C32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3" creationId="{AA28AA80-D270-D54F-DF7D-02FADF211BF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4" creationId="{A94F6106-C7B9-8425-0343-6083469EFA48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4" creationId="{D1C3E6D7-A108-AC7B-6A50-C1236E4B297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5" creationId="{1AD7D257-CD06-106C-99D1-BC5901B0589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5" creationId="{2CFB738C-97B3-DB39-AB40-F5BCB82424D1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6" creationId="{75F833E8-3ACE-2709-E508-BE3AAA0D4C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6" creationId="{F22117D0-7C8A-1358-7B7B-17DB79D37A6D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7" creationId="{69525A1C-066D-EC40-7E0C-EDE91BDE99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7" creationId="{AB25DD80-A999-3EB9-CDC2-C566B6ED8A0A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8" creationId="{2CB70B24-6DD3-BA9E-4E4C-4F7140346310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8" creationId="{4C6EDD6A-158B-4B7B-E5EB-3C5AE8419183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39" creationId="{46D74358-127B-E2AC-59EF-BC9A4D43B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39" creationId="{E49E3355-AB24-D246-A19A-CED9CEA3050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0" creationId="{517252CD-E301-83EA-9247-945282E97F3B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0" creationId="{F6C41ACF-DD54-02CB-9A97-614ABF697959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1" creationId="{365B431A-ABB9-747B-1EE5-F54CC572145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1" creationId="{EA0FD086-748E-4159-31AF-9734F4286E77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2" creationId="{B2D05E0E-BDAD-E711-A8EF-BE8F86EE392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2" creationId="{DA778CD0-6877-82FA-EC7F-73F75AFB717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3" creationId="{209436FD-1FE1-086B-9164-A14E0A22F69C}"/>
          </ac:spMkLst>
        </pc:spChg>
        <pc:spChg chg="add del mod">
          <ac:chgData name="Chia-jung Yeh" userId="f328d6f4-0757-42dc-943f-c4685e047ee8" providerId="ADAL" clId="{E564DA1F-E2FD-475F-919F-BD2F09682F78}" dt="2024-01-31T23:24:38.981" v="2609" actId="478"/>
          <ac:spMkLst>
            <pc:docMk/>
            <pc:sldMk cId="2581557065" sldId="265"/>
            <ac:spMk id="143" creationId="{54A7B354-1A72-DBEE-486B-D1D05E7D8635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4" creationId="{13BBC6C9-C4F4-D5A6-D1EC-91BA87F3878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4" creationId="{99D468E3-7E7B-BB6D-E3DE-5C02FD6CD03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5" creationId="{3EA8DBA2-AD36-09FB-DE0E-FE44D4AA693B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5" creationId="{DE57B0B2-3C5E-E044-6DBC-138879E29497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6" creationId="{AE55E18E-C4E1-8D2B-6268-613CDB938A56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6" creationId="{B2B03C07-87C8-ECE8-77FB-702649DBD58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7" creationId="{08EEB3AB-E6AC-31B1-9A5A-A5A8C1DBE631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7" creationId="{99CEAADC-A448-6E17-2D31-B083E1667AE5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8" creationId="{43F67F84-9804-E8F5-4D77-D23298DA9FA8}"/>
          </ac:spMkLst>
        </pc:spChg>
        <pc:spChg chg="add del mod">
          <ac:chgData name="Chia-jung Yeh" userId="f328d6f4-0757-42dc-943f-c4685e047ee8" providerId="ADAL" clId="{E564DA1F-E2FD-475F-919F-BD2F09682F78}" dt="2024-01-31T23:24:40.609" v="2610" actId="478"/>
          <ac:spMkLst>
            <pc:docMk/>
            <pc:sldMk cId="2581557065" sldId="265"/>
            <ac:spMk id="148" creationId="{D36C4EC7-8CAA-ED61-B611-E0FA39C4B6C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49" creationId="{70C51569-AB8A-3970-7CDE-80DE4D587EE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49" creationId="{E4708430-37C9-85F4-5FBA-EE17329E3AE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0" creationId="{00183E48-635E-EC06-726D-EC11A2BDB84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0" creationId="{5DFB26E3-04BD-A588-CBAD-FB2E450DF6C2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1" creationId="{0BB10117-35D3-4B46-5351-8D8D5FA7A2E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1" creationId="{AF749DD1-3701-6713-76CD-F849BB1AA60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2" creationId="{19BB9386-E430-72C7-F67F-5C75B5A66BD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2" creationId="{62E827E2-AE1D-1534-CD58-C3CA866D30A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3" creationId="{19C37F66-0BC1-55A6-BD9E-5FFB4876444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3" creationId="{C2D535D4-CD6A-F5C0-83C7-6E14736E51E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4" creationId="{611CBBA3-1A23-C8D3-36A9-2DB456065DA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4" creationId="{67083B4C-823B-7B1F-6336-0D43A275B2C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5" creationId="{E45D492E-0646-C4A7-A4B4-30620AF80E1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5" creationId="{EB9661F7-65DB-8B20-D413-F079D254EB4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6" creationId="{3CD54FEC-7478-44F8-B435-E0B9DB25A29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6" creationId="{9B79549B-7E54-7787-BD07-2167B9144A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7" creationId="{9FF190C7-49B9-EF9E-56A8-D1A42BD1349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7" creationId="{C7396D5A-FA4F-1E57-E65D-18D5F3CAFE9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8" creationId="{621CF308-D095-3002-EE43-9775F268C35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8" creationId="{87B633F1-CD48-C29C-D937-040338CE1FF8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59" creationId="{01A60098-AD22-51F9-B88E-CE5F4FE5E0E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59" creationId="{ACC40573-3425-1780-01DE-4A5DC46B0DB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0" creationId="{DC1D9D8E-BB82-F66A-3E4C-0CE96B1F393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0" creationId="{F59733FD-35A1-6D9B-37BD-AF484A3227AC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1" creationId="{8CEF1A44-02D5-3922-65B6-CEB3C722169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1" creationId="{F9C5908D-B621-F709-E67A-623F18F6F7D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2" creationId="{9EAE3FE7-C977-A52B-C78A-FCF1AEFC98B4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2" creationId="{DB23D944-BCB9-C9E2-1E28-00703DE7C49D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3" creationId="{5B5900F1-BCB1-F4DC-2A0B-17887A38677F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3" creationId="{D5913D6A-584A-84E5-2CCA-A88EF5F18977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4" creationId="{A7F6F7F4-11D5-D976-045F-E11ED2C3AE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4" creationId="{BB9FCD44-85DF-A0EF-A390-FF7C63BFA7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5" creationId="{70F75BCF-F4D4-C6F1-C534-ECB7AE844A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5" creationId="{A8857101-74A8-37C4-0917-BE45B30186D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6" creationId="{2979A028-9F9A-5ED4-65CE-2B191C339AB3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6" creationId="{4EC9DE8F-04FF-302E-7D1A-385D1030594E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7" creationId="{2C9BA21C-2DBD-9A49-61E3-D9EA77824EA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7" creationId="{8C67498E-306D-86C1-7E68-5B9D2CF5AA1F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8" creationId="{E971E56F-7404-9C44-54A4-A572D87368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8" creationId="{EDFEA67F-E68C-46D0-4EDB-3F015FBFFCE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69" creationId="{A2CB7F97-4509-CDF4-1D48-8D057F2FC57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69" creationId="{CA290595-50A3-D932-45FA-F13A34CDE7D1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0" creationId="{A4B070A1-AAE5-0EAD-DC65-1E1826AD982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0" creationId="{D6708EE5-B709-813E-6259-37D24FE46FEB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1" creationId="{CE7F3B73-D225-C3D2-3763-48E26A79327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1" creationId="{E1688BDE-1415-B713-CD3E-7D9E78D30979}"/>
          </ac:spMkLst>
        </pc:spChg>
        <pc:spChg chg="add mod">
          <ac:chgData name="Chia-jung Yeh" userId="f328d6f4-0757-42dc-943f-c4685e047ee8" providerId="ADAL" clId="{E564DA1F-E2FD-475F-919F-BD2F09682F78}" dt="2024-01-31T14:12:34.825" v="2535" actId="571"/>
          <ac:spMkLst>
            <pc:docMk/>
            <pc:sldMk cId="2581557065" sldId="265"/>
            <ac:spMk id="172" creationId="{74A7DF65-BE91-BE42-B658-F4EAC9F39C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172" creationId="{787240D6-E133-89D5-6E27-1D70B3CFFB2A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3" creationId="{E5A24B63-1ED7-159C-B2C1-697D806C192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4" creationId="{13C4FC71-FFF4-9B54-1E30-7D40CB5693E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5" creationId="{A30C816F-886D-C326-7188-1B9832A7ECB2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6" creationId="{5BC22B26-6986-77EC-BC4C-FBB807B34E09}"/>
          </ac:spMkLst>
        </pc:spChg>
        <pc:spChg chg="add mod">
          <ac:chgData name="Chia-jung Yeh" userId="f328d6f4-0757-42dc-943f-c4685e047ee8" providerId="ADAL" clId="{E564DA1F-E2FD-475F-919F-BD2F09682F78}" dt="2024-01-31T14:14:59.940" v="2583" actId="1076"/>
          <ac:spMkLst>
            <pc:docMk/>
            <pc:sldMk cId="2581557065" sldId="265"/>
            <ac:spMk id="177" creationId="{D13AE67B-9D28-0748-CA17-9692C42D3F1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8" creationId="{46D6EF3E-F625-8D1E-63C6-11C908382FA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8" creationId="{9111DB41-803E-FD17-5470-8F8EDEFF9A6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79" creationId="{13BF50EC-4500-8B83-ABA9-80822BDF6CB8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79" creationId="{B1935166-3156-255E-EDCA-DD27AFEC52C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0" creationId="{54B6270D-67B2-AA31-A891-B46B6CA8E0A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0" creationId="{91738FFC-DCA1-A93C-676E-ED0EABF43158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1" creationId="{8D898CD1-D755-E37D-D7A1-3360BB3C032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1" creationId="{DD801900-E2EF-41B8-7FB5-2E40B067D83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2" creationId="{1E7D6FDF-70B3-7DE4-A4BA-05DF4C45A44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2" creationId="{6D4ED513-2677-75CD-A147-073DAB634C8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3" creationId="{345ACC24-9159-48DA-D4AA-BE9AB62B53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3" creationId="{81285E08-E33D-33B3-4468-667F05ABB4D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4" creationId="{6702D182-3C3A-E8BA-3D7E-57875DDA402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4" creationId="{A6E7A005-90F9-DC87-0E52-752CEEC1D00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5" creationId="{05DC5E19-4950-04FD-213B-B485857E642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5" creationId="{B5F56D75-F123-C7B8-B875-4EFC7B80131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6" creationId="{42F02057-3B4D-2C41-A28A-7571B2F2ED9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6" creationId="{BE7C92F0-A4DF-7829-432C-723EBCA77F6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7" creationId="{101DFC19-27B8-F4F8-2C86-FE09C795DC32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7" creationId="{A32C8151-53AB-156D-5A4C-64F656A3696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8" creationId="{1F8A64C9-3DD8-1F71-871B-1136E8AEB5F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8" creationId="{85E74C8F-1949-6AA9-F597-D1824ACDD16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89" creationId="{9F0B1CAC-C569-2449-51D9-DEAC13C4B2B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89" creationId="{FE46F186-849E-0DAC-1EF0-BA4A359CFC8F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0" creationId="{1B68639B-6E89-A02B-EC39-67097287490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0" creationId="{2762375A-CE0A-FA55-AA63-B0D78F9A517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1" creationId="{471B9B51-61A4-8668-DA67-A3F4A64FCC0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1" creationId="{6E48C19E-AAEE-87E2-38A6-6920014C08C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2" creationId="{592B011E-9B3F-9133-7EFE-B6F260DA288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2" creationId="{FDD682D9-2E48-DA54-DEBA-25455A4F7C4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3" creationId="{03F70971-3A92-239F-AA12-161D60C5448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3" creationId="{E1740C79-D0A2-E15F-E0D0-DA223F028A0E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4" creationId="{E96C755C-BBA7-7894-5727-F0244EC0BA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4" creationId="{FE8A3391-5F13-15EA-B854-A1DA25B3DFE0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5" creationId="{5FFB0A23-95F4-1900-7D34-18AC7F9C4CE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5" creationId="{DE89282C-F3CF-8DA9-8B09-4C36848477F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6" creationId="{18F3FD54-3E0F-3ED5-2AE0-72E30D00E42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6" creationId="{83EF37CA-3639-FD08-12EE-9CC9874442C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7" creationId="{3FCC6FD1-CFB5-9774-44B9-17A21126D7F1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7" creationId="{F90C642C-C051-E459-C7E6-A7CBF31B1F6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8" creationId="{D6A5CFE8-B1A0-6350-127C-CA3A767BB5BA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8" creationId="{D84FED81-0D69-BF60-E112-71AC9A750A24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199" creationId="{2299C815-F14F-E9BB-3957-C3A95FF5FD5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199" creationId="{A626FBDD-FB9E-A9B8-0AC8-533B4A2FC709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0" creationId="{36AF96B1-B7AA-6215-7D75-672D5550A86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0" creationId="{DB4237F3-438D-00D7-F347-C3116EC5373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1" creationId="{598C50FD-CD08-AF9D-772F-FE0C0BDF4A5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1" creationId="{ED442813-E143-8D7E-454F-C86D4D15E49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2" creationId="{04ECCA57-4F51-1837-454C-E86759C73283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2" creationId="{9D004F23-1CF1-1B66-7198-48754651F5F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3" creationId="{7D0AC6CD-3BAF-7D8B-5973-B3849C15B40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3" creationId="{B8C9505C-D4E2-B07E-DCB3-3CD3400837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4" creationId="{1301229C-87AC-5E58-2EC0-3FB0BE8D5AB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4" creationId="{9AABBCB0-2CE9-5E00-90AE-3966C6B43325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5" creationId="{32D4767A-6699-FFD3-02DC-8ED93E36FCB9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5" creationId="{351F5AF8-083C-168D-072A-0DCEA0DCC7DC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6" creationId="{2D8AEEF5-D7B1-4B9D-140B-6502E3E92EC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6" creationId="{40FA5E0E-B90C-DA11-5AB6-25A66C7057B6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7" creationId="{0E94C510-57B2-2C36-699A-9BDD8FACCAA6}"/>
          </ac:spMkLst>
        </pc:spChg>
        <pc:spChg chg="add del mod">
          <ac:chgData name="Chia-jung Yeh" userId="f328d6f4-0757-42dc-943f-c4685e047ee8" providerId="ADAL" clId="{E564DA1F-E2FD-475F-919F-BD2F09682F78}" dt="2024-01-31T23:24:56.291" v="2614" actId="478"/>
          <ac:spMkLst>
            <pc:docMk/>
            <pc:sldMk cId="2581557065" sldId="265"/>
            <ac:spMk id="207" creationId="{246F74C6-F283-4616-905A-C1225255D20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8" creationId="{8477DF72-0A61-B2D8-90EB-2CB34F5B3C2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8" creationId="{D0CEDD42-AEE7-C3C7-D792-696CA624269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09" creationId="{4BE6F7C5-F8A9-A2E1-E053-88F9B9F30A4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09" creationId="{90523A6E-4593-AB0A-FCFB-1F47636D230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0" creationId="{84514EAB-4F41-38CA-82BD-13AAA1E0670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0" creationId="{F6210E2E-D2A2-E8B5-AB1A-10B7E6B6D70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1" creationId="{1F91D3A1-11B6-7D0E-3077-6D7722F9EE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1" creationId="{A4C22B89-BB0D-A1AE-53BE-41FE46EE50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2" creationId="{DA97876B-2FD8-FC67-175C-B455140ACB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2" creationId="{F9B7D548-F1E2-BF4D-A5B8-C8722DE6641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3" creationId="{40223B23-6D50-B8A8-22A0-082803FC720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3" creationId="{A0B7D29A-7964-BB24-9EE2-E8D920DA8875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4" creationId="{A8EB5167-1422-1854-6826-A491E441B62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4" creationId="{AD521083-D90A-9446-127B-125F6C489A0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5" creationId="{797FAA65-2B6D-4A63-E9E9-440D44C6E871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5" creationId="{FFB4F4DB-2CA1-8042-5C5F-56A3623EF0A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6" creationId="{6A9C9B6C-B650-9A07-069A-5C1086FEDC1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6" creationId="{AE949C84-675A-6FD9-5D81-E2A755EE34E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7" creationId="{C40A30A3-1B82-A92A-1B66-A097C41579E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7" creationId="{FC75E7FC-3E03-853E-5A1A-AFCBF40C306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8" creationId="{1687CD56-12E0-F1F6-D718-4834A74C2EA7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8" creationId="{897B1655-79FD-6690-8BFE-A7BAA7C049E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19" creationId="{8079E739-E9FA-3400-E3D4-149B213E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19" creationId="{BBE55A46-3D11-6B10-6794-C7151A72681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0" creationId="{3DA796BC-9D63-EA9E-D319-3C20341BD0C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0" creationId="{9A893782-4F60-DD96-AA09-46AB54589B4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1" creationId="{64E95738-799A-762A-07D1-7F4F9C5D1FF4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1" creationId="{A207BA21-8029-6A36-BAF2-EB4FB4E1EAE0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2" creationId="{4F6E243B-A43C-70D0-12EB-F1C1297D117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2" creationId="{85B3A68F-CEC0-4BBA-DB78-D58C554E1C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3" creationId="{8AAD1080-B41B-D3E6-86CE-47D1A6AEDB3A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3" creationId="{8DE9F48E-AD7F-DC72-4C57-F80417E90F0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4" creationId="{27AE744D-9489-7D84-3CD9-B12410FDB4C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4" creationId="{3E476A0E-79F1-36DB-8813-2C2EE87BF78D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5" creationId="{6560718B-DAAF-7A5C-3F93-374C173121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5" creationId="{6765DFC0-6496-69E1-1A1A-B151A48108B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6" creationId="{5F3AE424-919D-8A6F-0A38-9A77877A807B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6" creationId="{ED786023-855D-480A-47EE-E38878A5F68F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7" creationId="{8718F9EB-D238-3854-7E54-ECD60B567EA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7" creationId="{DA36276E-7DEA-59F9-6977-B6BF946BD99E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8" creationId="{2BC74FA4-715C-6ECB-4470-4C626F8DD49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8" creationId="{A80414BA-DEDC-B57A-3546-53FBFD1E8E6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29" creationId="{5A6442E3-1826-70C1-D263-4918BA124832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29" creationId="{693F0071-B838-F9AF-7618-34435E636E8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0" creationId="{52614F38-CFA3-6ED3-C408-1B2D95A8EC43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0" creationId="{BACB0628-68E2-48E8-CFFC-560811AD89D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1" creationId="{65C0E126-DCDD-CF43-6BCE-2C969FFE30AC}"/>
          </ac:spMkLst>
        </pc:spChg>
        <pc:spChg chg="add mod">
          <ac:chgData name="Chia-jung Yeh" userId="f328d6f4-0757-42dc-943f-c4685e047ee8" providerId="ADAL" clId="{E564DA1F-E2FD-475F-919F-BD2F09682F78}" dt="2024-01-31T14:14:33.744" v="2581" actId="571"/>
          <ac:spMkLst>
            <pc:docMk/>
            <pc:sldMk cId="2581557065" sldId="265"/>
            <ac:spMk id="231" creationId="{94B8BF70-A009-1750-0696-56615BC35FF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2" creationId="{CB58C295-7EDC-C10F-231A-80BA8A094DB3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3" creationId="{DC287F55-A1EC-40A0-7857-0F03E54653A9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4" creationId="{F16F2189-EFDB-5643-3A7F-258E5912DFCC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5" creationId="{573FE289-D0E6-B26A-085A-7DC78326C8B8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6" creationId="{9907FBBC-95B3-2942-0A3D-C07A12468A77}"/>
          </ac:spMkLst>
        </pc:spChg>
        <pc:spChg chg="add mod">
          <ac:chgData name="Chia-jung Yeh" userId="f328d6f4-0757-42dc-943f-c4685e047ee8" providerId="ADAL" clId="{E564DA1F-E2FD-475F-919F-BD2F09682F78}" dt="2024-01-31T23:25:17.781" v="2618" actId="571"/>
          <ac:spMkLst>
            <pc:docMk/>
            <pc:sldMk cId="2581557065" sldId="265"/>
            <ac:spMk id="237" creationId="{8D8CDF32-DE28-F4E1-67DF-CFD31F11154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8" creationId="{661F45D3-C953-7940-E4B7-AE47BF05FC0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39" creationId="{60E73F41-732C-ACDF-C095-C6B8C733DA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0" creationId="{54E50ACC-79C1-F720-3828-7C51A4C56D7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1" creationId="{E3FBE53B-0329-22D1-BADF-BC35D19DDE8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2" creationId="{4DAAF893-76FD-568A-F660-2D78E6CB8AD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3" creationId="{419836BD-511E-C537-15C1-DD7C5B7A2CFB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4" creationId="{884CB33F-9355-0972-C848-D45B7E3A55C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5" creationId="{BF435004-9E95-AD40-2C9B-A0B9BBCDCDB1}"/>
          </ac:spMkLst>
        </pc:spChg>
        <pc:spChg chg="add del mod">
          <ac:chgData name="Chia-jung Yeh" userId="f328d6f4-0757-42dc-943f-c4685e047ee8" providerId="ADAL" clId="{E564DA1F-E2FD-475F-919F-BD2F09682F78}" dt="2024-01-31T23:26:30.432" v="2631" actId="478"/>
          <ac:spMkLst>
            <pc:docMk/>
            <pc:sldMk cId="2581557065" sldId="265"/>
            <ac:spMk id="246" creationId="{0F296638-6CC7-C637-0A92-1D2B8989AFF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7" creationId="{DF25AE84-8E68-15D8-D6B4-01C44B94DE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48" creationId="{EDD98607-287D-F4DA-F3E1-904DAF484794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49" creationId="{E3B75B7E-84CA-2621-068D-7490210B008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0" creationId="{D201B6AB-7F26-4B56-B9D8-066AA5B3BDB1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1" creationId="{CC2FA6DD-FE00-DE1C-9E70-2918CF9EA9B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2" creationId="{45597705-5FDA-77DC-DBFD-4AA91A7DF94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3" creationId="{9B9BEC04-3EED-37A7-7775-424728D85AB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4" creationId="{B7894F9B-67B2-D9FD-C6B0-E4D8D97E47C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5" creationId="{D256ED8B-7CA3-E458-9D56-6E8D5561E976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6" creationId="{91C85FB7-A250-980A-2004-2EB8D58448F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7" creationId="{5264752B-8006-5E4B-0CE2-973D8AE4AD1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8" creationId="{E5CCA9C2-D291-2705-B90E-470CD704D854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59" creationId="{46E51E64-FCC6-6C76-58B7-DC5934601E7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0" creationId="{D61567A1-8F08-61BA-4471-F83246B8A09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1" creationId="{9E4DAF4B-8C9F-0792-3313-6A9486E2502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2" creationId="{CF2A5D97-F29C-9439-DD8A-1E98E8DAB32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3" creationId="{73ADD69F-6BD6-E746-1D2A-A8C9E5AE4D59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4" creationId="{C3868EE2-0F90-D572-6C21-C3E8D0139871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5" creationId="{76155606-1B82-7373-664C-EC62BBF8A17C}"/>
          </ac:spMkLst>
        </pc:spChg>
        <pc:spChg chg="add del mod">
          <ac:chgData name="Chia-jung Yeh" userId="f328d6f4-0757-42dc-943f-c4685e047ee8" providerId="ADAL" clId="{E564DA1F-E2FD-475F-919F-BD2F09682F78}" dt="2024-01-31T23:26:28.892" v="2630" actId="478"/>
          <ac:spMkLst>
            <pc:docMk/>
            <pc:sldMk cId="2581557065" sldId="265"/>
            <ac:spMk id="266" creationId="{37281A74-6457-6825-7D4B-6ADF406ED519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7" creationId="{8C8D8C71-A433-4E50-255A-CB0417C66EA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8" creationId="{8EA089D8-7A40-DF38-AD61-C9DD91C6766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69" creationId="{96E5F7CB-3863-9EE8-97B4-3486206C0BE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0" creationId="{4217DC6D-0264-6691-A67B-6B59E41CBCD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1" creationId="{CDC80CD5-FD1C-63F5-254E-9ACDB95AC2C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2" creationId="{E277E420-D3FD-DCFB-C135-A3F6C8E6856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3" creationId="{08587EE5-5F49-C939-16B2-47577B7F92D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4" creationId="{787F5408-22F8-3C3C-BCB4-CF64A4199EFA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5" creationId="{BA4D32D1-F460-1256-6BC4-D5640528047B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6" creationId="{E087DFF1-F3FA-2A83-BC12-9440A20853AE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7" creationId="{7A5608B6-8CED-1F1F-351C-CF5EC55D9AD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8" creationId="{F8F4958F-685F-81D3-0B65-1C79A5CD604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79" creationId="{623D8536-B9BB-CD5F-66A1-533BAB7FC903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0" creationId="{AA486A7C-BE75-EF31-A54D-092FB77E978C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1" creationId="{9E6005B7-4DD0-EC6A-C6C9-0DB3865DA7A7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2" creationId="{13344960-0470-5695-E6B7-EA82B3A0A5E2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3" creationId="{D09713A0-2460-9B62-AE8C-248865FFA0AD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4" creationId="{A5BAD318-1D90-8B08-F912-90F6750451A5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5" creationId="{B9563D0E-A566-AA65-D19B-A2EE0B81EF30}"/>
          </ac:spMkLst>
        </pc:spChg>
        <pc:spChg chg="add mod">
          <ac:chgData name="Chia-jung Yeh" userId="f328d6f4-0757-42dc-943f-c4685e047ee8" providerId="ADAL" clId="{E564DA1F-E2FD-475F-919F-BD2F09682F78}" dt="2024-01-31T23:31:12.725" v="2772" actId="1076"/>
          <ac:spMkLst>
            <pc:docMk/>
            <pc:sldMk cId="2581557065" sldId="265"/>
            <ac:spMk id="286" creationId="{B2609266-19AF-E19C-A521-C07521E32758}"/>
          </ac:spMkLst>
        </pc:spChg>
        <pc:spChg chg="add del mod">
          <ac:chgData name="Chia-jung Yeh" userId="f328d6f4-0757-42dc-943f-c4685e047ee8" providerId="ADAL" clId="{E564DA1F-E2FD-475F-919F-BD2F09682F78}" dt="2024-01-31T23:28:02.043" v="2676" actId="1076"/>
          <ac:spMkLst>
            <pc:docMk/>
            <pc:sldMk cId="2581557065" sldId="265"/>
            <ac:spMk id="287" creationId="{1E558F6A-12AC-73BA-5B1F-70E3D697B5FC}"/>
          </ac:spMkLst>
        </pc:spChg>
        <pc:spChg chg="add mod">
          <ac:chgData name="Chia-jung Yeh" userId="f328d6f4-0757-42dc-943f-c4685e047ee8" providerId="ADAL" clId="{E564DA1F-E2FD-475F-919F-BD2F09682F78}" dt="2024-01-31T23:28:06.126" v="2679" actId="20577"/>
          <ac:spMkLst>
            <pc:docMk/>
            <pc:sldMk cId="2581557065" sldId="265"/>
            <ac:spMk id="288" creationId="{661FDC70-2B04-4E3E-42EB-114E7D5EC093}"/>
          </ac:spMkLst>
        </pc:spChg>
        <pc:spChg chg="add mod">
          <ac:chgData name="Chia-jung Yeh" userId="f328d6f4-0757-42dc-943f-c4685e047ee8" providerId="ADAL" clId="{E564DA1F-E2FD-475F-919F-BD2F09682F78}" dt="2024-01-31T23:31:21.240" v="2774" actId="14100"/>
          <ac:spMkLst>
            <pc:docMk/>
            <pc:sldMk cId="2581557065" sldId="265"/>
            <ac:spMk id="289" creationId="{2490F922-1BE7-6D56-CBFE-1B6ACE867E2F}"/>
          </ac:spMkLst>
        </pc:spChg>
        <pc:spChg chg="add del mod">
          <ac:chgData name="Chia-jung Yeh" userId="f328d6f4-0757-42dc-943f-c4685e047ee8" providerId="ADAL" clId="{E564DA1F-E2FD-475F-919F-BD2F09682F78}" dt="2024-01-31T23:30:49.429" v="2755" actId="478"/>
          <ac:spMkLst>
            <pc:docMk/>
            <pc:sldMk cId="2581557065" sldId="265"/>
            <ac:spMk id="290" creationId="{B3D1D542-02D3-1861-27B2-A4A05700BE92}"/>
          </ac:spMkLst>
        </pc:spChg>
        <pc:spChg chg="add del mod">
          <ac:chgData name="Chia-jung Yeh" userId="f328d6f4-0757-42dc-943f-c4685e047ee8" providerId="ADAL" clId="{E564DA1F-E2FD-475F-919F-BD2F09682F78}" dt="2024-01-31T23:30:49.898" v="2756" actId="478"/>
          <ac:spMkLst>
            <pc:docMk/>
            <pc:sldMk cId="2581557065" sldId="265"/>
            <ac:spMk id="291" creationId="{F320D4EB-EA6E-F247-A536-9FFF41245BB3}"/>
          </ac:spMkLst>
        </pc:spChg>
        <pc:spChg chg="add del mod">
          <ac:chgData name="Chia-jung Yeh" userId="f328d6f4-0757-42dc-943f-c4685e047ee8" providerId="ADAL" clId="{E564DA1F-E2FD-475F-919F-BD2F09682F78}" dt="2024-01-31T23:30:34.690" v="2748" actId="478"/>
          <ac:spMkLst>
            <pc:docMk/>
            <pc:sldMk cId="2581557065" sldId="265"/>
            <ac:spMk id="292" creationId="{C1E8C84F-98E7-0A1B-6185-D56E200375A5}"/>
          </ac:spMkLst>
        </pc:spChg>
        <pc:spChg chg="add del mod">
          <ac:chgData name="Chia-jung Yeh" userId="f328d6f4-0757-42dc-943f-c4685e047ee8" providerId="ADAL" clId="{E564DA1F-E2FD-475F-919F-BD2F09682F78}" dt="2024-01-31T23:31:39.160" v="2785" actId="478"/>
          <ac:spMkLst>
            <pc:docMk/>
            <pc:sldMk cId="2581557065" sldId="265"/>
            <ac:spMk id="293" creationId="{6AB91AC6-C57F-DBF6-CA90-CC5D257A0DF2}"/>
          </ac:spMkLst>
        </pc:spChg>
        <pc:spChg chg="add mod">
          <ac:chgData name="Chia-jung Yeh" userId="f328d6f4-0757-42dc-943f-c4685e047ee8" providerId="ADAL" clId="{E564DA1F-E2FD-475F-919F-BD2F09682F78}" dt="2024-01-31T23:31:18.117" v="2773" actId="1076"/>
          <ac:spMkLst>
            <pc:docMk/>
            <pc:sldMk cId="2581557065" sldId="265"/>
            <ac:spMk id="294" creationId="{07A1896F-AFA6-CE35-7811-343D5581AC0B}"/>
          </ac:spMkLst>
        </pc:spChg>
        <pc:spChg chg="add mod">
          <ac:chgData name="Chia-jung Yeh" userId="f328d6f4-0757-42dc-943f-c4685e047ee8" providerId="ADAL" clId="{E564DA1F-E2FD-475F-919F-BD2F09682F78}" dt="2024-01-31T23:31:43.837" v="2796" actId="20577"/>
          <ac:spMkLst>
            <pc:docMk/>
            <pc:sldMk cId="2581557065" sldId="265"/>
            <ac:spMk id="295" creationId="{0E4817A8-0B1B-EE14-34F0-68501B8683A4}"/>
          </ac:spMkLst>
        </pc:spChg>
        <pc:spChg chg="add mod ord">
          <ac:chgData name="Chia-jung Yeh" userId="f328d6f4-0757-42dc-943f-c4685e047ee8" providerId="ADAL" clId="{E564DA1F-E2FD-475F-919F-BD2F09682F78}" dt="2024-01-31T23:32:20.845" v="2803" actId="14100"/>
          <ac:spMkLst>
            <pc:docMk/>
            <pc:sldMk cId="2581557065" sldId="265"/>
            <ac:spMk id="296" creationId="{D1D1B421-28AC-515D-2BA2-AA3ACEA0B8F2}"/>
          </ac:spMkLst>
        </pc:spChg>
        <pc:spChg chg="add mod">
          <ac:chgData name="Chia-jung Yeh" userId="f328d6f4-0757-42dc-943f-c4685e047ee8" providerId="ADAL" clId="{E564DA1F-E2FD-475F-919F-BD2F09682F78}" dt="2024-01-31T23:57:45.739" v="2831" actId="1076"/>
          <ac:spMkLst>
            <pc:docMk/>
            <pc:sldMk cId="2581557065" sldId="265"/>
            <ac:spMk id="301" creationId="{7B3E46B8-F6D2-FF73-B85A-B4FC1A6701DD}"/>
          </ac:spMkLst>
        </pc:spChg>
        <pc:spChg chg="add mod">
          <ac:chgData name="Chia-jung Yeh" userId="f328d6f4-0757-42dc-943f-c4685e047ee8" providerId="ADAL" clId="{E564DA1F-E2FD-475F-919F-BD2F09682F78}" dt="2024-01-31T23:57:48.602" v="2832" actId="571"/>
          <ac:spMkLst>
            <pc:docMk/>
            <pc:sldMk cId="2581557065" sldId="265"/>
            <ac:spMk id="302" creationId="{391BD039-077F-978B-16CF-1398E81C8BC4}"/>
          </ac:spMkLst>
        </pc:spChg>
        <pc:picChg chg="add del">
          <ac:chgData name="Chia-jung Yeh" userId="f328d6f4-0757-42dc-943f-c4685e047ee8" providerId="ADAL" clId="{E564DA1F-E2FD-475F-919F-BD2F09682F78}" dt="2024-01-31T23:32:29.615" v="2805" actId="21"/>
          <ac:picMkLst>
            <pc:docMk/>
            <pc:sldMk cId="2581557065" sldId="265"/>
            <ac:picMk id="297" creationId="{C89B9F2C-1172-BDC1-C413-0A27DA6FFD8F}"/>
          </ac:picMkLst>
        </pc:picChg>
        <pc:cxnChg chg="add mod">
          <ac:chgData name="Chia-jung Yeh" userId="f328d6f4-0757-42dc-943f-c4685e047ee8" providerId="ADAL" clId="{E564DA1F-E2FD-475F-919F-BD2F09682F78}" dt="2024-01-31T23:57:28.876" v="2812" actId="1076"/>
          <ac:cxnSpMkLst>
            <pc:docMk/>
            <pc:sldMk cId="2581557065" sldId="265"/>
            <ac:cxnSpMk id="299" creationId="{F5BD681D-F53C-2F96-08B8-6291A4B72579}"/>
          </ac:cxnSpMkLst>
        </pc:cxnChg>
        <pc:cxnChg chg="add mod">
          <ac:chgData name="Chia-jung Yeh" userId="f328d6f4-0757-42dc-943f-c4685e047ee8" providerId="ADAL" clId="{E564DA1F-E2FD-475F-919F-BD2F09682F78}" dt="2024-01-31T23:57:31.038" v="2813" actId="571"/>
          <ac:cxnSpMkLst>
            <pc:docMk/>
            <pc:sldMk cId="2581557065" sldId="265"/>
            <ac:cxnSpMk id="300" creationId="{FD429E92-BA09-B40E-FE5F-B1B8E6B7A4F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4F11-4C12-4974-F33E-8129707C5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25DFE-6CD7-E105-E4E3-26BE8F636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7A8F2-EF3D-C697-C0FE-2F1B7798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F8822-2673-FAF2-0C89-91DC2F2B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477E-D526-A951-9423-8137988D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5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8149-77A6-7B88-B88B-69551FD2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6A79-4A29-9C81-9346-1766955BF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F8B8-51C4-3F15-15CD-DAC1C64F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4FB5-CE29-299B-D616-27C53BE6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E0FE-8BE5-4AD3-9269-A6B504A3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1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7AF48-BBD4-CC87-D087-7131C212E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D2AA6-AF66-2717-A943-560680AA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9849-AE27-7945-A98B-D8ABD8CA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4075-CD45-E811-3773-C5A9F92E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3A26-6576-0465-1F0D-217D12C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36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E73C-4D47-5860-DFDD-89518EBB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0342-3DE5-07C2-9F78-6B23977DE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CD0F-A02E-7B5A-97F2-95CEC7C6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C674-0468-8336-7551-89353327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292D9-ED28-4B9E-BC9E-F9DCDDA9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26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AF8F-9170-132D-935C-C4F5FF1C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5806C-266D-C7C8-CA5F-91A50CD5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023-D4EF-A74C-052A-8AC6C1EA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61628-1C7C-9448-2AEC-4F1A3229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C183-79EF-98C6-6DDD-841FCA9F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41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829E-C71F-0C93-2E0D-7231FFA4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6933-CB7B-EA5A-4393-9BE941630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3CFCE-7CE4-8D8F-7AB8-7848669C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C2B2-39F2-FAB5-85A6-110AF6F9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8688B-DF65-7E05-7AB5-FF3EDC11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AD16D-2875-7F3B-59DC-16F78D5C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5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B7A8-44BC-E4C7-29B3-12F7501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A32C-B579-1CB8-5966-F0FA1828D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AD9B5-A0CF-6049-8D72-F8DFE6F3C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3C8F4-E60A-60FE-28D8-43FD09A8B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21E9C-A8F0-636E-5DDE-FB126328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DC76E-2A12-18A9-AB41-0F9AABCF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771DD-9656-691B-B386-1D39FC96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9796A-6005-3093-5488-7E3F1DB2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3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4D4B-DCB1-9E76-CD1A-09248BFB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79CF3-3746-3DEF-A129-5E9FD59D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3B5A-EF9B-F99F-03C9-780DF502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3E9DC-EE20-B2FD-7ED0-C8367836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3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A711A-9151-7599-2481-C7496497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45571-4F46-68F4-F4C9-D0671B9F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3752A-BD03-388B-E116-D827D9BC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3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878D-5A73-5FAB-88E7-B60047DD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03EB-2DD1-8287-FAD4-6EC781813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5DBDE-BF91-89F0-637A-74EA9664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3B025-FC4C-6F5B-E7D9-06852862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1FED0-CF82-C52C-1C0A-AB344405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18575-4391-0962-ABAA-79EB058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E968-71E4-93FF-2DF5-D1F3C0D6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02E5C-F9CB-2FD5-EFCA-0277EE55D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5B7EF-38B0-3477-C8FF-A869126E0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39457-F02C-2D2C-4750-FA26C57F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EB9C-E1A8-98A9-B7BD-805945BC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0855-9953-47A4-5EC3-D9533559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C501B-4693-2675-814F-44A540FD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513F-5422-BFD4-532E-4B9B73B1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E0F5-EE74-7A62-AB56-A1D96B504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11DF-3D0C-44AB-BEBF-692FE50B9137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3911-B176-617D-80CA-A591FC5FC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28D8-A1B5-EA6A-AF68-23E350F4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6C36C-43DC-47F5-A819-270167DBF3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5CEB656-0359-821E-08DE-C21C358CEEBC}"/>
              </a:ext>
            </a:extLst>
          </p:cNvPr>
          <p:cNvSpPr/>
          <p:nvPr/>
        </p:nvSpPr>
        <p:spPr>
          <a:xfrm>
            <a:off x="6307412" y="590756"/>
            <a:ext cx="7358050" cy="5254995"/>
          </a:xfrm>
          <a:prstGeom prst="rect">
            <a:avLst/>
          </a:prstGeom>
          <a:solidFill>
            <a:srgbClr val="FFF3FD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043CE1-67A3-07EE-00B3-8DE7EE094757}"/>
              </a:ext>
            </a:extLst>
          </p:cNvPr>
          <p:cNvSpPr/>
          <p:nvPr/>
        </p:nvSpPr>
        <p:spPr>
          <a:xfrm>
            <a:off x="-99940" y="449971"/>
            <a:ext cx="5933992" cy="5536567"/>
          </a:xfrm>
          <a:prstGeom prst="rect">
            <a:avLst/>
          </a:prstGeom>
          <a:solidFill>
            <a:srgbClr val="FFF8E5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CB42A-260B-6DAF-39EB-24A63CB698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5695" y="449971"/>
            <a:ext cx="1400791" cy="140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5161B-AF09-82F4-D471-31AE5D3B36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1667890" y="3503040"/>
            <a:ext cx="707308" cy="826326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FC581FCD-45F1-6ECA-5336-28AF454B7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06" y="2405344"/>
            <a:ext cx="914400" cy="914400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0677D785-A73B-1764-6C33-5CCB1FCAA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559" y="2451471"/>
            <a:ext cx="914400" cy="9144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9BA9E71-B5CB-2389-14B3-BD26812B4F87}"/>
              </a:ext>
            </a:extLst>
          </p:cNvPr>
          <p:cNvSpPr/>
          <p:nvPr/>
        </p:nvSpPr>
        <p:spPr>
          <a:xfrm>
            <a:off x="863785" y="1798697"/>
            <a:ext cx="319548" cy="73359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0717A-ABE5-EF41-8EBD-2CCC5F46CE03}"/>
              </a:ext>
            </a:extLst>
          </p:cNvPr>
          <p:cNvSpPr txBox="1"/>
          <p:nvPr/>
        </p:nvSpPr>
        <p:spPr>
          <a:xfrm>
            <a:off x="1429086" y="1141091"/>
            <a:ext cx="10667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en-GB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9EB92-BB4F-3E0A-FBEA-0FA9ED432C84}"/>
              </a:ext>
            </a:extLst>
          </p:cNvPr>
          <p:cNvSpPr txBox="1"/>
          <p:nvPr/>
        </p:nvSpPr>
        <p:spPr>
          <a:xfrm>
            <a:off x="1841235" y="2782012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Information</a:t>
            </a:r>
            <a:endParaRPr lang="en-GB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8DBE7DD3-750F-6E07-3F75-9DFF2552DA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3635" y="1814821"/>
            <a:ext cx="638804" cy="638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966524-709E-FEE6-BE06-7B2C8B670A5A}"/>
              </a:ext>
            </a:extLst>
          </p:cNvPr>
          <p:cNvSpPr txBox="1"/>
          <p:nvPr/>
        </p:nvSpPr>
        <p:spPr>
          <a:xfrm>
            <a:off x="2102741" y="1925321"/>
            <a:ext cx="3072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Tools/Skills/Theories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B6B7B81-31DD-96D2-846A-66C557DB1C82}"/>
              </a:ext>
            </a:extLst>
          </p:cNvPr>
          <p:cNvSpPr/>
          <p:nvPr/>
        </p:nvSpPr>
        <p:spPr>
          <a:xfrm>
            <a:off x="863785" y="3458123"/>
            <a:ext cx="319548" cy="1062279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32BDE-9895-4172-EE89-E7AB6D339F47}"/>
              </a:ext>
            </a:extLst>
          </p:cNvPr>
          <p:cNvSpPr txBox="1"/>
          <p:nvPr/>
        </p:nvSpPr>
        <p:spPr>
          <a:xfrm>
            <a:off x="2193039" y="3695419"/>
            <a:ext cx="3641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Knowledge/</a:t>
            </a:r>
            <a:r>
              <a:rPr lang="en-US" sz="2400" dirty="0">
                <a:solidFill>
                  <a:schemeClr val="tx1"/>
                </a:solidFill>
              </a:rPr>
              <a:t>Experience</a:t>
            </a: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15" name="Graphic 14" descr="Open book outline">
            <a:extLst>
              <a:ext uri="{FF2B5EF4-FFF2-40B4-BE49-F238E27FC236}">
                <a16:creationId xmlns:a16="http://schemas.microsoft.com/office/drawing/2014/main" id="{48102E05-8645-3808-6280-DF7C077D49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813819">
            <a:off x="1253745" y="3900099"/>
            <a:ext cx="513970" cy="5139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4E0CD3-CFC1-BE66-C6CF-E4F7CF2B33F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1775" t="13830" r="21689" b="14170"/>
          <a:stretch/>
        </p:blipFill>
        <p:spPr>
          <a:xfrm>
            <a:off x="514686" y="4606334"/>
            <a:ext cx="914400" cy="11644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ABD080-EF13-AB8D-843F-DA52F579370B}"/>
              </a:ext>
            </a:extLst>
          </p:cNvPr>
          <p:cNvSpPr txBox="1"/>
          <p:nvPr/>
        </p:nvSpPr>
        <p:spPr>
          <a:xfrm>
            <a:off x="988046" y="4818097"/>
            <a:ext cx="2251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pPr algn="ctr"/>
            <a:r>
              <a:rPr lang="en-US" altLang="zh-TW" sz="2800" dirty="0">
                <a:solidFill>
                  <a:schemeClr val="accent6">
                    <a:lumMod val="75000"/>
                  </a:schemeClr>
                </a:solidFill>
              </a:rPr>
              <a:t>Wisdom</a:t>
            </a:r>
            <a:endParaRPr lang="en-GB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EF1617-7E8D-6A58-C82E-E2C72AAE6793}"/>
              </a:ext>
            </a:extLst>
          </p:cNvPr>
          <p:cNvSpPr txBox="1"/>
          <p:nvPr/>
        </p:nvSpPr>
        <p:spPr>
          <a:xfrm>
            <a:off x="1431507" y="5229506"/>
            <a:ext cx="42745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  <a:ea typeface="Taipei Sans TC Beta" pitchFamily="2" charset="-120"/>
              </a:defRPr>
            </a:lvl1pPr>
          </a:lstStyle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(Policy Implications, Decision Making)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3B5AC9-3DD0-7ED7-C90E-D65C85094E7E}"/>
              </a:ext>
            </a:extLst>
          </p:cNvPr>
          <p:cNvCxnSpPr>
            <a:cxnSpLocks/>
            <a:endCxn id="44" idx="7"/>
          </p:cNvCxnSpPr>
          <p:nvPr/>
        </p:nvCxnSpPr>
        <p:spPr>
          <a:xfrm flipV="1">
            <a:off x="7102557" y="1979978"/>
            <a:ext cx="3190241" cy="1878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DB0A4E-C7DD-97B4-F60E-2B10484DA89D}"/>
              </a:ext>
            </a:extLst>
          </p:cNvPr>
          <p:cNvCxnSpPr>
            <a:cxnSpLocks/>
          </p:cNvCxnSpPr>
          <p:nvPr/>
        </p:nvCxnSpPr>
        <p:spPr>
          <a:xfrm>
            <a:off x="10292798" y="1998760"/>
            <a:ext cx="0" cy="221641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90C029-9D9F-EA45-D0DB-210034DA7546}"/>
              </a:ext>
            </a:extLst>
          </p:cNvPr>
          <p:cNvCxnSpPr>
            <a:cxnSpLocks/>
          </p:cNvCxnSpPr>
          <p:nvPr/>
        </p:nvCxnSpPr>
        <p:spPr>
          <a:xfrm>
            <a:off x="8717998" y="3700676"/>
            <a:ext cx="0" cy="5145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F56FC8-2E4B-71FA-2A30-A3E738C3B1CF}"/>
              </a:ext>
            </a:extLst>
          </p:cNvPr>
          <p:cNvCxnSpPr>
            <a:cxnSpLocks/>
          </p:cNvCxnSpPr>
          <p:nvPr/>
        </p:nvCxnSpPr>
        <p:spPr>
          <a:xfrm>
            <a:off x="7102558" y="3700676"/>
            <a:ext cx="161544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9">
            <a:extLst>
              <a:ext uri="{FF2B5EF4-FFF2-40B4-BE49-F238E27FC236}">
                <a16:creationId xmlns:a16="http://schemas.microsoft.com/office/drawing/2014/main" id="{F48E67BE-BB84-0B1E-6B77-07AF170E224F}"/>
              </a:ext>
            </a:extLst>
          </p:cNvPr>
          <p:cNvSpPr txBox="1"/>
          <p:nvPr/>
        </p:nvSpPr>
        <p:spPr>
          <a:xfrm>
            <a:off x="6462728" y="7096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學習曲線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3349E0-34DF-998A-9894-D38B3025D536}"/>
              </a:ext>
            </a:extLst>
          </p:cNvPr>
          <p:cNvCxnSpPr>
            <a:cxnSpLocks/>
          </p:cNvCxnSpPr>
          <p:nvPr/>
        </p:nvCxnSpPr>
        <p:spPr>
          <a:xfrm flipV="1">
            <a:off x="7102558" y="1500800"/>
            <a:ext cx="0" cy="28449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9935B9-4FC3-7B93-0012-97309A838DFF}"/>
              </a:ext>
            </a:extLst>
          </p:cNvPr>
          <p:cNvCxnSpPr>
            <a:cxnSpLocks/>
          </p:cNvCxnSpPr>
          <p:nvPr/>
        </p:nvCxnSpPr>
        <p:spPr>
          <a:xfrm>
            <a:off x="6950158" y="4215178"/>
            <a:ext cx="62647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FBFB94E-1853-1454-7638-271E658D2A6C}"/>
              </a:ext>
            </a:extLst>
          </p:cNvPr>
          <p:cNvSpPr/>
          <p:nvPr/>
        </p:nvSpPr>
        <p:spPr>
          <a:xfrm>
            <a:off x="7102558" y="1742388"/>
            <a:ext cx="5134345" cy="2472790"/>
          </a:xfrm>
          <a:custGeom>
            <a:avLst/>
            <a:gdLst>
              <a:gd name="connsiteX0" fmla="*/ 0 w 5134345"/>
              <a:gd name="connsiteY0" fmla="*/ 2472790 h 2472790"/>
              <a:gd name="connsiteX1" fmla="*/ 538480 w 5134345"/>
              <a:gd name="connsiteY1" fmla="*/ 2411830 h 2472790"/>
              <a:gd name="connsiteX2" fmla="*/ 1178560 w 5134345"/>
              <a:gd name="connsiteY2" fmla="*/ 2218790 h 2472790"/>
              <a:gd name="connsiteX3" fmla="*/ 1818640 w 5134345"/>
              <a:gd name="connsiteY3" fmla="*/ 1792070 h 2472790"/>
              <a:gd name="connsiteX4" fmla="*/ 2275840 w 5134345"/>
              <a:gd name="connsiteY4" fmla="*/ 1101190 h 2472790"/>
              <a:gd name="connsiteX5" fmla="*/ 2611120 w 5134345"/>
              <a:gd name="connsiteY5" fmla="*/ 643990 h 2472790"/>
              <a:gd name="connsiteX6" fmla="*/ 2834640 w 5134345"/>
              <a:gd name="connsiteY6" fmla="*/ 420470 h 2472790"/>
              <a:gd name="connsiteX7" fmla="*/ 3190240 w 5134345"/>
              <a:gd name="connsiteY7" fmla="*/ 237590 h 2472790"/>
              <a:gd name="connsiteX8" fmla="*/ 4003040 w 5134345"/>
              <a:gd name="connsiteY8" fmla="*/ 44550 h 2472790"/>
              <a:gd name="connsiteX9" fmla="*/ 4988560 w 5134345"/>
              <a:gd name="connsiteY9" fmla="*/ 3910 h 2472790"/>
              <a:gd name="connsiteX10" fmla="*/ 5110480 w 5134345"/>
              <a:gd name="connsiteY10" fmla="*/ 3910 h 247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34345" h="2472790">
                <a:moveTo>
                  <a:pt x="0" y="2472790"/>
                </a:moveTo>
                <a:cubicBezTo>
                  <a:pt x="171026" y="2463476"/>
                  <a:pt x="342053" y="2454163"/>
                  <a:pt x="538480" y="2411830"/>
                </a:cubicBezTo>
                <a:cubicBezTo>
                  <a:pt x="734907" y="2369497"/>
                  <a:pt x="965200" y="2322083"/>
                  <a:pt x="1178560" y="2218790"/>
                </a:cubicBezTo>
                <a:cubicBezTo>
                  <a:pt x="1391920" y="2115497"/>
                  <a:pt x="1635760" y="1978337"/>
                  <a:pt x="1818640" y="1792070"/>
                </a:cubicBezTo>
                <a:cubicBezTo>
                  <a:pt x="2001520" y="1605803"/>
                  <a:pt x="2143760" y="1292537"/>
                  <a:pt x="2275840" y="1101190"/>
                </a:cubicBezTo>
                <a:cubicBezTo>
                  <a:pt x="2407920" y="909843"/>
                  <a:pt x="2517987" y="757443"/>
                  <a:pt x="2611120" y="643990"/>
                </a:cubicBezTo>
                <a:cubicBezTo>
                  <a:pt x="2704253" y="530537"/>
                  <a:pt x="2738120" y="488203"/>
                  <a:pt x="2834640" y="420470"/>
                </a:cubicBezTo>
                <a:cubicBezTo>
                  <a:pt x="2931160" y="352737"/>
                  <a:pt x="2995507" y="300243"/>
                  <a:pt x="3190240" y="237590"/>
                </a:cubicBezTo>
                <a:cubicBezTo>
                  <a:pt x="3384973" y="174937"/>
                  <a:pt x="3703320" y="83497"/>
                  <a:pt x="4003040" y="44550"/>
                </a:cubicBezTo>
                <a:cubicBezTo>
                  <a:pt x="4302760" y="5603"/>
                  <a:pt x="4803987" y="10683"/>
                  <a:pt x="4988560" y="3910"/>
                </a:cubicBezTo>
                <a:cubicBezTo>
                  <a:pt x="5173133" y="-2863"/>
                  <a:pt x="5141806" y="523"/>
                  <a:pt x="5110480" y="3910"/>
                </a:cubicBezTo>
              </a:path>
            </a:pathLst>
          </a:cu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文字方塊 9">
            <a:extLst>
              <a:ext uri="{FF2B5EF4-FFF2-40B4-BE49-F238E27FC236}">
                <a16:creationId xmlns:a16="http://schemas.microsoft.com/office/drawing/2014/main" id="{FA032930-4E41-824F-649D-453C4BD8FD60}"/>
              </a:ext>
            </a:extLst>
          </p:cNvPr>
          <p:cNvSpPr txBox="1"/>
          <p:nvPr/>
        </p:nvSpPr>
        <p:spPr>
          <a:xfrm>
            <a:off x="12517269" y="42151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時間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6" name="文字方塊 9">
            <a:extLst>
              <a:ext uri="{FF2B5EF4-FFF2-40B4-BE49-F238E27FC236}">
                <a16:creationId xmlns:a16="http://schemas.microsoft.com/office/drawing/2014/main" id="{977BE373-6689-EDDC-201D-FE361F100215}"/>
              </a:ext>
            </a:extLst>
          </p:cNvPr>
          <p:cNvSpPr txBox="1"/>
          <p:nvPr/>
        </p:nvSpPr>
        <p:spPr>
          <a:xfrm rot="16200000">
            <a:off x="6102709" y="1910046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知識</a:t>
            </a:r>
            <a:r>
              <a:rPr lang="en-US" altLang="zh-TW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/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技術</a:t>
            </a:r>
            <a:endParaRPr lang="en-US" altLang="zh-TW" sz="2000" b="1" dirty="0">
              <a:solidFill>
                <a:schemeClr val="accent1">
                  <a:lumMod val="7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7" name="文字方塊 9">
            <a:extLst>
              <a:ext uri="{FF2B5EF4-FFF2-40B4-BE49-F238E27FC236}">
                <a16:creationId xmlns:a16="http://schemas.microsoft.com/office/drawing/2014/main" id="{4B50921A-83C7-7276-DE5A-1FE682F0056A}"/>
              </a:ext>
            </a:extLst>
          </p:cNvPr>
          <p:cNvSpPr txBox="1"/>
          <p:nvPr/>
        </p:nvSpPr>
        <p:spPr>
          <a:xfrm>
            <a:off x="7147799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初學緩慢期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8" name="文字方塊 9">
            <a:extLst>
              <a:ext uri="{FF2B5EF4-FFF2-40B4-BE49-F238E27FC236}">
                <a16:creationId xmlns:a16="http://schemas.microsoft.com/office/drawing/2014/main" id="{5487A05D-D9E4-22BE-6C25-2D00D02ECB6C}"/>
              </a:ext>
            </a:extLst>
          </p:cNvPr>
          <p:cNvSpPr txBox="1"/>
          <p:nvPr/>
        </p:nvSpPr>
        <p:spPr>
          <a:xfrm>
            <a:off x="8809043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快速提升期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49" name="文字方塊 9">
            <a:extLst>
              <a:ext uri="{FF2B5EF4-FFF2-40B4-BE49-F238E27FC236}">
                <a16:creationId xmlns:a16="http://schemas.microsoft.com/office/drawing/2014/main" id="{E43C5A60-420C-65AE-19A0-ED1E6774E8A3}"/>
              </a:ext>
            </a:extLst>
          </p:cNvPr>
          <p:cNvSpPr txBox="1"/>
          <p:nvPr/>
        </p:nvSpPr>
        <p:spPr>
          <a:xfrm>
            <a:off x="10675757" y="43130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3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穩定成熟期</a:t>
            </a:r>
            <a:endParaRPr lang="en-US" altLang="zh-TW" sz="2000" b="1" dirty="0">
              <a:solidFill>
                <a:schemeClr val="accent3">
                  <a:lumMod val="50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0" name="文字方塊 9">
            <a:extLst>
              <a:ext uri="{FF2B5EF4-FFF2-40B4-BE49-F238E27FC236}">
                <a16:creationId xmlns:a16="http://schemas.microsoft.com/office/drawing/2014/main" id="{B3FE3B7E-CC91-81B1-F377-F19608B8B42D}"/>
              </a:ext>
            </a:extLst>
          </p:cNvPr>
          <p:cNvSpPr txBox="1"/>
          <p:nvPr/>
        </p:nvSpPr>
        <p:spPr>
          <a:xfrm>
            <a:off x="7532519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複製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1" name="文字方塊 9">
            <a:extLst>
              <a:ext uri="{FF2B5EF4-FFF2-40B4-BE49-F238E27FC236}">
                <a16:creationId xmlns:a16="http://schemas.microsoft.com/office/drawing/2014/main" id="{251C06B7-B0FD-6F25-C83F-32883653A9A1}"/>
              </a:ext>
            </a:extLst>
          </p:cNvPr>
          <p:cNvSpPr txBox="1"/>
          <p:nvPr/>
        </p:nvSpPr>
        <p:spPr>
          <a:xfrm>
            <a:off x="9193763" y="468885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發想</a:t>
            </a:r>
            <a:endParaRPr lang="en-US" altLang="zh-TW" sz="2000" b="1" dirty="0">
              <a:solidFill>
                <a:schemeClr val="tx2">
                  <a:lumMod val="75000"/>
                  <a:lumOff val="25000"/>
                </a:schemeClr>
              </a:solidFill>
              <a:latin typeface="Taipei Sans TC Beta" pitchFamily="2" charset="-120"/>
              <a:ea typeface="Taipei Sans TC Beta" pitchFamily="2" charset="-12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AB92F3E-9E50-8E70-792F-4C6F10C804D7}"/>
              </a:ext>
            </a:extLst>
          </p:cNvPr>
          <p:cNvSpPr/>
          <p:nvPr/>
        </p:nvSpPr>
        <p:spPr>
          <a:xfrm>
            <a:off x="7147800" y="5083920"/>
            <a:ext cx="5089104" cy="15964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文字方塊 9">
            <a:extLst>
              <a:ext uri="{FF2B5EF4-FFF2-40B4-BE49-F238E27FC236}">
                <a16:creationId xmlns:a16="http://schemas.microsoft.com/office/drawing/2014/main" id="{F7F30FD3-EADD-79B9-38C5-40897A2AE014}"/>
              </a:ext>
            </a:extLst>
          </p:cNvPr>
          <p:cNvSpPr txBox="1"/>
          <p:nvPr/>
        </p:nvSpPr>
        <p:spPr>
          <a:xfrm>
            <a:off x="8568171" y="5214236"/>
            <a:ext cx="2428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[</a:t>
            </a:r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原動力：解決問題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8395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DEBC72A-C77A-EBA8-9DCF-3B6D90223DB7}"/>
              </a:ext>
            </a:extLst>
          </p:cNvPr>
          <p:cNvSpPr/>
          <p:nvPr/>
        </p:nvSpPr>
        <p:spPr>
          <a:xfrm>
            <a:off x="578734" y="1242509"/>
            <a:ext cx="8908977" cy="4555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0CE9E41-9E28-E868-6281-1E5A631B7B41}"/>
              </a:ext>
            </a:extLst>
          </p:cNvPr>
          <p:cNvSpPr/>
          <p:nvPr/>
        </p:nvSpPr>
        <p:spPr>
          <a:xfrm>
            <a:off x="4396902" y="2828885"/>
            <a:ext cx="4878368" cy="10913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7426518-C6BA-BB01-624C-664908C41B95}"/>
              </a:ext>
            </a:extLst>
          </p:cNvPr>
          <p:cNvSpPr/>
          <p:nvPr/>
        </p:nvSpPr>
        <p:spPr>
          <a:xfrm>
            <a:off x="3816717" y="5307714"/>
            <a:ext cx="3582501" cy="307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4D1AC91B-0FF8-DD74-D70B-2C8D730BD7A1}"/>
              </a:ext>
            </a:extLst>
          </p:cNvPr>
          <p:cNvSpPr/>
          <p:nvPr/>
        </p:nvSpPr>
        <p:spPr>
          <a:xfrm rot="16200000">
            <a:off x="1989847" y="4843833"/>
            <a:ext cx="125379" cy="77821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D1EB4-6E79-888F-5A8E-4D76DF1D2D70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400783" y="5038928"/>
            <a:ext cx="759730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CCDC50-4302-8848-694A-7C3EDB2318A4}"/>
              </a:ext>
            </a:extLst>
          </p:cNvPr>
          <p:cNvSpPr/>
          <p:nvPr/>
        </p:nvSpPr>
        <p:spPr>
          <a:xfrm>
            <a:off x="140078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608ECC-8F0E-329B-4496-4C69C3DE9C59}"/>
              </a:ext>
            </a:extLst>
          </p:cNvPr>
          <p:cNvSpPr/>
          <p:nvPr/>
        </p:nvSpPr>
        <p:spPr>
          <a:xfrm>
            <a:off x="2441643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00F21-45E8-CD19-3F63-E761EAA8C437}"/>
              </a:ext>
            </a:extLst>
          </p:cNvPr>
          <p:cNvSpPr/>
          <p:nvPr/>
        </p:nvSpPr>
        <p:spPr>
          <a:xfrm>
            <a:off x="354573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F9F8C-7FB7-857F-B57F-F718AA6DA7CB}"/>
              </a:ext>
            </a:extLst>
          </p:cNvPr>
          <p:cNvSpPr/>
          <p:nvPr/>
        </p:nvSpPr>
        <p:spPr>
          <a:xfrm>
            <a:off x="4895794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813FF5-5863-8E19-D260-7C4660B999F6}"/>
              </a:ext>
            </a:extLst>
          </p:cNvPr>
          <p:cNvSpPr/>
          <p:nvPr/>
        </p:nvSpPr>
        <p:spPr>
          <a:xfrm>
            <a:off x="6001966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7B271D-235B-CE6A-1ED4-A998EF23AF9A}"/>
              </a:ext>
            </a:extLst>
          </p:cNvPr>
          <p:cNvSpPr/>
          <p:nvPr/>
        </p:nvSpPr>
        <p:spPr>
          <a:xfrm>
            <a:off x="7147747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842D3B-E0CF-23BD-E2AA-6783E39D0A33}"/>
              </a:ext>
            </a:extLst>
          </p:cNvPr>
          <p:cNvSpPr/>
          <p:nvPr/>
        </p:nvSpPr>
        <p:spPr>
          <a:xfrm>
            <a:off x="8219872" y="4907604"/>
            <a:ext cx="262647" cy="2626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FB09E-5E5B-BFA6-2C87-27355BE16A0A}"/>
              </a:ext>
            </a:extLst>
          </p:cNvPr>
          <p:cNvSpPr txBox="1"/>
          <p:nvPr/>
        </p:nvSpPr>
        <p:spPr>
          <a:xfrm>
            <a:off x="136363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CDCC81-0914-BBA7-FD0E-F42A2F0C5D9E}"/>
              </a:ext>
            </a:extLst>
          </p:cNvPr>
          <p:cNvSpPr txBox="1"/>
          <p:nvPr/>
        </p:nvSpPr>
        <p:spPr>
          <a:xfrm>
            <a:off x="240449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F4500B-6EC0-EAF6-7BAF-6E96074AA196}"/>
              </a:ext>
            </a:extLst>
          </p:cNvPr>
          <p:cNvSpPr txBox="1"/>
          <p:nvPr/>
        </p:nvSpPr>
        <p:spPr>
          <a:xfrm>
            <a:off x="3513768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C26EB-5930-4259-9229-28146D3BECDC}"/>
              </a:ext>
            </a:extLst>
          </p:cNvPr>
          <p:cNvSpPr txBox="1"/>
          <p:nvPr/>
        </p:nvSpPr>
        <p:spPr>
          <a:xfrm>
            <a:off x="4855903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C3D035-1058-440D-4DA4-B026CF3A535B}"/>
              </a:ext>
            </a:extLst>
          </p:cNvPr>
          <p:cNvSpPr txBox="1"/>
          <p:nvPr/>
        </p:nvSpPr>
        <p:spPr>
          <a:xfrm>
            <a:off x="5967919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AD865-1874-44E3-7EE4-32E23CFEC070}"/>
              </a:ext>
            </a:extLst>
          </p:cNvPr>
          <p:cNvSpPr txBox="1"/>
          <p:nvPr/>
        </p:nvSpPr>
        <p:spPr>
          <a:xfrm>
            <a:off x="7116500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CE0865-D853-7DAF-FE67-14522CB95695}"/>
              </a:ext>
            </a:extLst>
          </p:cNvPr>
          <p:cNvSpPr txBox="1"/>
          <p:nvPr/>
        </p:nvSpPr>
        <p:spPr>
          <a:xfrm>
            <a:off x="8185826" y="4544935"/>
            <a:ext cx="336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29CD4AB3-66FB-1A1D-72C4-EF879D4F65BB}"/>
              </a:ext>
            </a:extLst>
          </p:cNvPr>
          <p:cNvSpPr/>
          <p:nvPr/>
        </p:nvSpPr>
        <p:spPr>
          <a:xfrm rot="16200000">
            <a:off x="3062321" y="4812218"/>
            <a:ext cx="125379" cy="84144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73DF7FE-6CD4-6971-CAAC-414B7B3986E5}"/>
              </a:ext>
            </a:extLst>
          </p:cNvPr>
          <p:cNvSpPr/>
          <p:nvPr/>
        </p:nvSpPr>
        <p:spPr>
          <a:xfrm rot="16200000">
            <a:off x="4285229" y="4685063"/>
            <a:ext cx="125379" cy="1095753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A628D6A-8FC0-0C87-7A03-F95E1D3880B3}"/>
              </a:ext>
            </a:extLst>
          </p:cNvPr>
          <p:cNvSpPr/>
          <p:nvPr/>
        </p:nvSpPr>
        <p:spPr>
          <a:xfrm rot="16200000">
            <a:off x="5517519" y="4811181"/>
            <a:ext cx="125379" cy="843515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64E94179-6C3C-7822-46A9-64EFD25F07CB}"/>
              </a:ext>
            </a:extLst>
          </p:cNvPr>
          <p:cNvSpPr/>
          <p:nvPr/>
        </p:nvSpPr>
        <p:spPr>
          <a:xfrm rot="16200000">
            <a:off x="6640696" y="4788577"/>
            <a:ext cx="125379" cy="888722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C98106EF-BDF9-27D2-D88E-4723A9DE0AE9}"/>
              </a:ext>
            </a:extLst>
          </p:cNvPr>
          <p:cNvSpPr/>
          <p:nvPr/>
        </p:nvSpPr>
        <p:spPr>
          <a:xfrm rot="16200000">
            <a:off x="7749651" y="4825404"/>
            <a:ext cx="125379" cy="815067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74D02-F996-2351-684C-337E41B3AEDA}"/>
              </a:ext>
            </a:extLst>
          </p:cNvPr>
          <p:cNvSpPr txBox="1"/>
          <p:nvPr/>
        </p:nvSpPr>
        <p:spPr>
          <a:xfrm>
            <a:off x="150697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197.70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07563B-4B9B-5948-4A2D-EEAA5D656F3F}"/>
              </a:ext>
            </a:extLst>
          </p:cNvPr>
          <p:cNvSpPr txBox="1"/>
          <p:nvPr/>
        </p:nvSpPr>
        <p:spPr>
          <a:xfrm>
            <a:off x="2572966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229.99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D35B4A-56E7-249C-6623-B93DFC44E52B}"/>
              </a:ext>
            </a:extLst>
          </p:cNvPr>
          <p:cNvSpPr txBox="1"/>
          <p:nvPr/>
        </p:nvSpPr>
        <p:spPr>
          <a:xfrm>
            <a:off x="3800042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166.29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199BD8-5A95-FC1A-30E6-62C521F3F142}"/>
              </a:ext>
            </a:extLst>
          </p:cNvPr>
          <p:cNvSpPr txBox="1"/>
          <p:nvPr/>
        </p:nvSpPr>
        <p:spPr>
          <a:xfrm>
            <a:off x="5024379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326.30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574FE0-3A00-1607-B870-A3EE9BBE9F52}"/>
              </a:ext>
            </a:extLst>
          </p:cNvPr>
          <p:cNvSpPr txBox="1"/>
          <p:nvPr/>
        </p:nvSpPr>
        <p:spPr>
          <a:xfrm>
            <a:off x="6157821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198.28</a:t>
            </a:r>
            <a:endParaRPr lang="zh-TW" altLang="en-US" sz="1400" b="1" dirty="0">
              <a:solidFill>
                <a:schemeClr val="accent2">
                  <a:lumMod val="5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9E833-85C2-E79C-327E-8EBDB755A04A}"/>
              </a:ext>
            </a:extLst>
          </p:cNvPr>
          <p:cNvSpPr txBox="1"/>
          <p:nvPr/>
        </p:nvSpPr>
        <p:spPr>
          <a:xfrm>
            <a:off x="7260068" y="5307714"/>
            <a:ext cx="1091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207.75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1C207B-F263-39C4-F15E-70EB546D1CEE}"/>
              </a:ext>
            </a:extLst>
          </p:cNvPr>
          <p:cNvCxnSpPr>
            <a:cxnSpLocks/>
          </p:cNvCxnSpPr>
          <p:nvPr/>
        </p:nvCxnSpPr>
        <p:spPr>
          <a:xfrm>
            <a:off x="3808379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621B07-B23B-551A-AD01-0577F7562320}"/>
              </a:ext>
            </a:extLst>
          </p:cNvPr>
          <p:cNvCxnSpPr>
            <a:cxnSpLocks/>
          </p:cNvCxnSpPr>
          <p:nvPr/>
        </p:nvCxnSpPr>
        <p:spPr>
          <a:xfrm>
            <a:off x="7404807" y="4426085"/>
            <a:ext cx="0" cy="1371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6338136-DDA8-4858-10C1-77F1D78EE463}"/>
              </a:ext>
            </a:extLst>
          </p:cNvPr>
          <p:cNvGraphicFramePr>
            <a:graphicFrameLocks noGrp="1"/>
          </p:cNvGraphicFramePr>
          <p:nvPr/>
        </p:nvGraphicFramePr>
        <p:xfrm>
          <a:off x="670322" y="1408874"/>
          <a:ext cx="8604948" cy="28989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62291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779778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639379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14272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  <a:gridCol w="1129411">
                  <a:extLst>
                    <a:ext uri="{9D8B030D-6E8A-4147-A177-3AD203B41FA5}">
                      <a16:colId xmlns:a16="http://schemas.microsoft.com/office/drawing/2014/main" val="3828321080"/>
                    </a:ext>
                  </a:extLst>
                </a:gridCol>
                <a:gridCol w="1079817">
                  <a:extLst>
                    <a:ext uri="{9D8B030D-6E8A-4147-A177-3AD203B41FA5}">
                      <a16:colId xmlns:a16="http://schemas.microsoft.com/office/drawing/2014/main" val="2190918721"/>
                    </a:ext>
                  </a:extLst>
                </a:gridCol>
              </a:tblGrid>
              <a:tr h="142953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</a:t>
                      </a:r>
                      <a:r>
                        <a:rPr lang="en-US" altLang="zh-TW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FromStopID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ToStopID</a:t>
                      </a:r>
                      <a:endParaRPr lang="en-GB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303809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197.70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229.99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303811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166.29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303812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326.30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303813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198.28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303814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303815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207.75</a:t>
                      </a:r>
                      <a:endParaRPr lang="zh-TW" altLang="en-US" sz="16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481396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41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825C39A0-6540-D7E9-4ABE-94DBD5A073DE}"/>
              </a:ext>
            </a:extLst>
          </p:cNvPr>
          <p:cNvSpPr/>
          <p:nvPr/>
        </p:nvSpPr>
        <p:spPr>
          <a:xfrm>
            <a:off x="702624" y="0"/>
            <a:ext cx="10786752" cy="6777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1D74D21-D6BC-5446-2846-25941F9379BB}"/>
              </a:ext>
            </a:extLst>
          </p:cNvPr>
          <p:cNvSpPr/>
          <p:nvPr/>
        </p:nvSpPr>
        <p:spPr>
          <a:xfrm>
            <a:off x="6619583" y="2532948"/>
            <a:ext cx="2148840" cy="3257315"/>
          </a:xfrm>
          <a:prstGeom prst="rect">
            <a:avLst/>
          </a:prstGeom>
          <a:solidFill>
            <a:srgbClr val="FFFE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D5419-4378-ADEE-2258-5C23B6960A79}"/>
              </a:ext>
            </a:extLst>
          </p:cNvPr>
          <p:cNvSpPr/>
          <p:nvPr/>
        </p:nvSpPr>
        <p:spPr>
          <a:xfrm>
            <a:off x="1425188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9F4B6-985A-6655-D041-6C211150304D}"/>
              </a:ext>
            </a:extLst>
          </p:cNvPr>
          <p:cNvSpPr/>
          <p:nvPr/>
        </p:nvSpPr>
        <p:spPr>
          <a:xfrm>
            <a:off x="1775384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D2099-DDDB-51B6-AC8A-27F801D65181}"/>
              </a:ext>
            </a:extLst>
          </p:cNvPr>
          <p:cNvSpPr/>
          <p:nvPr/>
        </p:nvSpPr>
        <p:spPr>
          <a:xfrm>
            <a:off x="2125580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6FBB9-7476-7C7B-B71C-692C0EDC4329}"/>
              </a:ext>
            </a:extLst>
          </p:cNvPr>
          <p:cNvSpPr/>
          <p:nvPr/>
        </p:nvSpPr>
        <p:spPr>
          <a:xfrm>
            <a:off x="2475776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6EE8BE-A6FC-45BC-649A-FAD16787D5A0}"/>
              </a:ext>
            </a:extLst>
          </p:cNvPr>
          <p:cNvSpPr/>
          <p:nvPr/>
        </p:nvSpPr>
        <p:spPr>
          <a:xfrm>
            <a:off x="6748681" y="1157892"/>
            <a:ext cx="350196" cy="5058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B8EB7C-2567-F80B-EE85-44BFCFFADECF}"/>
              </a:ext>
            </a:extLst>
          </p:cNvPr>
          <p:cNvSpPr/>
          <p:nvPr/>
        </p:nvSpPr>
        <p:spPr>
          <a:xfrm>
            <a:off x="7098877" y="1157892"/>
            <a:ext cx="350196" cy="50583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DF0200-E702-5374-5371-CE15E1FC34D3}"/>
              </a:ext>
            </a:extLst>
          </p:cNvPr>
          <p:cNvSpPr/>
          <p:nvPr/>
        </p:nvSpPr>
        <p:spPr>
          <a:xfrm>
            <a:off x="7449073" y="1157892"/>
            <a:ext cx="350196" cy="5058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1C81AC-8E96-51DF-6009-3CE108BCDE6F}"/>
              </a:ext>
            </a:extLst>
          </p:cNvPr>
          <p:cNvSpPr/>
          <p:nvPr/>
        </p:nvSpPr>
        <p:spPr>
          <a:xfrm>
            <a:off x="7799269" y="1157892"/>
            <a:ext cx="350196" cy="505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A006F7-7ABA-69A0-FAEE-3F0F0E30BC46}"/>
              </a:ext>
            </a:extLst>
          </p:cNvPr>
          <p:cNvSpPr/>
          <p:nvPr/>
        </p:nvSpPr>
        <p:spPr>
          <a:xfrm>
            <a:off x="8149465" y="1157892"/>
            <a:ext cx="350196" cy="5058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9C63BD-B51B-6E88-2D32-8D795C4930A5}"/>
              </a:ext>
            </a:extLst>
          </p:cNvPr>
          <p:cNvSpPr/>
          <p:nvPr/>
        </p:nvSpPr>
        <p:spPr>
          <a:xfrm>
            <a:off x="2825972" y="777095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B7197D-FE75-1953-BF48-8B553CEABA8C}"/>
              </a:ext>
            </a:extLst>
          </p:cNvPr>
          <p:cNvSpPr/>
          <p:nvPr/>
        </p:nvSpPr>
        <p:spPr>
          <a:xfrm>
            <a:off x="1425188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E77547-3246-328F-1563-D8C168E26546}"/>
              </a:ext>
            </a:extLst>
          </p:cNvPr>
          <p:cNvSpPr/>
          <p:nvPr/>
        </p:nvSpPr>
        <p:spPr>
          <a:xfrm>
            <a:off x="1775384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23EA77-29BB-8B5D-989F-DD9AE456920E}"/>
              </a:ext>
            </a:extLst>
          </p:cNvPr>
          <p:cNvSpPr/>
          <p:nvPr/>
        </p:nvSpPr>
        <p:spPr>
          <a:xfrm>
            <a:off x="2125580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F3F34B-4E1B-C637-B876-15B443C050C8}"/>
              </a:ext>
            </a:extLst>
          </p:cNvPr>
          <p:cNvSpPr/>
          <p:nvPr/>
        </p:nvSpPr>
        <p:spPr>
          <a:xfrm>
            <a:off x="2475776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CAF89B-8AAC-92D5-F3D1-79F60849A2C6}"/>
              </a:ext>
            </a:extLst>
          </p:cNvPr>
          <p:cNvSpPr/>
          <p:nvPr/>
        </p:nvSpPr>
        <p:spPr>
          <a:xfrm>
            <a:off x="2825972" y="2415400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B7A147-838A-50E4-FBFF-7BC41D7CDDCE}"/>
              </a:ext>
            </a:extLst>
          </p:cNvPr>
          <p:cNvSpPr/>
          <p:nvPr/>
        </p:nvSpPr>
        <p:spPr>
          <a:xfrm>
            <a:off x="1425188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C055E5-79B5-4C37-DB78-8E839AE6BC85}"/>
              </a:ext>
            </a:extLst>
          </p:cNvPr>
          <p:cNvSpPr/>
          <p:nvPr/>
        </p:nvSpPr>
        <p:spPr>
          <a:xfrm>
            <a:off x="1775384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BD1120-C782-895A-23AD-B0C5D871B4AB}"/>
              </a:ext>
            </a:extLst>
          </p:cNvPr>
          <p:cNvSpPr/>
          <p:nvPr/>
        </p:nvSpPr>
        <p:spPr>
          <a:xfrm>
            <a:off x="2125580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5502BC-070C-A2CE-2D09-E4315B6C1B94}"/>
              </a:ext>
            </a:extLst>
          </p:cNvPr>
          <p:cNvSpPr/>
          <p:nvPr/>
        </p:nvSpPr>
        <p:spPr>
          <a:xfrm>
            <a:off x="2475776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812EBE-8140-BEC5-30E6-8C01A6CE11F3}"/>
              </a:ext>
            </a:extLst>
          </p:cNvPr>
          <p:cNvSpPr/>
          <p:nvPr/>
        </p:nvSpPr>
        <p:spPr>
          <a:xfrm>
            <a:off x="2825972" y="2921238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F61D61-EC1A-86E1-7130-BF791190B831}"/>
              </a:ext>
            </a:extLst>
          </p:cNvPr>
          <p:cNvSpPr/>
          <p:nvPr/>
        </p:nvSpPr>
        <p:spPr>
          <a:xfrm>
            <a:off x="1425188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20517E-B939-178B-F5C5-B8F7E3E24E00}"/>
              </a:ext>
            </a:extLst>
          </p:cNvPr>
          <p:cNvSpPr/>
          <p:nvPr/>
        </p:nvSpPr>
        <p:spPr>
          <a:xfrm>
            <a:off x="1775384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AA1DC9-D831-E38F-46CF-314D07AB9345}"/>
              </a:ext>
            </a:extLst>
          </p:cNvPr>
          <p:cNvSpPr/>
          <p:nvPr/>
        </p:nvSpPr>
        <p:spPr>
          <a:xfrm>
            <a:off x="2125580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83C09-E052-4C6B-DCD2-F46797C2A869}"/>
              </a:ext>
            </a:extLst>
          </p:cNvPr>
          <p:cNvSpPr/>
          <p:nvPr/>
        </p:nvSpPr>
        <p:spPr>
          <a:xfrm>
            <a:off x="2475776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4F90CE-2969-6957-5B1F-A96B9027230F}"/>
              </a:ext>
            </a:extLst>
          </p:cNvPr>
          <p:cNvSpPr/>
          <p:nvPr/>
        </p:nvSpPr>
        <p:spPr>
          <a:xfrm>
            <a:off x="2825972" y="3427076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554B13-4EC7-7ACB-DC4A-D9651DB9D112}"/>
              </a:ext>
            </a:extLst>
          </p:cNvPr>
          <p:cNvSpPr/>
          <p:nvPr/>
        </p:nvSpPr>
        <p:spPr>
          <a:xfrm>
            <a:off x="1425188" y="5119541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281589-6091-EC8E-2944-413DC09116F2}"/>
              </a:ext>
            </a:extLst>
          </p:cNvPr>
          <p:cNvSpPr/>
          <p:nvPr/>
        </p:nvSpPr>
        <p:spPr>
          <a:xfrm>
            <a:off x="1775384" y="5119541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DD3947-9E1D-2291-0874-E18D0910DD44}"/>
              </a:ext>
            </a:extLst>
          </p:cNvPr>
          <p:cNvSpPr/>
          <p:nvPr/>
        </p:nvSpPr>
        <p:spPr>
          <a:xfrm>
            <a:off x="2125580" y="5119541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A253CD-61D5-F4B3-3880-1705E9CFF966}"/>
              </a:ext>
            </a:extLst>
          </p:cNvPr>
          <p:cNvSpPr/>
          <p:nvPr/>
        </p:nvSpPr>
        <p:spPr>
          <a:xfrm>
            <a:off x="2475776" y="5119541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6E997E-BBFA-02EA-758A-4CB75093026D}"/>
              </a:ext>
            </a:extLst>
          </p:cNvPr>
          <p:cNvSpPr/>
          <p:nvPr/>
        </p:nvSpPr>
        <p:spPr>
          <a:xfrm>
            <a:off x="2825972" y="5119541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F9E652-D99B-1471-B618-2D2CE7F46770}"/>
              </a:ext>
            </a:extLst>
          </p:cNvPr>
          <p:cNvSpPr/>
          <p:nvPr/>
        </p:nvSpPr>
        <p:spPr>
          <a:xfrm>
            <a:off x="1425188" y="562537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03769E-A876-888C-DC07-64882A0579A6}"/>
              </a:ext>
            </a:extLst>
          </p:cNvPr>
          <p:cNvSpPr/>
          <p:nvPr/>
        </p:nvSpPr>
        <p:spPr>
          <a:xfrm>
            <a:off x="1775384" y="562537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8D1062-C737-35B9-475C-16AEC13FAEDE}"/>
              </a:ext>
            </a:extLst>
          </p:cNvPr>
          <p:cNvSpPr/>
          <p:nvPr/>
        </p:nvSpPr>
        <p:spPr>
          <a:xfrm>
            <a:off x="2125580" y="562537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FEC1B4-339F-ACCB-9460-54B6F3C09ECE}"/>
              </a:ext>
            </a:extLst>
          </p:cNvPr>
          <p:cNvSpPr/>
          <p:nvPr/>
        </p:nvSpPr>
        <p:spPr>
          <a:xfrm>
            <a:off x="2475776" y="562537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C5CF58-5AD9-0FA6-746B-A43433F7CDA3}"/>
              </a:ext>
            </a:extLst>
          </p:cNvPr>
          <p:cNvSpPr/>
          <p:nvPr/>
        </p:nvSpPr>
        <p:spPr>
          <a:xfrm>
            <a:off x="2825972" y="562537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4A9D51-EA80-0806-D76C-159FCC1DD5A4}"/>
              </a:ext>
            </a:extLst>
          </p:cNvPr>
          <p:cNvSpPr/>
          <p:nvPr/>
        </p:nvSpPr>
        <p:spPr>
          <a:xfrm>
            <a:off x="1425188" y="613121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DE40C5-0C7C-1110-53BA-069BDB2C56C5}"/>
              </a:ext>
            </a:extLst>
          </p:cNvPr>
          <p:cNvSpPr/>
          <p:nvPr/>
        </p:nvSpPr>
        <p:spPr>
          <a:xfrm>
            <a:off x="1775384" y="613121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8ED2C9-A9E1-0F6D-BBE7-595A30ADC5E9}"/>
              </a:ext>
            </a:extLst>
          </p:cNvPr>
          <p:cNvSpPr/>
          <p:nvPr/>
        </p:nvSpPr>
        <p:spPr>
          <a:xfrm>
            <a:off x="2125580" y="613121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6D28AC-E4F7-33B4-D1CF-2A281EA6744C}"/>
              </a:ext>
            </a:extLst>
          </p:cNvPr>
          <p:cNvSpPr/>
          <p:nvPr/>
        </p:nvSpPr>
        <p:spPr>
          <a:xfrm>
            <a:off x="2475776" y="613121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CBA335-8D16-D1B9-C134-AB518FE19494}"/>
              </a:ext>
            </a:extLst>
          </p:cNvPr>
          <p:cNvSpPr/>
          <p:nvPr/>
        </p:nvSpPr>
        <p:spPr>
          <a:xfrm>
            <a:off x="2825972" y="613121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44B8A7-5EED-94FA-E18D-2C0C938FD266}"/>
              </a:ext>
            </a:extLst>
          </p:cNvPr>
          <p:cNvSpPr/>
          <p:nvPr/>
        </p:nvSpPr>
        <p:spPr>
          <a:xfrm>
            <a:off x="2825972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00A1FF-E8F8-0EE9-4B18-D6779C66ED02}"/>
              </a:ext>
            </a:extLst>
          </p:cNvPr>
          <p:cNvSpPr/>
          <p:nvPr/>
        </p:nvSpPr>
        <p:spPr>
          <a:xfrm>
            <a:off x="2475776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0CA17E-1287-9CF7-ECC5-E8AE1DAA86BA}"/>
              </a:ext>
            </a:extLst>
          </p:cNvPr>
          <p:cNvSpPr/>
          <p:nvPr/>
        </p:nvSpPr>
        <p:spPr>
          <a:xfrm>
            <a:off x="2125580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E2C6C5-2125-D61B-E081-44DE67E28A2E}"/>
              </a:ext>
            </a:extLst>
          </p:cNvPr>
          <p:cNvSpPr/>
          <p:nvPr/>
        </p:nvSpPr>
        <p:spPr>
          <a:xfrm>
            <a:off x="1775384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58B70F-46D1-8A70-A7E5-810599EAE389}"/>
              </a:ext>
            </a:extLst>
          </p:cNvPr>
          <p:cNvSpPr/>
          <p:nvPr/>
        </p:nvSpPr>
        <p:spPr>
          <a:xfrm>
            <a:off x="1425188" y="4752997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F090F5B-C561-84E8-4686-BD5EF1A6C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791" y="881411"/>
            <a:ext cx="1950889" cy="29720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F024F14-2A9C-EE7A-CCD7-FAE78C433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401" y="1095879"/>
            <a:ext cx="2377646" cy="60965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CFC2F5D-7A97-F6C8-3159-C3975858E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843" y="2450108"/>
            <a:ext cx="2377647" cy="1084422"/>
          </a:xfrm>
          <a:prstGeom prst="rect">
            <a:avLst/>
          </a:prstGeom>
        </p:spPr>
      </p:pic>
      <p:sp>
        <p:nvSpPr>
          <p:cNvPr id="62" name="文字方塊 85">
            <a:extLst>
              <a:ext uri="{FF2B5EF4-FFF2-40B4-BE49-F238E27FC236}">
                <a16:creationId xmlns:a16="http://schemas.microsoft.com/office/drawing/2014/main" id="{73491907-7452-DFFD-4498-5F4C8FCB59AE}"/>
              </a:ext>
            </a:extLst>
          </p:cNvPr>
          <p:cNvSpPr txBox="1"/>
          <p:nvPr/>
        </p:nvSpPr>
        <p:spPr>
          <a:xfrm>
            <a:off x="1324124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3" name="文字方塊 85">
            <a:extLst>
              <a:ext uri="{FF2B5EF4-FFF2-40B4-BE49-F238E27FC236}">
                <a16:creationId xmlns:a16="http://schemas.microsoft.com/office/drawing/2014/main" id="{AAA3CDEA-4EA2-AB88-C865-AD32C7347C5A}"/>
              </a:ext>
            </a:extLst>
          </p:cNvPr>
          <p:cNvSpPr txBox="1"/>
          <p:nvPr/>
        </p:nvSpPr>
        <p:spPr>
          <a:xfrm>
            <a:off x="166966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4" name="文字方塊 85">
            <a:extLst>
              <a:ext uri="{FF2B5EF4-FFF2-40B4-BE49-F238E27FC236}">
                <a16:creationId xmlns:a16="http://schemas.microsoft.com/office/drawing/2014/main" id="{01911C83-1FA5-CDFE-688A-AD029E534FAC}"/>
              </a:ext>
            </a:extLst>
          </p:cNvPr>
          <p:cNvSpPr txBox="1"/>
          <p:nvPr/>
        </p:nvSpPr>
        <p:spPr>
          <a:xfrm>
            <a:off x="199402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sp>
        <p:nvSpPr>
          <p:cNvPr id="65" name="文字方塊 85">
            <a:extLst>
              <a:ext uri="{FF2B5EF4-FFF2-40B4-BE49-F238E27FC236}">
                <a16:creationId xmlns:a16="http://schemas.microsoft.com/office/drawing/2014/main" id="{3457EE3B-AEB2-615F-7ADE-CAB4EB1AEB65}"/>
              </a:ext>
            </a:extLst>
          </p:cNvPr>
          <p:cNvSpPr txBox="1"/>
          <p:nvPr/>
        </p:nvSpPr>
        <p:spPr>
          <a:xfrm>
            <a:off x="2374712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[,4]</a:t>
            </a:r>
            <a:endParaRPr lang="zh-TW" altLang="en-US" sz="1200" dirty="0"/>
          </a:p>
        </p:txBody>
      </p:sp>
      <p:sp>
        <p:nvSpPr>
          <p:cNvPr id="66" name="文字方塊 85">
            <a:extLst>
              <a:ext uri="{FF2B5EF4-FFF2-40B4-BE49-F238E27FC236}">
                <a16:creationId xmlns:a16="http://schemas.microsoft.com/office/drawing/2014/main" id="{D36BCC1F-8900-B970-74AF-165FA1F691C6}"/>
              </a:ext>
            </a:extLst>
          </p:cNvPr>
          <p:cNvSpPr txBox="1"/>
          <p:nvPr/>
        </p:nvSpPr>
        <p:spPr>
          <a:xfrm>
            <a:off x="2699077" y="2138401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[,5]</a:t>
            </a:r>
            <a:endParaRPr lang="zh-TW" altLang="en-US" sz="1200" dirty="0"/>
          </a:p>
        </p:txBody>
      </p:sp>
      <p:sp>
        <p:nvSpPr>
          <p:cNvPr id="67" name="文字方塊 85">
            <a:extLst>
              <a:ext uri="{FF2B5EF4-FFF2-40B4-BE49-F238E27FC236}">
                <a16:creationId xmlns:a16="http://schemas.microsoft.com/office/drawing/2014/main" id="{8B5EDE3F-62DC-87F6-98E5-38629306FF5C}"/>
              </a:ext>
            </a:extLst>
          </p:cNvPr>
          <p:cNvSpPr txBox="1"/>
          <p:nvPr/>
        </p:nvSpPr>
        <p:spPr>
          <a:xfrm>
            <a:off x="920682" y="2510893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</a:t>
            </a:r>
            <a:endParaRPr lang="zh-TW" altLang="en-US" sz="1200" dirty="0"/>
          </a:p>
        </p:txBody>
      </p:sp>
      <p:sp>
        <p:nvSpPr>
          <p:cNvPr id="68" name="文字方塊 85">
            <a:extLst>
              <a:ext uri="{FF2B5EF4-FFF2-40B4-BE49-F238E27FC236}">
                <a16:creationId xmlns:a16="http://schemas.microsoft.com/office/drawing/2014/main" id="{F890EE31-D466-8A06-8993-DE7E4D838577}"/>
              </a:ext>
            </a:extLst>
          </p:cNvPr>
          <p:cNvSpPr txBox="1"/>
          <p:nvPr/>
        </p:nvSpPr>
        <p:spPr>
          <a:xfrm>
            <a:off x="920682" y="2978370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[,2]</a:t>
            </a:r>
            <a:endParaRPr lang="zh-TW" altLang="en-US" sz="1200" dirty="0"/>
          </a:p>
        </p:txBody>
      </p:sp>
      <p:sp>
        <p:nvSpPr>
          <p:cNvPr id="69" name="文字方塊 85">
            <a:extLst>
              <a:ext uri="{FF2B5EF4-FFF2-40B4-BE49-F238E27FC236}">
                <a16:creationId xmlns:a16="http://schemas.microsoft.com/office/drawing/2014/main" id="{0725098E-9365-49B2-1D1A-BC5FC778B9BE}"/>
              </a:ext>
            </a:extLst>
          </p:cNvPr>
          <p:cNvSpPr txBox="1"/>
          <p:nvPr/>
        </p:nvSpPr>
        <p:spPr>
          <a:xfrm>
            <a:off x="920682" y="3533622"/>
            <a:ext cx="552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[,3]</a:t>
            </a:r>
            <a:endParaRPr lang="zh-TW" altLang="en-US" sz="1200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FDCAFAA-3AB0-632C-0389-3B5ACC589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040" y="5051840"/>
            <a:ext cx="2255715" cy="1074513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BB85CBE9-60D2-FEEA-767C-282E2D3426F8}"/>
              </a:ext>
            </a:extLst>
          </p:cNvPr>
          <p:cNvSpPr/>
          <p:nvPr/>
        </p:nvSpPr>
        <p:spPr>
          <a:xfrm>
            <a:off x="6812124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55092-FF94-DD9D-CE05-2ABF70EC0A8B}"/>
              </a:ext>
            </a:extLst>
          </p:cNvPr>
          <p:cNvSpPr/>
          <p:nvPr/>
        </p:nvSpPr>
        <p:spPr>
          <a:xfrm>
            <a:off x="7162320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963097-3D77-A647-C332-CBA9FE30E9A5}"/>
              </a:ext>
            </a:extLst>
          </p:cNvPr>
          <p:cNvSpPr/>
          <p:nvPr/>
        </p:nvSpPr>
        <p:spPr>
          <a:xfrm>
            <a:off x="7512516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F73CD4F-A0C2-BC7D-640A-BDC8B04EA5F9}"/>
              </a:ext>
            </a:extLst>
          </p:cNvPr>
          <p:cNvSpPr/>
          <p:nvPr/>
        </p:nvSpPr>
        <p:spPr>
          <a:xfrm>
            <a:off x="7862712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3F2BA9-6C79-ADB1-4702-CD596FE1E995}"/>
              </a:ext>
            </a:extLst>
          </p:cNvPr>
          <p:cNvSpPr/>
          <p:nvPr/>
        </p:nvSpPr>
        <p:spPr>
          <a:xfrm>
            <a:off x="8212908" y="5119379"/>
            <a:ext cx="350196" cy="505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953766-3B0D-53C3-1C16-FD22E09D32DE}"/>
              </a:ext>
            </a:extLst>
          </p:cNvPr>
          <p:cNvSpPr/>
          <p:nvPr/>
        </p:nvSpPr>
        <p:spPr>
          <a:xfrm>
            <a:off x="6812124" y="3207269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8C65FA-C670-8C5B-B382-642F20E37E7B}"/>
              </a:ext>
            </a:extLst>
          </p:cNvPr>
          <p:cNvSpPr/>
          <p:nvPr/>
        </p:nvSpPr>
        <p:spPr>
          <a:xfrm>
            <a:off x="7162320" y="3207269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803932-EF96-6CE6-28B1-51A7864FC9BB}"/>
              </a:ext>
            </a:extLst>
          </p:cNvPr>
          <p:cNvSpPr/>
          <p:nvPr/>
        </p:nvSpPr>
        <p:spPr>
          <a:xfrm>
            <a:off x="7512516" y="3207269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4ADBE7-2807-0C0B-ABD4-050832707F92}"/>
              </a:ext>
            </a:extLst>
          </p:cNvPr>
          <p:cNvSpPr/>
          <p:nvPr/>
        </p:nvSpPr>
        <p:spPr>
          <a:xfrm>
            <a:off x="7862712" y="3207269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C723D60-2392-0179-96EC-5E720C741A52}"/>
              </a:ext>
            </a:extLst>
          </p:cNvPr>
          <p:cNvSpPr/>
          <p:nvPr/>
        </p:nvSpPr>
        <p:spPr>
          <a:xfrm>
            <a:off x="8212908" y="3207269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4D5D835-593D-E243-1BC6-7B4481F51B18}"/>
              </a:ext>
            </a:extLst>
          </p:cNvPr>
          <p:cNvSpPr/>
          <p:nvPr/>
        </p:nvSpPr>
        <p:spPr>
          <a:xfrm>
            <a:off x="6812124" y="3713107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245641-4ACB-8A13-06EF-648E466216AE}"/>
              </a:ext>
            </a:extLst>
          </p:cNvPr>
          <p:cNvSpPr/>
          <p:nvPr/>
        </p:nvSpPr>
        <p:spPr>
          <a:xfrm>
            <a:off x="7162320" y="3713107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5CDB4C-B5F5-727C-FE01-896281B6D37D}"/>
              </a:ext>
            </a:extLst>
          </p:cNvPr>
          <p:cNvSpPr/>
          <p:nvPr/>
        </p:nvSpPr>
        <p:spPr>
          <a:xfrm>
            <a:off x="7512516" y="3713107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00AE83F-B100-2E50-A0E3-E38790BD2A89}"/>
              </a:ext>
            </a:extLst>
          </p:cNvPr>
          <p:cNvSpPr/>
          <p:nvPr/>
        </p:nvSpPr>
        <p:spPr>
          <a:xfrm>
            <a:off x="7862712" y="3713107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D2A6F79-B8AA-9481-6863-FF6EF579E059}"/>
              </a:ext>
            </a:extLst>
          </p:cNvPr>
          <p:cNvSpPr/>
          <p:nvPr/>
        </p:nvSpPr>
        <p:spPr>
          <a:xfrm>
            <a:off x="8212908" y="3713107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6A6F851-B7DC-D348-A92A-918251A6C596}"/>
              </a:ext>
            </a:extLst>
          </p:cNvPr>
          <p:cNvSpPr/>
          <p:nvPr/>
        </p:nvSpPr>
        <p:spPr>
          <a:xfrm>
            <a:off x="6812124" y="4218945"/>
            <a:ext cx="350196" cy="5058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D268FE6-2CC8-7F84-38B0-2A26ADAE5744}"/>
              </a:ext>
            </a:extLst>
          </p:cNvPr>
          <p:cNvSpPr/>
          <p:nvPr/>
        </p:nvSpPr>
        <p:spPr>
          <a:xfrm>
            <a:off x="7162320" y="4218945"/>
            <a:ext cx="350196" cy="505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FF9CAA-BD66-ABD6-6D7C-8F4CA4C682C7}"/>
              </a:ext>
            </a:extLst>
          </p:cNvPr>
          <p:cNvSpPr/>
          <p:nvPr/>
        </p:nvSpPr>
        <p:spPr>
          <a:xfrm>
            <a:off x="7512516" y="4218945"/>
            <a:ext cx="350196" cy="5058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1F753FD-AADD-D0AE-BA9C-EE3D2B751AB6}"/>
              </a:ext>
            </a:extLst>
          </p:cNvPr>
          <p:cNvSpPr/>
          <p:nvPr/>
        </p:nvSpPr>
        <p:spPr>
          <a:xfrm>
            <a:off x="7862712" y="4218945"/>
            <a:ext cx="350196" cy="505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579D3B6-3CAE-A15F-E2D1-30DFBD56A915}"/>
              </a:ext>
            </a:extLst>
          </p:cNvPr>
          <p:cNvSpPr/>
          <p:nvPr/>
        </p:nvSpPr>
        <p:spPr>
          <a:xfrm>
            <a:off x="8212908" y="4218945"/>
            <a:ext cx="350196" cy="5058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4B4B8C4-0D06-A7A6-700E-4F5B78643229}"/>
              </a:ext>
            </a:extLst>
          </p:cNvPr>
          <p:cNvSpPr/>
          <p:nvPr/>
        </p:nvSpPr>
        <p:spPr>
          <a:xfrm>
            <a:off x="8212908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2F2A3ED-FA92-A0B5-C330-9CD612521AC3}"/>
              </a:ext>
            </a:extLst>
          </p:cNvPr>
          <p:cNvSpPr/>
          <p:nvPr/>
        </p:nvSpPr>
        <p:spPr>
          <a:xfrm>
            <a:off x="7862712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8B6B672-BDCC-0434-108F-FC696E9E5B2F}"/>
              </a:ext>
            </a:extLst>
          </p:cNvPr>
          <p:cNvSpPr/>
          <p:nvPr/>
        </p:nvSpPr>
        <p:spPr>
          <a:xfrm>
            <a:off x="7512516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725ACD-DDE5-FDC0-5F11-C82567F95AFB}"/>
              </a:ext>
            </a:extLst>
          </p:cNvPr>
          <p:cNvSpPr/>
          <p:nvPr/>
        </p:nvSpPr>
        <p:spPr>
          <a:xfrm>
            <a:off x="7162320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2EC0C1E-3B4D-327A-54F8-EEA4AA0DB90E}"/>
              </a:ext>
            </a:extLst>
          </p:cNvPr>
          <p:cNvSpPr/>
          <p:nvPr/>
        </p:nvSpPr>
        <p:spPr>
          <a:xfrm>
            <a:off x="6812124" y="2840725"/>
            <a:ext cx="350196" cy="366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DBA3F252-0F19-55E7-B4C2-3A3BC6AD0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495" y="3255369"/>
            <a:ext cx="1948516" cy="1808427"/>
          </a:xfrm>
          <a:prstGeom prst="rect">
            <a:avLst/>
          </a:prstGeom>
        </p:spPr>
      </p:pic>
      <p:sp>
        <p:nvSpPr>
          <p:cNvPr id="99" name="文字方塊 85">
            <a:extLst>
              <a:ext uri="{FF2B5EF4-FFF2-40B4-BE49-F238E27FC236}">
                <a16:creationId xmlns:a16="http://schemas.microsoft.com/office/drawing/2014/main" id="{1B08BD4B-B6A4-8F56-F0C9-F5F2B3BBDCDA}"/>
              </a:ext>
            </a:extLst>
          </p:cNvPr>
          <p:cNvSpPr txBox="1"/>
          <p:nvPr/>
        </p:nvSpPr>
        <p:spPr>
          <a:xfrm>
            <a:off x="6749552" y="2532948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[[1]]</a:t>
            </a:r>
            <a:endParaRPr lang="zh-TW" altLang="en-US" sz="1400" dirty="0"/>
          </a:p>
        </p:txBody>
      </p:sp>
      <p:sp>
        <p:nvSpPr>
          <p:cNvPr id="100" name="文字方塊 85">
            <a:extLst>
              <a:ext uri="{FF2B5EF4-FFF2-40B4-BE49-F238E27FC236}">
                <a16:creationId xmlns:a16="http://schemas.microsoft.com/office/drawing/2014/main" id="{CF21E289-4158-DA24-B0F4-CDAA4DB9A717}"/>
              </a:ext>
            </a:extLst>
          </p:cNvPr>
          <p:cNvSpPr txBox="1"/>
          <p:nvPr/>
        </p:nvSpPr>
        <p:spPr>
          <a:xfrm>
            <a:off x="6749552" y="4811602"/>
            <a:ext cx="587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[[2]]</a:t>
            </a:r>
            <a:endParaRPr lang="zh-TW" alt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F0D5294-99FF-A31D-CF04-06F041D76F1F}"/>
              </a:ext>
            </a:extLst>
          </p:cNvPr>
          <p:cNvSpPr txBox="1"/>
          <p:nvPr/>
        </p:nvSpPr>
        <p:spPr>
          <a:xfrm>
            <a:off x="1296090" y="181228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TW" sz="2000" b="1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向量（vector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DB6FBF8-EF83-B907-0B8B-3385DC860838}"/>
              </a:ext>
            </a:extLst>
          </p:cNvPr>
          <p:cNvSpPr txBox="1"/>
          <p:nvPr/>
        </p:nvSpPr>
        <p:spPr>
          <a:xfrm>
            <a:off x="6619583" y="666453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因子（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factor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6121BC-00B0-994A-5141-70E4910A81E7}"/>
              </a:ext>
            </a:extLst>
          </p:cNvPr>
          <p:cNvSpPr txBox="1"/>
          <p:nvPr/>
        </p:nvSpPr>
        <p:spPr>
          <a:xfrm>
            <a:off x="1296090" y="1705931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矩陣（</a:t>
            </a:r>
            <a:r>
              <a:rPr 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matrix）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F447162-41AC-83C6-2CBB-FFD35FCD4411}"/>
              </a:ext>
            </a:extLst>
          </p:cNvPr>
          <p:cNvSpPr txBox="1"/>
          <p:nvPr/>
        </p:nvSpPr>
        <p:spPr>
          <a:xfrm>
            <a:off x="1296090" y="4311229"/>
            <a:ext cx="36090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資料框（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frame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3C8CFA-AFD0-420A-DFF6-9432CE011C12}"/>
              </a:ext>
            </a:extLst>
          </p:cNvPr>
          <p:cNvSpPr txBox="1"/>
          <p:nvPr/>
        </p:nvSpPr>
        <p:spPr>
          <a:xfrm>
            <a:off x="6619583" y="2043262"/>
            <a:ext cx="248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陣列（</a:t>
            </a:r>
            <a:r>
              <a:rPr lang="en-GB" altLang="zh-TW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GB" sz="2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en-GB" sz="2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976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1A7BA670-1530-D566-ECE3-546BBB4F83C4}"/>
              </a:ext>
            </a:extLst>
          </p:cNvPr>
          <p:cNvSpPr/>
          <p:nvPr/>
        </p:nvSpPr>
        <p:spPr>
          <a:xfrm>
            <a:off x="1030147" y="831019"/>
            <a:ext cx="10026262" cy="3903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AD2312D-6AD9-9099-CBBA-DD1EAD37EC54}"/>
              </a:ext>
            </a:extLst>
          </p:cNvPr>
          <p:cNvSpPr/>
          <p:nvPr/>
        </p:nvSpPr>
        <p:spPr>
          <a:xfrm>
            <a:off x="2071091" y="995246"/>
            <a:ext cx="7410052" cy="365712"/>
          </a:xfrm>
          <a:prstGeom prst="roundRect">
            <a:avLst>
              <a:gd name="adj" fmla="val 19303"/>
            </a:avLst>
          </a:prstGeom>
          <a:solidFill>
            <a:schemeClr val="accent6">
              <a:lumMod val="20000"/>
              <a:lumOff val="8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7812E6D-64F6-050B-1950-36F5D8342439}"/>
              </a:ext>
            </a:extLst>
          </p:cNvPr>
          <p:cNvSpPr txBox="1"/>
          <p:nvPr/>
        </p:nvSpPr>
        <p:spPr>
          <a:xfrm>
            <a:off x="9718833" y="1022717"/>
            <a:ext cx="118258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rank()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8EBA9AE-7C25-84D2-DBBC-F546A18FA226}"/>
              </a:ext>
            </a:extLst>
          </p:cNvPr>
          <p:cNvSpPr/>
          <p:nvPr/>
        </p:nvSpPr>
        <p:spPr>
          <a:xfrm>
            <a:off x="2071091" y="1637564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CA4FEE7-A023-9431-95D3-48361AE3220D}"/>
              </a:ext>
            </a:extLst>
          </p:cNvPr>
          <p:cNvSpPr/>
          <p:nvPr/>
        </p:nvSpPr>
        <p:spPr>
          <a:xfrm>
            <a:off x="2071091" y="4236340"/>
            <a:ext cx="7410052" cy="317738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79A-E957-1C83-A48F-1CF4F18F7F35}"/>
              </a:ext>
            </a:extLst>
          </p:cNvPr>
          <p:cNvSpPr txBox="1"/>
          <p:nvPr/>
        </p:nvSpPr>
        <p:spPr>
          <a:xfrm>
            <a:off x="207109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47305-10A5-9C2F-2B1B-BC1AEAAAD62D}"/>
              </a:ext>
            </a:extLst>
          </p:cNvPr>
          <p:cNvSpPr txBox="1"/>
          <p:nvPr/>
        </p:nvSpPr>
        <p:spPr>
          <a:xfrm>
            <a:off x="304386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7AB10E-8BB9-5968-2713-89DB932E6F60}"/>
              </a:ext>
            </a:extLst>
          </p:cNvPr>
          <p:cNvSpPr txBox="1"/>
          <p:nvPr/>
        </p:nvSpPr>
        <p:spPr>
          <a:xfrm>
            <a:off x="401663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7D43E-543B-FF03-A619-E9AD806A670B}"/>
              </a:ext>
            </a:extLst>
          </p:cNvPr>
          <p:cNvSpPr txBox="1"/>
          <p:nvPr/>
        </p:nvSpPr>
        <p:spPr>
          <a:xfrm>
            <a:off x="4989397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15119-48D0-E031-1F0E-973E6DFA32B7}"/>
              </a:ext>
            </a:extLst>
          </p:cNvPr>
          <p:cNvSpPr txBox="1"/>
          <p:nvPr/>
        </p:nvSpPr>
        <p:spPr>
          <a:xfrm>
            <a:off x="5962163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44647-A270-7E01-DFDE-3508EF7F6E72}"/>
              </a:ext>
            </a:extLst>
          </p:cNvPr>
          <p:cNvSpPr txBox="1"/>
          <p:nvPr/>
        </p:nvSpPr>
        <p:spPr>
          <a:xfrm>
            <a:off x="6934929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CC8C5F-7FCD-15F8-3113-D3C3D7988CCD}"/>
              </a:ext>
            </a:extLst>
          </p:cNvPr>
          <p:cNvSpPr txBox="1"/>
          <p:nvPr/>
        </p:nvSpPr>
        <p:spPr>
          <a:xfrm>
            <a:off x="7907695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A2EDE-2ED0-B844-3272-478842FFC5F0}"/>
              </a:ext>
            </a:extLst>
          </p:cNvPr>
          <p:cNvSpPr txBox="1"/>
          <p:nvPr/>
        </p:nvSpPr>
        <p:spPr>
          <a:xfrm>
            <a:off x="8880461" y="1965331"/>
            <a:ext cx="600683" cy="46166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DC515-2EA3-5015-4AF0-A24578854ECE}"/>
              </a:ext>
            </a:extLst>
          </p:cNvPr>
          <p:cNvSpPr txBox="1"/>
          <p:nvPr/>
        </p:nvSpPr>
        <p:spPr>
          <a:xfrm>
            <a:off x="207109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5A0EC0-1E87-2A91-5105-9873D27DC8F1}"/>
              </a:ext>
            </a:extLst>
          </p:cNvPr>
          <p:cNvSpPr txBox="1"/>
          <p:nvPr/>
        </p:nvSpPr>
        <p:spPr>
          <a:xfrm>
            <a:off x="3043864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5622B7-C921-99F9-129C-56F39376B51A}"/>
              </a:ext>
            </a:extLst>
          </p:cNvPr>
          <p:cNvSpPr txBox="1"/>
          <p:nvPr/>
        </p:nvSpPr>
        <p:spPr>
          <a:xfrm>
            <a:off x="401663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A8D4BA-7298-D3F4-87F4-4B3799D98C20}"/>
              </a:ext>
            </a:extLst>
          </p:cNvPr>
          <p:cNvSpPr txBox="1"/>
          <p:nvPr/>
        </p:nvSpPr>
        <p:spPr>
          <a:xfrm>
            <a:off x="4989396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8B4C-371D-B908-39EB-EAEA290215E3}"/>
              </a:ext>
            </a:extLst>
          </p:cNvPr>
          <p:cNvSpPr txBox="1"/>
          <p:nvPr/>
        </p:nvSpPr>
        <p:spPr>
          <a:xfrm>
            <a:off x="5962161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C6717F-8E79-479A-EBCB-B8C9EE7DA4C2}"/>
              </a:ext>
            </a:extLst>
          </p:cNvPr>
          <p:cNvSpPr txBox="1"/>
          <p:nvPr/>
        </p:nvSpPr>
        <p:spPr>
          <a:xfrm>
            <a:off x="6934929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F390FF-6B15-D1CA-8F6A-50E4B607EF7D}"/>
              </a:ext>
            </a:extLst>
          </p:cNvPr>
          <p:cNvSpPr txBox="1"/>
          <p:nvPr/>
        </p:nvSpPr>
        <p:spPr>
          <a:xfrm>
            <a:off x="7907695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31997-0EB7-9B29-5E24-3D62FFE32647}"/>
              </a:ext>
            </a:extLst>
          </p:cNvPr>
          <p:cNvSpPr txBox="1"/>
          <p:nvPr/>
        </p:nvSpPr>
        <p:spPr>
          <a:xfrm>
            <a:off x="8880460" y="3774675"/>
            <a:ext cx="600683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89901B-1329-E391-E2D5-D52FF18ED629}"/>
              </a:ext>
            </a:extLst>
          </p:cNvPr>
          <p:cNvSpPr txBox="1"/>
          <p:nvPr/>
        </p:nvSpPr>
        <p:spPr>
          <a:xfrm>
            <a:off x="9718833" y="3801180"/>
            <a:ext cx="11825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sort()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C17F8A-88D4-98F0-E8BA-4F8F874273EC}"/>
              </a:ext>
            </a:extLst>
          </p:cNvPr>
          <p:cNvSpPr txBox="1"/>
          <p:nvPr/>
        </p:nvSpPr>
        <p:spPr>
          <a:xfrm>
            <a:off x="218296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31B0A7-32CE-8ADC-6D7C-1C9D31D03518}"/>
              </a:ext>
            </a:extLst>
          </p:cNvPr>
          <p:cNvSpPr txBox="1"/>
          <p:nvPr/>
        </p:nvSpPr>
        <p:spPr>
          <a:xfrm>
            <a:off x="315573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8B1AA-7D7E-C4D1-ED44-680D0169C595}"/>
              </a:ext>
            </a:extLst>
          </p:cNvPr>
          <p:cNvSpPr txBox="1"/>
          <p:nvPr/>
        </p:nvSpPr>
        <p:spPr>
          <a:xfrm>
            <a:off x="412849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5C6B8-8109-9F1F-4C46-84FE229B4FE4}"/>
              </a:ext>
            </a:extLst>
          </p:cNvPr>
          <p:cNvSpPr txBox="1"/>
          <p:nvPr/>
        </p:nvSpPr>
        <p:spPr>
          <a:xfrm>
            <a:off x="510126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8C1704-FFC6-2C7E-1A12-2196EA59C394}"/>
              </a:ext>
            </a:extLst>
          </p:cNvPr>
          <p:cNvSpPr txBox="1"/>
          <p:nvPr/>
        </p:nvSpPr>
        <p:spPr>
          <a:xfrm>
            <a:off x="607402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924337-39B6-3A0E-2D7D-FD576261F3FA}"/>
              </a:ext>
            </a:extLst>
          </p:cNvPr>
          <p:cNvSpPr txBox="1"/>
          <p:nvPr/>
        </p:nvSpPr>
        <p:spPr>
          <a:xfrm>
            <a:off x="704679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98DD7-0505-CE28-ADEC-F2A4EA8514FB}"/>
              </a:ext>
            </a:extLst>
          </p:cNvPr>
          <p:cNvSpPr txBox="1"/>
          <p:nvPr/>
        </p:nvSpPr>
        <p:spPr>
          <a:xfrm>
            <a:off x="8019556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38C81-16E0-A059-1066-D4DBBB7FF56D}"/>
              </a:ext>
            </a:extLst>
          </p:cNvPr>
          <p:cNvSpPr txBox="1"/>
          <p:nvPr/>
        </p:nvSpPr>
        <p:spPr>
          <a:xfrm>
            <a:off x="8992321" y="1656999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CF63A1-D68E-14CB-B079-47EA5BF7F251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2371441" y="2426996"/>
            <a:ext cx="1945532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03FCE3-00D3-D46D-2467-446DD89ADD60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>
            <a:off x="3344207" y="2426996"/>
            <a:ext cx="389106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EA9E06-8156-47C6-C4E1-0F760A335923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3344206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D79D26-2337-42EF-0CB1-62A28903CD92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5289739" y="2426996"/>
            <a:ext cx="3891063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6D0DF3-F4E2-60BC-2445-6DED18488FCB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flipH="1">
            <a:off x="5289738" y="2426996"/>
            <a:ext cx="972767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3B204E-2E00-FF48-3A46-E779A6F25AF4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2371441" y="2426996"/>
            <a:ext cx="4863830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FCA6EC-6009-5262-FB06-037C7CCF5D17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flipH="1">
            <a:off x="6262503" y="2426996"/>
            <a:ext cx="1945534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B8C3A61-40BF-52A9-F43A-D15E44850FDD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8208037" y="2426996"/>
            <a:ext cx="972766" cy="1347679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2A5FF6D-D89E-8D61-1B56-9906E81808DD}"/>
              </a:ext>
            </a:extLst>
          </p:cNvPr>
          <p:cNvSpPr txBox="1"/>
          <p:nvPr/>
        </p:nvSpPr>
        <p:spPr>
          <a:xfrm>
            <a:off x="9718833" y="4214483"/>
            <a:ext cx="11825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b="1" dirty="0">
                <a:latin typeface="Consolas" panose="020B0609020204030204" pitchFamily="49" charset="0"/>
                <a:ea typeface="微軟正黑體" panose="020B0604030504040204" pitchFamily="34" charset="-120"/>
              </a:rPr>
              <a:t>order()</a:t>
            </a:r>
            <a:endParaRPr lang="en-GB" b="1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FEB5E9-2853-77A6-8BD5-72DB54C3AD75}"/>
              </a:ext>
            </a:extLst>
          </p:cNvPr>
          <p:cNvSpPr txBox="1"/>
          <p:nvPr/>
        </p:nvSpPr>
        <p:spPr>
          <a:xfrm>
            <a:off x="218296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FF6909-C614-20B7-DC6E-64471357FFCB}"/>
              </a:ext>
            </a:extLst>
          </p:cNvPr>
          <p:cNvSpPr txBox="1"/>
          <p:nvPr/>
        </p:nvSpPr>
        <p:spPr>
          <a:xfrm>
            <a:off x="315573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136667-6900-F943-7EE7-1D5378F0D350}"/>
              </a:ext>
            </a:extLst>
          </p:cNvPr>
          <p:cNvSpPr txBox="1"/>
          <p:nvPr/>
        </p:nvSpPr>
        <p:spPr>
          <a:xfrm>
            <a:off x="412849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B6F82B-8668-0076-B476-822C03115913}"/>
              </a:ext>
            </a:extLst>
          </p:cNvPr>
          <p:cNvSpPr txBox="1"/>
          <p:nvPr/>
        </p:nvSpPr>
        <p:spPr>
          <a:xfrm>
            <a:off x="510126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FD32FCD-3AD8-D6A9-19D7-E2F91B9D78FC}"/>
              </a:ext>
            </a:extLst>
          </p:cNvPr>
          <p:cNvSpPr txBox="1"/>
          <p:nvPr/>
        </p:nvSpPr>
        <p:spPr>
          <a:xfrm>
            <a:off x="607402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A73AEC-7582-6B89-EAA5-6150AA7DA56F}"/>
              </a:ext>
            </a:extLst>
          </p:cNvPr>
          <p:cNvSpPr txBox="1"/>
          <p:nvPr/>
        </p:nvSpPr>
        <p:spPr>
          <a:xfrm>
            <a:off x="704679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642444C-D59A-E846-2623-6C394B2DA432}"/>
              </a:ext>
            </a:extLst>
          </p:cNvPr>
          <p:cNvSpPr txBox="1"/>
          <p:nvPr/>
        </p:nvSpPr>
        <p:spPr>
          <a:xfrm>
            <a:off x="8019556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(8)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8CF20E-D1D8-EAFB-488B-DF1390FD532B}"/>
              </a:ext>
            </a:extLst>
          </p:cNvPr>
          <p:cNvSpPr txBox="1"/>
          <p:nvPr/>
        </p:nvSpPr>
        <p:spPr>
          <a:xfrm>
            <a:off x="8992321" y="4236895"/>
            <a:ext cx="376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endParaRPr lang="en-GB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72AF1A-3A70-6BE5-3864-7FB53AF5ED0F}"/>
              </a:ext>
            </a:extLst>
          </p:cNvPr>
          <p:cNvSpPr txBox="1"/>
          <p:nvPr/>
        </p:nvSpPr>
        <p:spPr>
          <a:xfrm>
            <a:off x="2182966" y="981635"/>
            <a:ext cx="377470" cy="400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7D1597C-50BF-35B9-0326-415582335219}"/>
              </a:ext>
            </a:extLst>
          </p:cNvPr>
          <p:cNvSpPr txBox="1"/>
          <p:nvPr/>
        </p:nvSpPr>
        <p:spPr>
          <a:xfrm>
            <a:off x="315520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7737B4-3BED-2E52-6BE3-F1F310437213}"/>
              </a:ext>
            </a:extLst>
          </p:cNvPr>
          <p:cNvSpPr txBox="1"/>
          <p:nvPr/>
        </p:nvSpPr>
        <p:spPr>
          <a:xfrm>
            <a:off x="412745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FCF5F3-D4B2-A7DB-077C-3B6971EDD4F3}"/>
              </a:ext>
            </a:extLst>
          </p:cNvPr>
          <p:cNvSpPr txBox="1"/>
          <p:nvPr/>
        </p:nvSpPr>
        <p:spPr>
          <a:xfrm>
            <a:off x="5099692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5067232-4FD5-6109-48A8-93DA8B0905FA}"/>
              </a:ext>
            </a:extLst>
          </p:cNvPr>
          <p:cNvSpPr txBox="1"/>
          <p:nvPr/>
        </p:nvSpPr>
        <p:spPr>
          <a:xfrm>
            <a:off x="6071934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3DCAF1-8498-2B1B-40D7-F5BBFE1C751B}"/>
              </a:ext>
            </a:extLst>
          </p:cNvPr>
          <p:cNvSpPr txBox="1"/>
          <p:nvPr/>
        </p:nvSpPr>
        <p:spPr>
          <a:xfrm>
            <a:off x="7044176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2F31F7-D945-DACD-6895-38752CD9FB0C}"/>
              </a:ext>
            </a:extLst>
          </p:cNvPr>
          <p:cNvSpPr txBox="1"/>
          <p:nvPr/>
        </p:nvSpPr>
        <p:spPr>
          <a:xfrm>
            <a:off x="8016418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GB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9B6400-EC38-A405-7294-7540446EF050}"/>
              </a:ext>
            </a:extLst>
          </p:cNvPr>
          <p:cNvSpPr txBox="1"/>
          <p:nvPr/>
        </p:nvSpPr>
        <p:spPr>
          <a:xfrm>
            <a:off x="8988660" y="981635"/>
            <a:ext cx="377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9E25D2A-AB77-3A41-D1F8-F66E2F984EBD}"/>
              </a:ext>
            </a:extLst>
          </p:cNvPr>
          <p:cNvSpPr txBox="1"/>
          <p:nvPr/>
        </p:nvSpPr>
        <p:spPr>
          <a:xfrm>
            <a:off x="6764020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最小值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B875D2D8-CC97-2EE0-AEF9-248772B4047E}"/>
              </a:ext>
            </a:extLst>
          </p:cNvPr>
          <p:cNvSpPr/>
          <p:nvPr/>
        </p:nvSpPr>
        <p:spPr>
          <a:xfrm>
            <a:off x="7540339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12E873F-EC23-A0D0-5A82-66DBF1E15212}"/>
              </a:ext>
            </a:extLst>
          </p:cNvPr>
          <p:cNvSpPr txBox="1"/>
          <p:nvPr/>
        </p:nvSpPr>
        <p:spPr>
          <a:xfrm>
            <a:off x="1051169" y="1641610"/>
            <a:ext cx="975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原序號</a:t>
            </a:r>
            <a:r>
              <a:rPr lang="en-US" altLang="zh-TW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GB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1EE9E6D-2390-7B87-6AF1-44C2CD1CA356}"/>
              </a:ext>
            </a:extLst>
          </p:cNvPr>
          <p:cNvSpPr/>
          <p:nvPr/>
        </p:nvSpPr>
        <p:spPr>
          <a:xfrm>
            <a:off x="7302649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1546DD3-1427-3952-6534-07E5535F16EB}"/>
              </a:ext>
            </a:extLst>
          </p:cNvPr>
          <p:cNvSpPr txBox="1"/>
          <p:nvPr/>
        </p:nvSpPr>
        <p:spPr>
          <a:xfrm>
            <a:off x="4776177" y="1339261"/>
            <a:ext cx="975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最大值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F9901C1-5392-59FD-E045-EC8ABB6E0C88}"/>
              </a:ext>
            </a:extLst>
          </p:cNvPr>
          <p:cNvSpPr/>
          <p:nvPr/>
        </p:nvSpPr>
        <p:spPr>
          <a:xfrm>
            <a:off x="5590301" y="1556016"/>
            <a:ext cx="196082" cy="717016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500" h="506413">
                <a:moveTo>
                  <a:pt x="13753" y="0"/>
                </a:moveTo>
                <a:cubicBezTo>
                  <a:pt x="222688" y="91768"/>
                  <a:pt x="423103" y="162009"/>
                  <a:pt x="437851" y="243944"/>
                </a:cubicBezTo>
                <a:cubicBezTo>
                  <a:pt x="452599" y="325879"/>
                  <a:pt x="213520" y="426236"/>
                  <a:pt x="0" y="506413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8E0EACA-F5E7-1D31-E948-E1F9D198C69F}"/>
              </a:ext>
            </a:extLst>
          </p:cNvPr>
          <p:cNvSpPr/>
          <p:nvPr/>
        </p:nvSpPr>
        <p:spPr>
          <a:xfrm>
            <a:off x="5352611" y="1149872"/>
            <a:ext cx="433772" cy="417940"/>
          </a:xfrm>
          <a:custGeom>
            <a:avLst/>
            <a:gdLst>
              <a:gd name="connsiteX0" fmla="*/ 0 w 433470"/>
              <a:gd name="connsiteY0" fmla="*/ 0 h 491613"/>
              <a:gd name="connsiteX1" fmla="*/ 432619 w 433470"/>
              <a:gd name="connsiteY1" fmla="*/ 265471 h 491613"/>
              <a:gd name="connsiteX2" fmla="*/ 88490 w 433470"/>
              <a:gd name="connsiteY2" fmla="*/ 491613 h 491613"/>
              <a:gd name="connsiteX0" fmla="*/ 13753 w 446928"/>
              <a:gd name="connsiteY0" fmla="*/ 0 h 506413"/>
              <a:gd name="connsiteX1" fmla="*/ 446372 w 446928"/>
              <a:gd name="connsiteY1" fmla="*/ 265471 h 506413"/>
              <a:gd name="connsiteX2" fmla="*/ 0 w 446928"/>
              <a:gd name="connsiteY2" fmla="*/ 506413 h 506413"/>
              <a:gd name="connsiteX0" fmla="*/ 13753 w 447000"/>
              <a:gd name="connsiteY0" fmla="*/ 0 h 506413"/>
              <a:gd name="connsiteX1" fmla="*/ 446372 w 447000"/>
              <a:gd name="connsiteY1" fmla="*/ 265471 h 506413"/>
              <a:gd name="connsiteX2" fmla="*/ 0 w 447000"/>
              <a:gd name="connsiteY2" fmla="*/ 506413 h 506413"/>
              <a:gd name="connsiteX0" fmla="*/ 13753 w 451249"/>
              <a:gd name="connsiteY0" fmla="*/ 0 h 506413"/>
              <a:gd name="connsiteX1" fmla="*/ 450632 w 451249"/>
              <a:gd name="connsiteY1" fmla="*/ 281617 h 506413"/>
              <a:gd name="connsiteX2" fmla="*/ 0 w 451249"/>
              <a:gd name="connsiteY2" fmla="*/ 506413 h 506413"/>
              <a:gd name="connsiteX0" fmla="*/ 13753 w 438500"/>
              <a:gd name="connsiteY0" fmla="*/ 0 h 506413"/>
              <a:gd name="connsiteX1" fmla="*/ 437851 w 438500"/>
              <a:gd name="connsiteY1" fmla="*/ 243944 h 506413"/>
              <a:gd name="connsiteX2" fmla="*/ 0 w 438500"/>
              <a:gd name="connsiteY2" fmla="*/ 506413 h 506413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  <a:gd name="connsiteX0" fmla="*/ 0 w 970048"/>
              <a:gd name="connsiteY0" fmla="*/ 0 h 492932"/>
              <a:gd name="connsiteX1" fmla="*/ 969399 w 970048"/>
              <a:gd name="connsiteY1" fmla="*/ 230463 h 492932"/>
              <a:gd name="connsiteX2" fmla="*/ 531548 w 970048"/>
              <a:gd name="connsiteY2" fmla="*/ 492932 h 4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0048" h="492932">
                <a:moveTo>
                  <a:pt x="0" y="0"/>
                </a:moveTo>
                <a:cubicBezTo>
                  <a:pt x="698855" y="98509"/>
                  <a:pt x="954651" y="148528"/>
                  <a:pt x="969399" y="230463"/>
                </a:cubicBezTo>
                <a:cubicBezTo>
                  <a:pt x="984147" y="312398"/>
                  <a:pt x="745068" y="412755"/>
                  <a:pt x="531548" y="492932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77D55-0F30-DBCC-2F6C-34D98A790D09}"/>
              </a:ext>
            </a:extLst>
          </p:cNvPr>
          <p:cNvSpPr txBox="1"/>
          <p:nvPr/>
        </p:nvSpPr>
        <p:spPr>
          <a:xfrm>
            <a:off x="1114277" y="2026886"/>
            <a:ext cx="824279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原數列</a:t>
            </a:r>
            <a:endParaRPr lang="en-GB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72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691F48B-8C4C-CCCD-3D7C-D80AD45F97D3}"/>
              </a:ext>
            </a:extLst>
          </p:cNvPr>
          <p:cNvSpPr/>
          <p:nvPr/>
        </p:nvSpPr>
        <p:spPr>
          <a:xfrm>
            <a:off x="1215984" y="124624"/>
            <a:ext cx="6967317" cy="6636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EC19FE2-D45B-1742-76B4-18E464C8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267269"/>
              </p:ext>
            </p:extLst>
          </p:nvPr>
        </p:nvGraphicFramePr>
        <p:xfrm>
          <a:off x="2032000" y="719664"/>
          <a:ext cx="4803140" cy="408622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74866">
                  <a:extLst>
                    <a:ext uri="{9D8B030D-6E8A-4147-A177-3AD203B41FA5}">
                      <a16:colId xmlns:a16="http://schemas.microsoft.com/office/drawing/2014/main" val="121107749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670167678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758887433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1437541456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282123201"/>
                    </a:ext>
                  </a:extLst>
                </a:gridCol>
                <a:gridCol w="574866">
                  <a:extLst>
                    <a:ext uri="{9D8B030D-6E8A-4147-A177-3AD203B41FA5}">
                      <a16:colId xmlns:a16="http://schemas.microsoft.com/office/drawing/2014/main" val="3086105130"/>
                    </a:ext>
                  </a:extLst>
                </a:gridCol>
                <a:gridCol w="698624">
                  <a:extLst>
                    <a:ext uri="{9D8B030D-6E8A-4147-A177-3AD203B41FA5}">
                      <a16:colId xmlns:a16="http://schemas.microsoft.com/office/drawing/2014/main" val="1280370254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3675419070"/>
                    </a:ext>
                  </a:extLst>
                </a:gridCol>
              </a:tblGrid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596711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89956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07347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09747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68145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085579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294570"/>
                  </a:ext>
                </a:extLst>
              </a:tr>
              <a:tr h="51077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03442"/>
                  </a:ext>
                </a:extLst>
              </a:tr>
            </a:tbl>
          </a:graphicData>
        </a:graphic>
      </p:graphicFrame>
      <p:sp>
        <p:nvSpPr>
          <p:cNvPr id="5" name="文字方塊 6">
            <a:extLst>
              <a:ext uri="{FF2B5EF4-FFF2-40B4-BE49-F238E27FC236}">
                <a16:creationId xmlns:a16="http://schemas.microsoft.com/office/drawing/2014/main" id="{43A77795-185F-5D9E-2BBA-6323C127E0C8}"/>
              </a:ext>
            </a:extLst>
          </p:cNvPr>
          <p:cNvSpPr txBox="1"/>
          <p:nvPr/>
        </p:nvSpPr>
        <p:spPr>
          <a:xfrm>
            <a:off x="2727477" y="133501"/>
            <a:ext cx="148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endParaRPr lang="en-US" altLang="zh-TW" sz="18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10">
            <a:extLst>
              <a:ext uri="{FF2B5EF4-FFF2-40B4-BE49-F238E27FC236}">
                <a16:creationId xmlns:a16="http://schemas.microsoft.com/office/drawing/2014/main" id="{107ED8D9-DCA1-5D61-B807-44A71B13D32A}"/>
              </a:ext>
            </a:extLst>
          </p:cNvPr>
          <p:cNvCxnSpPr>
            <a:cxnSpLocks/>
          </p:cNvCxnSpPr>
          <p:nvPr/>
        </p:nvCxnSpPr>
        <p:spPr>
          <a:xfrm>
            <a:off x="2050289" y="533412"/>
            <a:ext cx="28691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12">
            <a:extLst>
              <a:ext uri="{FF2B5EF4-FFF2-40B4-BE49-F238E27FC236}">
                <a16:creationId xmlns:a16="http://schemas.microsoft.com/office/drawing/2014/main" id="{71072C95-9081-970B-1D3C-B835B7E54C40}"/>
              </a:ext>
            </a:extLst>
          </p:cNvPr>
          <p:cNvCxnSpPr>
            <a:cxnSpLocks/>
          </p:cNvCxnSpPr>
          <p:nvPr/>
        </p:nvCxnSpPr>
        <p:spPr>
          <a:xfrm>
            <a:off x="1775460" y="640080"/>
            <a:ext cx="16764" cy="26578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17">
            <a:extLst>
              <a:ext uri="{FF2B5EF4-FFF2-40B4-BE49-F238E27FC236}">
                <a16:creationId xmlns:a16="http://schemas.microsoft.com/office/drawing/2014/main" id="{E63FD094-4CE2-0484-974C-F6CD1E75EBE5}"/>
              </a:ext>
            </a:extLst>
          </p:cNvPr>
          <p:cNvSpPr txBox="1"/>
          <p:nvPr/>
        </p:nvSpPr>
        <p:spPr>
          <a:xfrm>
            <a:off x="1312456" y="986941"/>
            <a:ext cx="3997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zh-TW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運算方向</a:t>
            </a:r>
            <a:r>
              <a:rPr lang="zh-TW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en-US" altLang="zh-TW" sz="1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20">
            <a:extLst>
              <a:ext uri="{FF2B5EF4-FFF2-40B4-BE49-F238E27FC236}">
                <a16:creationId xmlns:a16="http://schemas.microsoft.com/office/drawing/2014/main" id="{8612F0BB-2F63-9D0E-0D74-5BC4893BC89D}"/>
              </a:ext>
            </a:extLst>
          </p:cNvPr>
          <p:cNvSpPr txBox="1"/>
          <p:nvPr/>
        </p:nvSpPr>
        <p:spPr>
          <a:xfrm>
            <a:off x="4904234" y="346774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22">
            <a:extLst>
              <a:ext uri="{FF2B5EF4-FFF2-40B4-BE49-F238E27FC236}">
                <a16:creationId xmlns:a16="http://schemas.microsoft.com/office/drawing/2014/main" id="{8D0BF93F-7590-BCE1-021C-E2C41098D084}"/>
              </a:ext>
            </a:extLst>
          </p:cNvPr>
          <p:cNvSpPr txBox="1"/>
          <p:nvPr/>
        </p:nvSpPr>
        <p:spPr>
          <a:xfrm>
            <a:off x="5437634" y="346774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23">
            <a:extLst>
              <a:ext uri="{FF2B5EF4-FFF2-40B4-BE49-F238E27FC236}">
                <a16:creationId xmlns:a16="http://schemas.microsoft.com/office/drawing/2014/main" id="{D82870E0-E221-6818-CD41-27FDFD866C67}"/>
              </a:ext>
            </a:extLst>
          </p:cNvPr>
          <p:cNvSpPr txBox="1"/>
          <p:nvPr/>
        </p:nvSpPr>
        <p:spPr>
          <a:xfrm>
            <a:off x="6096000" y="96894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24">
            <a:extLst>
              <a:ext uri="{FF2B5EF4-FFF2-40B4-BE49-F238E27FC236}">
                <a16:creationId xmlns:a16="http://schemas.microsoft.com/office/drawing/2014/main" id="{C03DD843-5F02-9C43-5C76-02C2C80514BC}"/>
              </a:ext>
            </a:extLst>
          </p:cNvPr>
          <p:cNvSpPr txBox="1"/>
          <p:nvPr/>
        </p:nvSpPr>
        <p:spPr>
          <a:xfrm>
            <a:off x="1375450" y="3332272"/>
            <a:ext cx="6583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加總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25">
            <a:extLst>
              <a:ext uri="{FF2B5EF4-FFF2-40B4-BE49-F238E27FC236}">
                <a16:creationId xmlns:a16="http://schemas.microsoft.com/office/drawing/2014/main" id="{BCB79A57-B0AD-440B-9400-3A00A5E05D96}"/>
              </a:ext>
            </a:extLst>
          </p:cNvPr>
          <p:cNvSpPr txBox="1"/>
          <p:nvPr/>
        </p:nvSpPr>
        <p:spPr>
          <a:xfrm>
            <a:off x="1215984" y="3818356"/>
            <a:ext cx="816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26">
            <a:extLst>
              <a:ext uri="{FF2B5EF4-FFF2-40B4-BE49-F238E27FC236}">
                <a16:creationId xmlns:a16="http://schemas.microsoft.com/office/drawing/2014/main" id="{E31B8DCA-10F1-4131-BF33-5F67E83EF3F7}"/>
              </a:ext>
            </a:extLst>
          </p:cNvPr>
          <p:cNvSpPr txBox="1"/>
          <p:nvPr/>
        </p:nvSpPr>
        <p:spPr>
          <a:xfrm>
            <a:off x="1215984" y="4263626"/>
            <a:ext cx="816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最小值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/>
            <a:r>
              <a:rPr lang="zh-TW" altLang="en-US" sz="1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索引</a:t>
            </a:r>
            <a:endParaRPr lang="en-US" altLang="zh-TW" sz="1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28">
            <a:extLst>
              <a:ext uri="{FF2B5EF4-FFF2-40B4-BE49-F238E27FC236}">
                <a16:creationId xmlns:a16="http://schemas.microsoft.com/office/drawing/2014/main" id="{CE55C836-2983-3DDE-4F96-97B66D69B74D}"/>
              </a:ext>
            </a:extLst>
          </p:cNvPr>
          <p:cNvSpPr txBox="1"/>
          <p:nvPr/>
        </p:nvSpPr>
        <p:spPr>
          <a:xfrm>
            <a:off x="1747816" y="504186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sum) = [31, 21, 28, 28, 38]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29">
            <a:extLst>
              <a:ext uri="{FF2B5EF4-FFF2-40B4-BE49-F238E27FC236}">
                <a16:creationId xmlns:a16="http://schemas.microsoft.com/office/drawing/2014/main" id="{7FED32BB-1FDC-5568-B088-7439F3A467A1}"/>
              </a:ext>
            </a:extLst>
          </p:cNvPr>
          <p:cNvSpPr txBox="1"/>
          <p:nvPr/>
        </p:nvSpPr>
        <p:spPr>
          <a:xfrm>
            <a:off x="1747816" y="5477895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1, min) = [2, 1, 2, 3, 5]</a:t>
            </a:r>
            <a:endParaRPr lang="zh-TW" altLang="zh-TW" sz="2000" b="1" kern="100" dirty="0">
              <a:solidFill>
                <a:schemeClr val="accent6">
                  <a:lumMod val="50000"/>
                </a:schemeClr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32">
            <a:extLst>
              <a:ext uri="{FF2B5EF4-FFF2-40B4-BE49-F238E27FC236}">
                <a16:creationId xmlns:a16="http://schemas.microsoft.com/office/drawing/2014/main" id="{DC763014-05F8-6DC3-2922-010703D1D79F}"/>
              </a:ext>
            </a:extLst>
          </p:cNvPr>
          <p:cNvSpPr txBox="1"/>
          <p:nvPr/>
        </p:nvSpPr>
        <p:spPr>
          <a:xfrm>
            <a:off x="1747816" y="5910544"/>
            <a:ext cx="626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min) = [1, 6, 2, 2, 3]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33">
            <a:extLst>
              <a:ext uri="{FF2B5EF4-FFF2-40B4-BE49-F238E27FC236}">
                <a16:creationId xmlns:a16="http://schemas.microsoft.com/office/drawing/2014/main" id="{1684352A-A986-D143-8A15-D61E5AC0374F}"/>
              </a:ext>
            </a:extLst>
          </p:cNvPr>
          <p:cNvSpPr txBox="1"/>
          <p:nvPr/>
        </p:nvSpPr>
        <p:spPr>
          <a:xfrm>
            <a:off x="1747816" y="6346575"/>
            <a:ext cx="6435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apply(</a:t>
            </a:r>
            <a:r>
              <a:rPr lang="zh-TW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2, </a:t>
            </a:r>
            <a:r>
              <a:rPr lang="en-US" altLang="zh-TW" sz="2000" b="1" kern="100" dirty="0" err="1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which.min</a:t>
            </a:r>
            <a:r>
              <a:rPr lang="en-US" altLang="zh-TW" sz="2000" b="1" kern="100" dirty="0">
                <a:solidFill>
                  <a:srgbClr val="00206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 = [2, 4, 1, 3, 4]</a:t>
            </a:r>
            <a:endParaRPr lang="zh-TW" altLang="zh-TW" sz="2000" b="1" kern="100" dirty="0">
              <a:solidFill>
                <a:srgbClr val="00206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0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7A06576-B51E-C770-ED4C-08254A1D4BED}"/>
              </a:ext>
            </a:extLst>
          </p:cNvPr>
          <p:cNvSpPr/>
          <p:nvPr/>
        </p:nvSpPr>
        <p:spPr>
          <a:xfrm>
            <a:off x="2052174" y="743859"/>
            <a:ext cx="8204784" cy="578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7B86FA-CB5C-F120-1D54-AEFE100996CD}"/>
              </a:ext>
            </a:extLst>
          </p:cNvPr>
          <p:cNvSpPr txBox="1"/>
          <p:nvPr/>
        </p:nvSpPr>
        <p:spPr>
          <a:xfrm>
            <a:off x="2461846" y="137160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[[1]]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783CE1-FE03-6286-345D-656C0875150C}"/>
              </a:ext>
            </a:extLst>
          </p:cNvPr>
          <p:cNvSpPr txBox="1"/>
          <p:nvPr/>
        </p:nvSpPr>
        <p:spPr>
          <a:xfrm>
            <a:off x="2461846" y="195189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[[2]]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C55D7F-3110-51C4-F9D5-ECB30B61AFC7}"/>
              </a:ext>
            </a:extLst>
          </p:cNvPr>
          <p:cNvSpPr txBox="1"/>
          <p:nvPr/>
        </p:nvSpPr>
        <p:spPr>
          <a:xfrm>
            <a:off x="2461846" y="2532184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[[3]]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26B4CD-0F00-CDC8-8EEF-375A5077D2FE}"/>
              </a:ext>
            </a:extLst>
          </p:cNvPr>
          <p:cNvSpPr txBox="1"/>
          <p:nvPr/>
        </p:nvSpPr>
        <p:spPr>
          <a:xfrm>
            <a:off x="2461846" y="311247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[[4]]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4041186-2817-2599-83DE-1D34511F2B63}"/>
              </a:ext>
            </a:extLst>
          </p:cNvPr>
          <p:cNvSpPr txBox="1"/>
          <p:nvPr/>
        </p:nvSpPr>
        <p:spPr>
          <a:xfrm>
            <a:off x="2461846" y="369276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[[5]]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08341-DD4C-C44C-E15A-50C317BF60A2}"/>
              </a:ext>
            </a:extLst>
          </p:cNvPr>
          <p:cNvSpPr txBox="1"/>
          <p:nvPr/>
        </p:nvSpPr>
        <p:spPr>
          <a:xfrm>
            <a:off x="2461846" y="4273060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6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[[6]]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8C68045-ED2B-1FE9-2BEC-E62BDA9A29F8}"/>
              </a:ext>
            </a:extLst>
          </p:cNvPr>
          <p:cNvSpPr txBox="1"/>
          <p:nvPr/>
        </p:nvSpPr>
        <p:spPr>
          <a:xfrm>
            <a:off x="2461846" y="485335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7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[[7]]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4567F0-5AB4-6E88-B088-FBCC08EE6D14}"/>
              </a:ext>
            </a:extLst>
          </p:cNvPr>
          <p:cNvSpPr txBox="1"/>
          <p:nvPr/>
        </p:nvSpPr>
        <p:spPr>
          <a:xfrm>
            <a:off x="2827330" y="8177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</a:t>
            </a:r>
          </a:p>
        </p:txBody>
      </p:sp>
      <p:sp>
        <p:nvSpPr>
          <p:cNvPr id="12" name="左右中括弧 11">
            <a:extLst>
              <a:ext uri="{FF2B5EF4-FFF2-40B4-BE49-F238E27FC236}">
                <a16:creationId xmlns:a16="http://schemas.microsoft.com/office/drawing/2014/main" id="{A2D251E5-65C5-4198-6966-46205EFB27A4}"/>
              </a:ext>
            </a:extLst>
          </p:cNvPr>
          <p:cNvSpPr/>
          <p:nvPr/>
        </p:nvSpPr>
        <p:spPr>
          <a:xfrm>
            <a:off x="2171700" y="1283677"/>
            <a:ext cx="2039815" cy="4053254"/>
          </a:xfrm>
          <a:prstGeom prst="bracketPair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E41B308-A8B6-0A29-A1F4-95136DDDBE39}"/>
              </a:ext>
            </a:extLst>
          </p:cNvPr>
          <p:cNvSpPr txBox="1"/>
          <p:nvPr/>
        </p:nvSpPr>
        <p:spPr>
          <a:xfrm>
            <a:off x="4396271" y="137160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865D52-F255-01B6-8183-A2C7715CA419}"/>
              </a:ext>
            </a:extLst>
          </p:cNvPr>
          <p:cNvSpPr txBox="1"/>
          <p:nvPr/>
        </p:nvSpPr>
        <p:spPr>
          <a:xfrm>
            <a:off x="4396271" y="1951892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ED1BA9-A50F-D721-5125-976999A36DB7}"/>
              </a:ext>
            </a:extLst>
          </p:cNvPr>
          <p:cNvSpPr txBox="1"/>
          <p:nvPr/>
        </p:nvSpPr>
        <p:spPr>
          <a:xfrm>
            <a:off x="4396271" y="253218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空集合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1BA589-B719-6DEA-DB29-DCFBA56DD3E0}"/>
              </a:ext>
            </a:extLst>
          </p:cNvPr>
          <p:cNvSpPr txBox="1"/>
          <p:nvPr/>
        </p:nvSpPr>
        <p:spPr>
          <a:xfrm>
            <a:off x="4396271" y="3112477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CBE4FC4-CAB1-AB81-9990-CA5AA777BE4C}"/>
              </a:ext>
            </a:extLst>
          </p:cNvPr>
          <p:cNvSpPr txBox="1"/>
          <p:nvPr/>
        </p:nvSpPr>
        <p:spPr>
          <a:xfrm>
            <a:off x="4396271" y="369276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936233C-4F64-EC64-88C1-82DAA3F2A0AC}"/>
              </a:ext>
            </a:extLst>
          </p:cNvPr>
          <p:cNvSpPr txBox="1"/>
          <p:nvPr/>
        </p:nvSpPr>
        <p:spPr>
          <a:xfrm>
            <a:off x="4396271" y="4273060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20">
            <a:extLst>
              <a:ext uri="{FF2B5EF4-FFF2-40B4-BE49-F238E27FC236}">
                <a16:creationId xmlns:a16="http://schemas.microsoft.com/office/drawing/2014/main" id="{A0A41AAD-0251-17CE-2644-FC15B75BC2EC}"/>
              </a:ext>
            </a:extLst>
          </p:cNvPr>
          <p:cNvSpPr txBox="1"/>
          <p:nvPr/>
        </p:nvSpPr>
        <p:spPr>
          <a:xfrm>
            <a:off x="4396271" y="48533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、元素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21">
            <a:extLst>
              <a:ext uri="{FF2B5EF4-FFF2-40B4-BE49-F238E27FC236}">
                <a16:creationId xmlns:a16="http://schemas.microsoft.com/office/drawing/2014/main" id="{56486791-0A2D-4602-BB81-8D3BA55B936B}"/>
              </a:ext>
            </a:extLst>
          </p:cNvPr>
          <p:cNvSpPr txBox="1"/>
          <p:nvPr/>
        </p:nvSpPr>
        <p:spPr>
          <a:xfrm>
            <a:off x="4735614" y="817793"/>
            <a:ext cx="80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</a:t>
            </a:r>
          </a:p>
        </p:txBody>
      </p:sp>
      <p:sp>
        <p:nvSpPr>
          <p:cNvPr id="21" name="文字方塊 22">
            <a:extLst>
              <a:ext uri="{FF2B5EF4-FFF2-40B4-BE49-F238E27FC236}">
                <a16:creationId xmlns:a16="http://schemas.microsoft.com/office/drawing/2014/main" id="{6FF14040-AA58-7D5C-AFF8-27C5B621EB52}"/>
              </a:ext>
            </a:extLst>
          </p:cNvPr>
          <p:cNvSpPr txBox="1"/>
          <p:nvPr/>
        </p:nvSpPr>
        <p:spPr>
          <a:xfrm>
            <a:off x="8024447" y="817793"/>
            <a:ext cx="142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元素個數</a:t>
            </a:r>
          </a:p>
        </p:txBody>
      </p:sp>
      <p:cxnSp>
        <p:nvCxnSpPr>
          <p:cNvPr id="22" name="直線單箭頭接點 24">
            <a:extLst>
              <a:ext uri="{FF2B5EF4-FFF2-40B4-BE49-F238E27FC236}">
                <a16:creationId xmlns:a16="http://schemas.microsoft.com/office/drawing/2014/main" id="{657BB868-070E-E6FE-46AA-0966F4A25B40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4057155" y="155626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6">
            <a:extLst>
              <a:ext uri="{FF2B5EF4-FFF2-40B4-BE49-F238E27FC236}">
                <a16:creationId xmlns:a16="http://schemas.microsoft.com/office/drawing/2014/main" id="{987558F2-B1E8-28CD-CE9F-A31450F2B835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057155" y="213655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9">
            <a:extLst>
              <a:ext uri="{FF2B5EF4-FFF2-40B4-BE49-F238E27FC236}">
                <a16:creationId xmlns:a16="http://schemas.microsoft.com/office/drawing/2014/main" id="{CB8510BC-FAF7-BBD8-EB3E-2916CF6ECA69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4057155" y="2716850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2">
            <a:extLst>
              <a:ext uri="{FF2B5EF4-FFF2-40B4-BE49-F238E27FC236}">
                <a16:creationId xmlns:a16="http://schemas.microsoft.com/office/drawing/2014/main" id="{CB31A691-6578-4EE7-EC3C-8D1279D2DF0B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057155" y="3297142"/>
            <a:ext cx="339116" cy="1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5">
            <a:extLst>
              <a:ext uri="{FF2B5EF4-FFF2-40B4-BE49-F238E27FC236}">
                <a16:creationId xmlns:a16="http://schemas.microsoft.com/office/drawing/2014/main" id="{08033F8E-22CD-79E4-5BD5-AA515AC33437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4057155" y="3877434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>
            <a:extLst>
              <a:ext uri="{FF2B5EF4-FFF2-40B4-BE49-F238E27FC236}">
                <a16:creationId xmlns:a16="http://schemas.microsoft.com/office/drawing/2014/main" id="{C6889851-E581-2224-976C-61427CFFE05E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4057155" y="4457726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42">
            <a:extLst>
              <a:ext uri="{FF2B5EF4-FFF2-40B4-BE49-F238E27FC236}">
                <a16:creationId xmlns:a16="http://schemas.microsoft.com/office/drawing/2014/main" id="{4000A893-129F-8400-65CF-5C4B20ECEE23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4057155" y="5038018"/>
            <a:ext cx="339116" cy="0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45">
            <a:extLst>
              <a:ext uri="{FF2B5EF4-FFF2-40B4-BE49-F238E27FC236}">
                <a16:creationId xmlns:a16="http://schemas.microsoft.com/office/drawing/2014/main" id="{79CFE312-BE44-AF33-4F5E-97CE77B89F64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6010816" y="1556266"/>
            <a:ext cx="243359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49">
            <a:extLst>
              <a:ext uri="{FF2B5EF4-FFF2-40B4-BE49-F238E27FC236}">
                <a16:creationId xmlns:a16="http://schemas.microsoft.com/office/drawing/2014/main" id="{3FB4576E-82A2-D23A-9EB3-07A5830C2871}"/>
              </a:ext>
            </a:extLst>
          </p:cNvPr>
          <p:cNvSpPr txBox="1"/>
          <p:nvPr/>
        </p:nvSpPr>
        <p:spPr>
          <a:xfrm>
            <a:off x="8444407" y="13716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1" name="文字方塊 50">
            <a:extLst>
              <a:ext uri="{FF2B5EF4-FFF2-40B4-BE49-F238E27FC236}">
                <a16:creationId xmlns:a16="http://schemas.microsoft.com/office/drawing/2014/main" id="{A30AE513-F218-76B9-153E-D2D1387E9028}"/>
              </a:ext>
            </a:extLst>
          </p:cNvPr>
          <p:cNvSpPr txBox="1"/>
          <p:nvPr/>
        </p:nvSpPr>
        <p:spPr>
          <a:xfrm>
            <a:off x="8444407" y="195189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2" name="文字方塊 51">
            <a:extLst>
              <a:ext uri="{FF2B5EF4-FFF2-40B4-BE49-F238E27FC236}">
                <a16:creationId xmlns:a16="http://schemas.microsoft.com/office/drawing/2014/main" id="{A8E45D74-E628-EAB1-718F-7A35F350C7C1}"/>
              </a:ext>
            </a:extLst>
          </p:cNvPr>
          <p:cNvSpPr txBox="1"/>
          <p:nvPr/>
        </p:nvSpPr>
        <p:spPr>
          <a:xfrm>
            <a:off x="8444407" y="253218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3" name="文字方塊 52">
            <a:extLst>
              <a:ext uri="{FF2B5EF4-FFF2-40B4-BE49-F238E27FC236}">
                <a16:creationId xmlns:a16="http://schemas.microsoft.com/office/drawing/2014/main" id="{C77E855E-546F-0344-ED0A-11356F8D21D2}"/>
              </a:ext>
            </a:extLst>
          </p:cNvPr>
          <p:cNvSpPr txBox="1"/>
          <p:nvPr/>
        </p:nvSpPr>
        <p:spPr>
          <a:xfrm>
            <a:off x="8444407" y="311247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4" name="文字方塊 53">
            <a:extLst>
              <a:ext uri="{FF2B5EF4-FFF2-40B4-BE49-F238E27FC236}">
                <a16:creationId xmlns:a16="http://schemas.microsoft.com/office/drawing/2014/main" id="{17759377-8B9E-ACBD-8E6F-70946DA02F03}"/>
              </a:ext>
            </a:extLst>
          </p:cNvPr>
          <p:cNvSpPr txBox="1"/>
          <p:nvPr/>
        </p:nvSpPr>
        <p:spPr>
          <a:xfrm>
            <a:off x="8444407" y="369276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5" name="文字方塊 54">
            <a:extLst>
              <a:ext uri="{FF2B5EF4-FFF2-40B4-BE49-F238E27FC236}">
                <a16:creationId xmlns:a16="http://schemas.microsoft.com/office/drawing/2014/main" id="{FDB5445B-AE90-DA88-EEEB-26B19D00711A}"/>
              </a:ext>
            </a:extLst>
          </p:cNvPr>
          <p:cNvSpPr txBox="1"/>
          <p:nvPr/>
        </p:nvSpPr>
        <p:spPr>
          <a:xfrm>
            <a:off x="8444407" y="427306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36" name="文字方塊 55">
            <a:extLst>
              <a:ext uri="{FF2B5EF4-FFF2-40B4-BE49-F238E27FC236}">
                <a16:creationId xmlns:a16="http://schemas.microsoft.com/office/drawing/2014/main" id="{67B4526C-C676-5F4D-C9A4-34F68EF7A980}"/>
              </a:ext>
            </a:extLst>
          </p:cNvPr>
          <p:cNvSpPr txBox="1"/>
          <p:nvPr/>
        </p:nvSpPr>
        <p:spPr>
          <a:xfrm>
            <a:off x="8444407" y="4853352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cxnSp>
        <p:nvCxnSpPr>
          <p:cNvPr id="37" name="直線單箭頭接點 57">
            <a:extLst>
              <a:ext uri="{FF2B5EF4-FFF2-40B4-BE49-F238E27FC236}">
                <a16:creationId xmlns:a16="http://schemas.microsoft.com/office/drawing/2014/main" id="{6B28A112-FCDD-34D2-6245-33679C55B31D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>
            <a:off x="5180460" y="2136558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60">
            <a:extLst>
              <a:ext uri="{FF2B5EF4-FFF2-40B4-BE49-F238E27FC236}">
                <a16:creationId xmlns:a16="http://schemas.microsoft.com/office/drawing/2014/main" id="{971D34D9-1BA9-F5B5-2830-2D0056B1D79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63306" y="2716850"/>
            <a:ext cx="308110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63">
            <a:extLst>
              <a:ext uri="{FF2B5EF4-FFF2-40B4-BE49-F238E27FC236}">
                <a16:creationId xmlns:a16="http://schemas.microsoft.com/office/drawing/2014/main" id="{5B25DC1F-6222-F7D3-DE6E-9C1A3E66E66E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 flipV="1">
            <a:off x="6841171" y="3297142"/>
            <a:ext cx="1603236" cy="1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66">
            <a:extLst>
              <a:ext uri="{FF2B5EF4-FFF2-40B4-BE49-F238E27FC236}">
                <a16:creationId xmlns:a16="http://schemas.microsoft.com/office/drawing/2014/main" id="{9D0884E7-8AA3-92A0-97E5-658127DFD4FB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5180460" y="3877434"/>
            <a:ext cx="3263947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72">
            <a:extLst>
              <a:ext uri="{FF2B5EF4-FFF2-40B4-BE49-F238E27FC236}">
                <a16:creationId xmlns:a16="http://schemas.microsoft.com/office/drawing/2014/main" id="{8023461F-C77A-6455-17B6-22E8AD97FC5F}"/>
              </a:ext>
            </a:extLst>
          </p:cNvPr>
          <p:cNvCxnSpPr>
            <a:cxnSpLocks/>
            <a:stCxn id="18" idx="3"/>
            <a:endCxn id="35" idx="1"/>
          </p:cNvCxnSpPr>
          <p:nvPr/>
        </p:nvCxnSpPr>
        <p:spPr>
          <a:xfrm>
            <a:off x="7947243" y="4457726"/>
            <a:ext cx="497164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77">
            <a:extLst>
              <a:ext uri="{FF2B5EF4-FFF2-40B4-BE49-F238E27FC236}">
                <a16:creationId xmlns:a16="http://schemas.microsoft.com/office/drawing/2014/main" id="{46D5B397-E6D7-83A3-8BF7-0B0E7290E555}"/>
              </a:ext>
            </a:extLst>
          </p:cNvPr>
          <p:cNvCxnSpPr>
            <a:cxnSpLocks/>
            <a:stCxn id="19" idx="3"/>
            <a:endCxn id="36" idx="1"/>
          </p:cNvCxnSpPr>
          <p:nvPr/>
        </p:nvCxnSpPr>
        <p:spPr>
          <a:xfrm>
            <a:off x="6286532" y="5038018"/>
            <a:ext cx="2157875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號: 向上 80">
            <a:extLst>
              <a:ext uri="{FF2B5EF4-FFF2-40B4-BE49-F238E27FC236}">
                <a16:creationId xmlns:a16="http://schemas.microsoft.com/office/drawing/2014/main" id="{0387FB50-17CC-69FD-98B5-236045D5B61D}"/>
              </a:ext>
            </a:extLst>
          </p:cNvPr>
          <p:cNvSpPr/>
          <p:nvPr/>
        </p:nvSpPr>
        <p:spPr>
          <a:xfrm>
            <a:off x="3007631" y="5372157"/>
            <a:ext cx="439616" cy="38680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81">
            <a:extLst>
              <a:ext uri="{FF2B5EF4-FFF2-40B4-BE49-F238E27FC236}">
                <a16:creationId xmlns:a16="http://schemas.microsoft.com/office/drawing/2014/main" id="{3764CF4F-A595-5118-C971-B4BC5B560BB2}"/>
              </a:ext>
            </a:extLst>
          </p:cNvPr>
          <p:cNvSpPr txBox="1"/>
          <p:nvPr/>
        </p:nvSpPr>
        <p:spPr>
          <a:xfrm>
            <a:off x="1939307" y="5802975"/>
            <a:ext cx="250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陣列內陣列個數：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個</a:t>
            </a:r>
          </a:p>
        </p:txBody>
      </p:sp>
      <p:sp>
        <p:nvSpPr>
          <p:cNvPr id="45" name="箭號: 向上 82">
            <a:extLst>
              <a:ext uri="{FF2B5EF4-FFF2-40B4-BE49-F238E27FC236}">
                <a16:creationId xmlns:a16="http://schemas.microsoft.com/office/drawing/2014/main" id="{846ED376-CDFA-F388-7739-7D3C03A92917}"/>
              </a:ext>
            </a:extLst>
          </p:cNvPr>
          <p:cNvSpPr/>
          <p:nvPr/>
        </p:nvSpPr>
        <p:spPr>
          <a:xfrm>
            <a:off x="8444407" y="5372157"/>
            <a:ext cx="439616" cy="386806"/>
          </a:xfrm>
          <a:prstGeom prst="up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83">
            <a:extLst>
              <a:ext uri="{FF2B5EF4-FFF2-40B4-BE49-F238E27FC236}">
                <a16:creationId xmlns:a16="http://schemas.microsoft.com/office/drawing/2014/main" id="{ED229977-340D-B0B6-8AB1-5961C6F6ADD0}"/>
              </a:ext>
            </a:extLst>
          </p:cNvPr>
          <p:cNvSpPr txBox="1"/>
          <p:nvPr/>
        </p:nvSpPr>
        <p:spPr>
          <a:xfrm>
            <a:off x="7071471" y="580297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陣列內每一陣列中的元素個數</a:t>
            </a:r>
          </a:p>
        </p:txBody>
      </p:sp>
      <p:sp>
        <p:nvSpPr>
          <p:cNvPr id="47" name="文字方塊 85">
            <a:extLst>
              <a:ext uri="{FF2B5EF4-FFF2-40B4-BE49-F238E27FC236}">
                <a16:creationId xmlns:a16="http://schemas.microsoft.com/office/drawing/2014/main" id="{CBDA6ED4-FF9C-B4D3-B9E8-48191E3BBF33}"/>
              </a:ext>
            </a:extLst>
          </p:cNvPr>
          <p:cNvSpPr txBox="1"/>
          <p:nvPr/>
        </p:nvSpPr>
        <p:spPr>
          <a:xfrm>
            <a:off x="2324919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  <p:sp>
        <p:nvSpPr>
          <p:cNvPr id="48" name="文字方塊 88">
            <a:extLst>
              <a:ext uri="{FF2B5EF4-FFF2-40B4-BE49-F238E27FC236}">
                <a16:creationId xmlns:a16="http://schemas.microsoft.com/office/drawing/2014/main" id="{7A55A224-38FD-ACD9-53D0-C2B80DFBBAFA}"/>
              </a:ext>
            </a:extLst>
          </p:cNvPr>
          <p:cNvSpPr txBox="1"/>
          <p:nvPr/>
        </p:nvSpPr>
        <p:spPr>
          <a:xfrm>
            <a:off x="7761694" y="6154587"/>
            <a:ext cx="1805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lengths(</a:t>
            </a:r>
            <a:r>
              <a:rPr lang="zh-TW" alt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r>
              <a:rPr lang="en-US" altLang="zh-TW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1892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>
            <a:extLst>
              <a:ext uri="{FF2B5EF4-FFF2-40B4-BE49-F238E27FC236}">
                <a16:creationId xmlns:a16="http://schemas.microsoft.com/office/drawing/2014/main" id="{4DDC243C-20D0-404A-3BC4-B1A9BA664E05}"/>
              </a:ext>
            </a:extLst>
          </p:cNvPr>
          <p:cNvSpPr/>
          <p:nvPr/>
        </p:nvSpPr>
        <p:spPr>
          <a:xfrm>
            <a:off x="6498381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9C9ED2B-F24E-D4EF-A45C-861D90073666}"/>
              </a:ext>
            </a:extLst>
          </p:cNvPr>
          <p:cNvSpPr/>
          <p:nvPr/>
        </p:nvSpPr>
        <p:spPr>
          <a:xfrm>
            <a:off x="6848577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7613E82-43C0-648F-3ADF-51540620D432}"/>
              </a:ext>
            </a:extLst>
          </p:cNvPr>
          <p:cNvSpPr/>
          <p:nvPr/>
        </p:nvSpPr>
        <p:spPr>
          <a:xfrm>
            <a:off x="7198773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4CFCD7B-C8FB-32BF-D5F4-0E4A1838FD5F}"/>
              </a:ext>
            </a:extLst>
          </p:cNvPr>
          <p:cNvCxnSpPr>
            <a:cxnSpLocks/>
          </p:cNvCxnSpPr>
          <p:nvPr/>
        </p:nvCxnSpPr>
        <p:spPr>
          <a:xfrm>
            <a:off x="7725325" y="7712736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3A6EC17-FFF5-C8E8-DBB0-F71245A3A7F3}"/>
              </a:ext>
            </a:extLst>
          </p:cNvPr>
          <p:cNvSpPr/>
          <p:nvPr/>
        </p:nvSpPr>
        <p:spPr>
          <a:xfrm>
            <a:off x="7864645" y="7366685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44E73BF-115B-E062-48F1-44DDE5F8AAD2}"/>
              </a:ext>
            </a:extLst>
          </p:cNvPr>
          <p:cNvSpPr txBox="1"/>
          <p:nvPr/>
        </p:nvSpPr>
        <p:spPr>
          <a:xfrm>
            <a:off x="8473041" y="7366685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4FF4E07-7D9A-1242-6CB5-E9D419F68F0E}"/>
              </a:ext>
            </a:extLst>
          </p:cNvPr>
          <p:cNvSpPr/>
          <p:nvPr/>
        </p:nvSpPr>
        <p:spPr>
          <a:xfrm>
            <a:off x="5797989" y="7441933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E5CEE8E-D761-196B-870A-17FDF33065F5}"/>
              </a:ext>
            </a:extLst>
          </p:cNvPr>
          <p:cNvSpPr/>
          <p:nvPr/>
        </p:nvSpPr>
        <p:spPr>
          <a:xfrm>
            <a:off x="5447793" y="7441933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23BB9F2-CCE3-72A8-75C0-A03F00A22B5A}"/>
              </a:ext>
            </a:extLst>
          </p:cNvPr>
          <p:cNvSpPr/>
          <p:nvPr/>
        </p:nvSpPr>
        <p:spPr>
          <a:xfrm>
            <a:off x="6148185" y="7441933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A874CA1-0098-79F8-318D-129D103F2110}"/>
              </a:ext>
            </a:extLst>
          </p:cNvPr>
          <p:cNvSpPr/>
          <p:nvPr/>
        </p:nvSpPr>
        <p:spPr>
          <a:xfrm>
            <a:off x="4078567" y="729832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66D82-FB6B-6829-EE60-62C17D395B3E}"/>
              </a:ext>
            </a:extLst>
          </p:cNvPr>
          <p:cNvSpPr/>
          <p:nvPr/>
        </p:nvSpPr>
        <p:spPr>
          <a:xfrm>
            <a:off x="-1939474" y="260727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333148-9A75-7C50-53E3-4211E70F149D}"/>
              </a:ext>
            </a:extLst>
          </p:cNvPr>
          <p:cNvSpPr/>
          <p:nvPr/>
        </p:nvSpPr>
        <p:spPr>
          <a:xfrm>
            <a:off x="-1589278" y="260727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DB2926-1A0E-F31C-B268-71060086B489}"/>
              </a:ext>
            </a:extLst>
          </p:cNvPr>
          <p:cNvSpPr/>
          <p:nvPr/>
        </p:nvSpPr>
        <p:spPr>
          <a:xfrm>
            <a:off x="-1239082" y="260727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3374D-FE12-4658-2DFB-15B73A5189EB}"/>
              </a:ext>
            </a:extLst>
          </p:cNvPr>
          <p:cNvSpPr/>
          <p:nvPr/>
        </p:nvSpPr>
        <p:spPr>
          <a:xfrm>
            <a:off x="-888886" y="260727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C5446-06D8-E285-EF72-DB2876617501}"/>
              </a:ext>
            </a:extLst>
          </p:cNvPr>
          <p:cNvSpPr/>
          <p:nvPr/>
        </p:nvSpPr>
        <p:spPr>
          <a:xfrm>
            <a:off x="-538690" y="260727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9A798-EFDF-C698-FE39-F456578CBECE}"/>
              </a:ext>
            </a:extLst>
          </p:cNvPr>
          <p:cNvSpPr/>
          <p:nvPr/>
        </p:nvSpPr>
        <p:spPr>
          <a:xfrm>
            <a:off x="-188494" y="260727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7B8DE-1BBB-448A-D21C-A084A002F75C}"/>
              </a:ext>
            </a:extLst>
          </p:cNvPr>
          <p:cNvSpPr/>
          <p:nvPr/>
        </p:nvSpPr>
        <p:spPr>
          <a:xfrm>
            <a:off x="-2472874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A8CE99-8D0D-9AE8-CFC8-485CD7599BAE}"/>
              </a:ext>
            </a:extLst>
          </p:cNvPr>
          <p:cNvSpPr/>
          <p:nvPr/>
        </p:nvSpPr>
        <p:spPr>
          <a:xfrm>
            <a:off x="-2122678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8D3EB7-ED60-695C-D31C-ECC9306438B4}"/>
              </a:ext>
            </a:extLst>
          </p:cNvPr>
          <p:cNvSpPr/>
          <p:nvPr/>
        </p:nvSpPr>
        <p:spPr>
          <a:xfrm>
            <a:off x="-14141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FCAEB4-2A57-D769-097A-12CAAF0CE547}"/>
              </a:ext>
            </a:extLst>
          </p:cNvPr>
          <p:cNvSpPr/>
          <p:nvPr/>
        </p:nvSpPr>
        <p:spPr>
          <a:xfrm>
            <a:off x="-1063984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57D4B-8BE4-28C3-942A-314E2AFA5964}"/>
              </a:ext>
            </a:extLst>
          </p:cNvPr>
          <p:cNvSpPr/>
          <p:nvPr/>
        </p:nvSpPr>
        <p:spPr>
          <a:xfrm>
            <a:off x="-713788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EB4276-10A3-B124-6402-0F73562CA72E}"/>
              </a:ext>
            </a:extLst>
          </p:cNvPr>
          <p:cNvSpPr/>
          <p:nvPr/>
        </p:nvSpPr>
        <p:spPr>
          <a:xfrm>
            <a:off x="-363592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EDC1B3-2EC0-BFE0-0A09-75537EBFF7C4}"/>
              </a:ext>
            </a:extLst>
          </p:cNvPr>
          <p:cNvSpPr/>
          <p:nvPr/>
        </p:nvSpPr>
        <p:spPr>
          <a:xfrm>
            <a:off x="934390" y="13701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7524FC-3A0D-9403-F174-A1068F2DD417}"/>
              </a:ext>
            </a:extLst>
          </p:cNvPr>
          <p:cNvSpPr/>
          <p:nvPr/>
        </p:nvSpPr>
        <p:spPr>
          <a:xfrm>
            <a:off x="1284586" y="13701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7693B9-A0C3-C22C-24C2-95D6053F79A0}"/>
              </a:ext>
            </a:extLst>
          </p:cNvPr>
          <p:cNvSpPr/>
          <p:nvPr/>
        </p:nvSpPr>
        <p:spPr>
          <a:xfrm>
            <a:off x="1984978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BD9CD-7FAA-3A29-4A65-CAEDD4259CD6}"/>
              </a:ext>
            </a:extLst>
          </p:cNvPr>
          <p:cNvSpPr/>
          <p:nvPr/>
        </p:nvSpPr>
        <p:spPr>
          <a:xfrm>
            <a:off x="2335174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6C121E-352F-CB0F-6084-A242B4A58113}"/>
              </a:ext>
            </a:extLst>
          </p:cNvPr>
          <p:cNvSpPr/>
          <p:nvPr/>
        </p:nvSpPr>
        <p:spPr>
          <a:xfrm>
            <a:off x="2685370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8B8F90-0564-D5BA-A6DA-9F990A7A4450}"/>
              </a:ext>
            </a:extLst>
          </p:cNvPr>
          <p:cNvSpPr/>
          <p:nvPr/>
        </p:nvSpPr>
        <p:spPr>
          <a:xfrm>
            <a:off x="1809880" y="13701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463201-BAD3-239C-7E72-FAB33BC55BC0}"/>
              </a:ext>
            </a:extLst>
          </p:cNvPr>
          <p:cNvSpPr/>
          <p:nvPr/>
        </p:nvSpPr>
        <p:spPr>
          <a:xfrm>
            <a:off x="2160076" y="13701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B09CD0-95D9-6EEC-C753-20E24DCEBE4C}"/>
              </a:ext>
            </a:extLst>
          </p:cNvPr>
          <p:cNvSpPr/>
          <p:nvPr/>
        </p:nvSpPr>
        <p:spPr>
          <a:xfrm>
            <a:off x="2510272" y="13701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3C5225-1F3C-10C6-7C6E-2477B7A4E096}"/>
              </a:ext>
            </a:extLst>
          </p:cNvPr>
          <p:cNvSpPr/>
          <p:nvPr/>
        </p:nvSpPr>
        <p:spPr>
          <a:xfrm>
            <a:off x="2860468" y="13701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C8492F-5CF3-5F18-2D51-3FEC4CBDBBD9}"/>
              </a:ext>
            </a:extLst>
          </p:cNvPr>
          <p:cNvSpPr txBox="1"/>
          <p:nvPr/>
        </p:nvSpPr>
        <p:spPr>
          <a:xfrm>
            <a:off x="-1881276" y="1269175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88A9DE-0DCA-7960-7047-0D45167679E1}"/>
              </a:ext>
            </a:extLst>
          </p:cNvPr>
          <p:cNvSpPr/>
          <p:nvPr/>
        </p:nvSpPr>
        <p:spPr>
          <a:xfrm>
            <a:off x="-2472874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2CA342-8013-F283-9BF2-F5521A073995}"/>
              </a:ext>
            </a:extLst>
          </p:cNvPr>
          <p:cNvSpPr/>
          <p:nvPr/>
        </p:nvSpPr>
        <p:spPr>
          <a:xfrm>
            <a:off x="-2122678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EB7722-95D9-A5BC-F456-4F5A6B735480}"/>
              </a:ext>
            </a:extLst>
          </p:cNvPr>
          <p:cNvSpPr/>
          <p:nvPr/>
        </p:nvSpPr>
        <p:spPr>
          <a:xfrm>
            <a:off x="-1414180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337CE3-A04B-9158-CF80-0ADFE9168627}"/>
              </a:ext>
            </a:extLst>
          </p:cNvPr>
          <p:cNvSpPr/>
          <p:nvPr/>
        </p:nvSpPr>
        <p:spPr>
          <a:xfrm>
            <a:off x="-1063984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DAB236-82F4-6204-F909-7F9B8324BA25}"/>
              </a:ext>
            </a:extLst>
          </p:cNvPr>
          <p:cNvSpPr/>
          <p:nvPr/>
        </p:nvSpPr>
        <p:spPr>
          <a:xfrm>
            <a:off x="-71378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E47CEB-F143-C3DB-AB35-13F10309624B}"/>
              </a:ext>
            </a:extLst>
          </p:cNvPr>
          <p:cNvSpPr/>
          <p:nvPr/>
        </p:nvSpPr>
        <p:spPr>
          <a:xfrm>
            <a:off x="-363592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1963DE-7A65-57D2-81D3-EA7C3DFFCDF1}"/>
              </a:ext>
            </a:extLst>
          </p:cNvPr>
          <p:cNvSpPr/>
          <p:nvPr/>
        </p:nvSpPr>
        <p:spPr>
          <a:xfrm>
            <a:off x="934390" y="232777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DEC062-7F2B-BD2B-5148-0E89F2BCCB9D}"/>
              </a:ext>
            </a:extLst>
          </p:cNvPr>
          <p:cNvSpPr/>
          <p:nvPr/>
        </p:nvSpPr>
        <p:spPr>
          <a:xfrm>
            <a:off x="1284586" y="232777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5AD695-2FB4-0AEA-2B63-F841CA619B57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012B94-21D3-E34D-F07C-7475B625D379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5694552-BCEC-7160-C5F7-0A832B7B0B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3BA016-1D48-423E-11C9-EFD67F84A4EB}"/>
              </a:ext>
            </a:extLst>
          </p:cNvPr>
          <p:cNvSpPr/>
          <p:nvPr/>
        </p:nvSpPr>
        <p:spPr>
          <a:xfrm>
            <a:off x="1634782" y="232777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954EBE-8E15-5361-E847-AFE83FE863CC}"/>
              </a:ext>
            </a:extLst>
          </p:cNvPr>
          <p:cNvSpPr/>
          <p:nvPr/>
        </p:nvSpPr>
        <p:spPr>
          <a:xfrm>
            <a:off x="1984978" y="232777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B4A8ACE-BC46-5AD0-6AF4-21498C2CFC55}"/>
              </a:ext>
            </a:extLst>
          </p:cNvPr>
          <p:cNvSpPr/>
          <p:nvPr/>
        </p:nvSpPr>
        <p:spPr>
          <a:xfrm>
            <a:off x="2335174" y="232777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3C57CBD-A78A-389B-1913-2B9ED6479287}"/>
              </a:ext>
            </a:extLst>
          </p:cNvPr>
          <p:cNvSpPr/>
          <p:nvPr/>
        </p:nvSpPr>
        <p:spPr>
          <a:xfrm>
            <a:off x="2685370" y="232777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45B39E-5E76-7E23-46A3-2989C00EAC45}"/>
              </a:ext>
            </a:extLst>
          </p:cNvPr>
          <p:cNvSpPr txBox="1"/>
          <p:nvPr/>
        </p:nvSpPr>
        <p:spPr>
          <a:xfrm>
            <a:off x="-1881276" y="2226752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0BD263-4A92-7620-8BD1-616A0AF17D42}"/>
              </a:ext>
            </a:extLst>
          </p:cNvPr>
          <p:cNvCxnSpPr>
            <a:cxnSpLocks/>
          </p:cNvCxnSpPr>
          <p:nvPr/>
        </p:nvCxnSpPr>
        <p:spPr>
          <a:xfrm>
            <a:off x="161702" y="16243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529C08-D7B0-C5A4-9A3B-5775FB893B3D}"/>
              </a:ext>
            </a:extLst>
          </p:cNvPr>
          <p:cNvCxnSpPr>
            <a:cxnSpLocks/>
          </p:cNvCxnSpPr>
          <p:nvPr/>
        </p:nvCxnSpPr>
        <p:spPr>
          <a:xfrm>
            <a:off x="161702" y="261490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C621187-8CA6-8325-80C7-8183D893A0CC}"/>
              </a:ext>
            </a:extLst>
          </p:cNvPr>
          <p:cNvSpPr txBox="1"/>
          <p:nvPr/>
        </p:nvSpPr>
        <p:spPr>
          <a:xfrm>
            <a:off x="934390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6AC00A-8A20-0F8C-3F43-12AA91E7F462}"/>
              </a:ext>
            </a:extLst>
          </p:cNvPr>
          <p:cNvSpPr txBox="1"/>
          <p:nvPr/>
        </p:nvSpPr>
        <p:spPr>
          <a:xfrm>
            <a:off x="-933465" y="3115809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ADF050-D0A6-F912-F606-E56AE439436A}"/>
              </a:ext>
            </a:extLst>
          </p:cNvPr>
          <p:cNvCxnSpPr>
            <a:cxnSpLocks/>
          </p:cNvCxnSpPr>
          <p:nvPr/>
        </p:nvCxnSpPr>
        <p:spPr>
          <a:xfrm>
            <a:off x="161702" y="3474320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00B35D3-3A74-BBC6-3339-04ADAE6CD1D0}"/>
              </a:ext>
            </a:extLst>
          </p:cNvPr>
          <p:cNvSpPr txBox="1"/>
          <p:nvPr/>
        </p:nvSpPr>
        <p:spPr>
          <a:xfrm>
            <a:off x="934390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9D24E3-F863-F58B-459E-5EBD3C07A69D}"/>
              </a:ext>
            </a:extLst>
          </p:cNvPr>
          <p:cNvSpPr txBox="1"/>
          <p:nvPr/>
        </p:nvSpPr>
        <p:spPr>
          <a:xfrm>
            <a:off x="-1063984" y="3871338"/>
            <a:ext cx="123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ABC</a:t>
            </a:r>
            <a:endParaRPr lang="en-GB" altLang="zh-TW" sz="36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1328EE1-7D93-7CE1-2973-6314BC38C86D}"/>
              </a:ext>
            </a:extLst>
          </p:cNvPr>
          <p:cNvCxnSpPr>
            <a:cxnSpLocks/>
          </p:cNvCxnSpPr>
          <p:nvPr/>
        </p:nvCxnSpPr>
        <p:spPr>
          <a:xfrm>
            <a:off x="161702" y="422984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03D613E-9CC4-10E1-91BA-D645AC6055B4}"/>
              </a:ext>
            </a:extLst>
          </p:cNvPr>
          <p:cNvSpPr/>
          <p:nvPr/>
        </p:nvSpPr>
        <p:spPr>
          <a:xfrm>
            <a:off x="-2472874" y="47615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98AD20-340B-05C7-C573-18249FC103ED}"/>
              </a:ext>
            </a:extLst>
          </p:cNvPr>
          <p:cNvSpPr/>
          <p:nvPr/>
        </p:nvSpPr>
        <p:spPr>
          <a:xfrm>
            <a:off x="-2122678" y="47615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90D835E-4D9F-A567-81A5-5FE07C456984}"/>
              </a:ext>
            </a:extLst>
          </p:cNvPr>
          <p:cNvSpPr/>
          <p:nvPr/>
        </p:nvSpPr>
        <p:spPr>
          <a:xfrm>
            <a:off x="-1772482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73056E2-6160-AC77-32C2-944C34F4BEFE}"/>
              </a:ext>
            </a:extLst>
          </p:cNvPr>
          <p:cNvSpPr/>
          <p:nvPr/>
        </p:nvSpPr>
        <p:spPr>
          <a:xfrm>
            <a:off x="-14222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0B4E198-19AC-9C81-26BC-19CCA0313524}"/>
              </a:ext>
            </a:extLst>
          </p:cNvPr>
          <p:cNvSpPr/>
          <p:nvPr/>
        </p:nvSpPr>
        <p:spPr>
          <a:xfrm>
            <a:off x="-1072090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A6E98D-E717-1AB7-1FA4-92BF104EBDE2}"/>
              </a:ext>
            </a:extLst>
          </p:cNvPr>
          <p:cNvSpPr/>
          <p:nvPr/>
        </p:nvSpPr>
        <p:spPr>
          <a:xfrm>
            <a:off x="-721894" y="4761581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49957C-BA7C-F275-CE78-E91BAA1EAFF1}"/>
              </a:ext>
            </a:extLst>
          </p:cNvPr>
          <p:cNvCxnSpPr>
            <a:cxnSpLocks/>
          </p:cNvCxnSpPr>
          <p:nvPr/>
        </p:nvCxnSpPr>
        <p:spPr>
          <a:xfrm>
            <a:off x="161702" y="50285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1E182E-B5EC-055B-8112-9A6EF5A70ACD}"/>
              </a:ext>
            </a:extLst>
          </p:cNvPr>
          <p:cNvCxnSpPr>
            <a:cxnSpLocks/>
          </p:cNvCxnSpPr>
          <p:nvPr/>
        </p:nvCxnSpPr>
        <p:spPr>
          <a:xfrm>
            <a:off x="-719883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8CA633-158F-9FC3-E4CC-E8F4731F32E9}"/>
              </a:ext>
            </a:extLst>
          </p:cNvPr>
          <p:cNvCxnSpPr>
            <a:cxnSpLocks/>
          </p:cNvCxnSpPr>
          <p:nvPr/>
        </p:nvCxnSpPr>
        <p:spPr>
          <a:xfrm>
            <a:off x="-1782618" y="4650992"/>
            <a:ext cx="0" cy="75502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045BDDB-AD5B-35B0-7076-9D5AF141E07E}"/>
              </a:ext>
            </a:extLst>
          </p:cNvPr>
          <p:cNvSpPr/>
          <p:nvPr/>
        </p:nvSpPr>
        <p:spPr>
          <a:xfrm>
            <a:off x="934390" y="47615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EBB87D-7364-74DA-761F-093A9DF661C8}"/>
              </a:ext>
            </a:extLst>
          </p:cNvPr>
          <p:cNvSpPr/>
          <p:nvPr/>
        </p:nvSpPr>
        <p:spPr>
          <a:xfrm>
            <a:off x="1284586" y="47615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97F43A-3FBE-7E15-12D1-5B22CC6307EB}"/>
              </a:ext>
            </a:extLst>
          </p:cNvPr>
          <p:cNvSpPr/>
          <p:nvPr/>
        </p:nvSpPr>
        <p:spPr>
          <a:xfrm>
            <a:off x="1634782" y="4761581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77A02CE-F1ED-61C7-BD19-F399F25093FC}"/>
              </a:ext>
            </a:extLst>
          </p:cNvPr>
          <p:cNvSpPr/>
          <p:nvPr/>
        </p:nvSpPr>
        <p:spPr>
          <a:xfrm>
            <a:off x="-141418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C67B5B-A95D-E063-12B5-507BC7278469}"/>
              </a:ext>
            </a:extLst>
          </p:cNvPr>
          <p:cNvSpPr/>
          <p:nvPr/>
        </p:nvSpPr>
        <p:spPr>
          <a:xfrm>
            <a:off x="-1063984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03A4A3B-B4CF-B4B2-2446-5DC47FE387DF}"/>
              </a:ext>
            </a:extLst>
          </p:cNvPr>
          <p:cNvSpPr/>
          <p:nvPr/>
        </p:nvSpPr>
        <p:spPr>
          <a:xfrm>
            <a:off x="-713788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0F803E2-81B0-4262-8F07-7EE81A600424}"/>
              </a:ext>
            </a:extLst>
          </p:cNvPr>
          <p:cNvSpPr/>
          <p:nvPr/>
        </p:nvSpPr>
        <p:spPr>
          <a:xfrm>
            <a:off x="-363592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9A6515-8186-AEA1-104F-18E73E65E20F}"/>
              </a:ext>
            </a:extLst>
          </p:cNvPr>
          <p:cNvCxnSpPr>
            <a:cxnSpLocks/>
          </p:cNvCxnSpPr>
          <p:nvPr/>
        </p:nvCxnSpPr>
        <p:spPr>
          <a:xfrm>
            <a:off x="161702" y="58679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2070911-3829-AF6E-A3D1-A6C3B2B4D541}"/>
              </a:ext>
            </a:extLst>
          </p:cNvPr>
          <p:cNvSpPr/>
          <p:nvPr/>
        </p:nvSpPr>
        <p:spPr>
          <a:xfrm>
            <a:off x="934390" y="5580805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A603837-7734-9D02-084F-A697E56F4B92}"/>
              </a:ext>
            </a:extLst>
          </p:cNvPr>
          <p:cNvSpPr/>
          <p:nvPr/>
        </p:nvSpPr>
        <p:spPr>
          <a:xfrm>
            <a:off x="1531980" y="5580805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E82297-D645-97F6-8DCA-53ECCDA127C9}"/>
              </a:ext>
            </a:extLst>
          </p:cNvPr>
          <p:cNvSpPr/>
          <p:nvPr/>
        </p:nvSpPr>
        <p:spPr>
          <a:xfrm>
            <a:off x="2129570" y="5580805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774A5C1-CC30-E528-77E6-D62CD8673207}"/>
              </a:ext>
            </a:extLst>
          </p:cNvPr>
          <p:cNvSpPr/>
          <p:nvPr/>
        </p:nvSpPr>
        <p:spPr>
          <a:xfrm>
            <a:off x="2727160" y="5580805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D2DF1F4-5499-C2AD-D79D-A101F9CAB637}"/>
              </a:ext>
            </a:extLst>
          </p:cNvPr>
          <p:cNvSpPr txBox="1"/>
          <p:nvPr/>
        </p:nvSpPr>
        <p:spPr>
          <a:xfrm>
            <a:off x="1561786" y="1322829"/>
            <a:ext cx="56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CFA6EF6-42E2-4AF6-6A7B-D43CB17B3863}"/>
              </a:ext>
            </a:extLst>
          </p:cNvPr>
          <p:cNvSpPr/>
          <p:nvPr/>
        </p:nvSpPr>
        <p:spPr>
          <a:xfrm>
            <a:off x="-2106466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673A9EB-F441-6909-2B46-6746FF0B4E88}"/>
              </a:ext>
            </a:extLst>
          </p:cNvPr>
          <p:cNvSpPr/>
          <p:nvPr/>
        </p:nvSpPr>
        <p:spPr>
          <a:xfrm>
            <a:off x="-1756270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30262E5-C8AD-D199-1E47-155D83B5697F}"/>
              </a:ext>
            </a:extLst>
          </p:cNvPr>
          <p:cNvSpPr/>
          <p:nvPr/>
        </p:nvSpPr>
        <p:spPr>
          <a:xfrm>
            <a:off x="-1406074" y="6491520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700F886-752F-E07F-07D1-0451C688B987}"/>
              </a:ext>
            </a:extLst>
          </p:cNvPr>
          <p:cNvSpPr/>
          <p:nvPr/>
        </p:nvSpPr>
        <p:spPr>
          <a:xfrm>
            <a:off x="-10558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07469E9-9D1B-355D-4C81-BB42F82D9D34}"/>
              </a:ext>
            </a:extLst>
          </p:cNvPr>
          <p:cNvSpPr/>
          <p:nvPr/>
        </p:nvSpPr>
        <p:spPr>
          <a:xfrm>
            <a:off x="-705682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19B3BB1-BD8D-408E-4362-6DD1FD1F6746}"/>
              </a:ext>
            </a:extLst>
          </p:cNvPr>
          <p:cNvSpPr/>
          <p:nvPr/>
        </p:nvSpPr>
        <p:spPr>
          <a:xfrm>
            <a:off x="-355486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3DC28C3-CBF7-34E6-EE41-FD8A7EA809EA}"/>
              </a:ext>
            </a:extLst>
          </p:cNvPr>
          <p:cNvCxnSpPr>
            <a:cxnSpLocks/>
          </p:cNvCxnSpPr>
          <p:nvPr/>
        </p:nvCxnSpPr>
        <p:spPr>
          <a:xfrm>
            <a:off x="161702" y="6706129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8EDEA9D-490F-BB4A-8A93-7D25FE081FAD}"/>
              </a:ext>
            </a:extLst>
          </p:cNvPr>
          <p:cNvSpPr/>
          <p:nvPr/>
        </p:nvSpPr>
        <p:spPr>
          <a:xfrm>
            <a:off x="934390" y="649152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2F369C4-ABA0-7B66-3A95-EB60F861E485}"/>
              </a:ext>
            </a:extLst>
          </p:cNvPr>
          <p:cNvSpPr/>
          <p:nvPr/>
        </p:nvSpPr>
        <p:spPr>
          <a:xfrm>
            <a:off x="1284586" y="649152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5CB50AA-C6E2-C122-1C49-FDD13DB9FF45}"/>
              </a:ext>
            </a:extLst>
          </p:cNvPr>
          <p:cNvSpPr/>
          <p:nvPr/>
        </p:nvSpPr>
        <p:spPr>
          <a:xfrm>
            <a:off x="1634782" y="649152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E9A7966-DA85-6EBB-FC26-D3B7E7CC0224}"/>
              </a:ext>
            </a:extLst>
          </p:cNvPr>
          <p:cNvSpPr/>
          <p:nvPr/>
        </p:nvSpPr>
        <p:spPr>
          <a:xfrm>
            <a:off x="1984978" y="649152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5267FB7-BABB-6861-A3CE-1B78AE2DA77C}"/>
              </a:ext>
            </a:extLst>
          </p:cNvPr>
          <p:cNvSpPr/>
          <p:nvPr/>
        </p:nvSpPr>
        <p:spPr>
          <a:xfrm>
            <a:off x="2335174" y="649152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0AAB632-9C89-1E74-A0BB-1A9BFB28111A}"/>
              </a:ext>
            </a:extLst>
          </p:cNvPr>
          <p:cNvSpPr/>
          <p:nvPr/>
        </p:nvSpPr>
        <p:spPr>
          <a:xfrm>
            <a:off x="2685370" y="649152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F301C8E-AC62-5EC3-6918-D63886163A56}"/>
              </a:ext>
            </a:extLst>
          </p:cNvPr>
          <p:cNvSpPr/>
          <p:nvPr/>
        </p:nvSpPr>
        <p:spPr>
          <a:xfrm>
            <a:off x="5447793" y="472894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B97BB40-189F-DC98-990C-D69D670BC005}"/>
              </a:ext>
            </a:extLst>
          </p:cNvPr>
          <p:cNvSpPr/>
          <p:nvPr/>
        </p:nvSpPr>
        <p:spPr>
          <a:xfrm>
            <a:off x="5797989" y="472894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B52BDAC-E466-BF64-25AD-6636F89A6FD7}"/>
              </a:ext>
            </a:extLst>
          </p:cNvPr>
          <p:cNvSpPr/>
          <p:nvPr/>
        </p:nvSpPr>
        <p:spPr>
          <a:xfrm>
            <a:off x="6148185" y="472894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CF4D4EB-5454-0EFB-2784-62364BD44681}"/>
              </a:ext>
            </a:extLst>
          </p:cNvPr>
          <p:cNvSpPr/>
          <p:nvPr/>
        </p:nvSpPr>
        <p:spPr>
          <a:xfrm>
            <a:off x="6498381" y="472894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579A843-56E1-F3F7-55C3-1620416E3171}"/>
              </a:ext>
            </a:extLst>
          </p:cNvPr>
          <p:cNvSpPr/>
          <p:nvPr/>
        </p:nvSpPr>
        <p:spPr>
          <a:xfrm>
            <a:off x="6848577" y="472894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4D19EBD-4ABA-4DBC-C1E5-BEE596D3A564}"/>
              </a:ext>
            </a:extLst>
          </p:cNvPr>
          <p:cNvSpPr/>
          <p:nvPr/>
        </p:nvSpPr>
        <p:spPr>
          <a:xfrm>
            <a:off x="7198773" y="472894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AFCA10-EB61-6ABB-24C9-65D77C6BF98F}"/>
              </a:ext>
            </a:extLst>
          </p:cNvPr>
          <p:cNvCxnSpPr>
            <a:cxnSpLocks/>
          </p:cNvCxnSpPr>
          <p:nvPr/>
        </p:nvCxnSpPr>
        <p:spPr>
          <a:xfrm>
            <a:off x="7712210" y="72581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6257261-DDC6-D4A9-1E25-B02E78C527B3}"/>
              </a:ext>
            </a:extLst>
          </p:cNvPr>
          <p:cNvSpPr txBox="1"/>
          <p:nvPr/>
        </p:nvSpPr>
        <p:spPr>
          <a:xfrm>
            <a:off x="8473041" y="401224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C87A6CE-1D20-D4EC-0FFF-22455B8FA281}"/>
              </a:ext>
            </a:extLst>
          </p:cNvPr>
          <p:cNvSpPr/>
          <p:nvPr/>
        </p:nvSpPr>
        <p:spPr>
          <a:xfrm>
            <a:off x="5666347" y="1366781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B88266A-EF61-2852-C5EB-D45910360C73}"/>
              </a:ext>
            </a:extLst>
          </p:cNvPr>
          <p:cNvSpPr/>
          <p:nvPr/>
        </p:nvSpPr>
        <p:spPr>
          <a:xfrm>
            <a:off x="6176490" y="1366781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C31A31C-8484-E561-24E5-277B67070144}"/>
              </a:ext>
            </a:extLst>
          </p:cNvPr>
          <p:cNvSpPr/>
          <p:nvPr/>
        </p:nvSpPr>
        <p:spPr>
          <a:xfrm>
            <a:off x="6686633" y="1366781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C67DA7D-1494-7DF4-FA8C-4A8A7C9E8462}"/>
              </a:ext>
            </a:extLst>
          </p:cNvPr>
          <p:cNvSpPr/>
          <p:nvPr/>
        </p:nvSpPr>
        <p:spPr>
          <a:xfrm>
            <a:off x="7196776" y="1366781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9EB27A4-C9DF-BB86-FF0D-5E7600C7B419}"/>
              </a:ext>
            </a:extLst>
          </p:cNvPr>
          <p:cNvCxnSpPr>
            <a:cxnSpLocks/>
          </p:cNvCxnSpPr>
          <p:nvPr/>
        </p:nvCxnSpPr>
        <p:spPr>
          <a:xfrm>
            <a:off x="7725325" y="1646204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E5D3502-AEFB-8425-4E53-BBE8C5689B3A}"/>
              </a:ext>
            </a:extLst>
          </p:cNvPr>
          <p:cNvSpPr/>
          <p:nvPr/>
        </p:nvSpPr>
        <p:spPr>
          <a:xfrm>
            <a:off x="7864645" y="1300153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42A14F0-B7D8-C606-1157-77E90B6169BA}"/>
              </a:ext>
            </a:extLst>
          </p:cNvPr>
          <p:cNvSpPr txBox="1"/>
          <p:nvPr/>
        </p:nvSpPr>
        <p:spPr>
          <a:xfrm>
            <a:off x="8473041" y="1300153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5A9B3AA-090E-472F-5851-CA0B5ECEB486}"/>
              </a:ext>
            </a:extLst>
          </p:cNvPr>
          <p:cNvSpPr/>
          <p:nvPr/>
        </p:nvSpPr>
        <p:spPr>
          <a:xfrm>
            <a:off x="5447793" y="3174899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47191C-C3BA-8826-0DF8-436A0FD5E5F4}"/>
              </a:ext>
            </a:extLst>
          </p:cNvPr>
          <p:cNvSpPr/>
          <p:nvPr/>
        </p:nvSpPr>
        <p:spPr>
          <a:xfrm>
            <a:off x="5797989" y="3174899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322D96B-D293-8674-9F13-1C9001556E27}"/>
              </a:ext>
            </a:extLst>
          </p:cNvPr>
          <p:cNvSpPr/>
          <p:nvPr/>
        </p:nvSpPr>
        <p:spPr>
          <a:xfrm>
            <a:off x="6148185" y="3174899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A585515-3874-392B-E3DC-D9126433F8C2}"/>
              </a:ext>
            </a:extLst>
          </p:cNvPr>
          <p:cNvSpPr/>
          <p:nvPr/>
        </p:nvSpPr>
        <p:spPr>
          <a:xfrm>
            <a:off x="6498381" y="3174899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C670D3-BE60-31F1-FF03-B4F6A0C37006}"/>
              </a:ext>
            </a:extLst>
          </p:cNvPr>
          <p:cNvSpPr/>
          <p:nvPr/>
        </p:nvSpPr>
        <p:spPr>
          <a:xfrm>
            <a:off x="6848577" y="3174899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D654492-F14B-082A-AF3B-85F955B9BE73}"/>
              </a:ext>
            </a:extLst>
          </p:cNvPr>
          <p:cNvSpPr/>
          <p:nvPr/>
        </p:nvSpPr>
        <p:spPr>
          <a:xfrm>
            <a:off x="7198773" y="3174899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9780831-E366-4655-412C-0EC6768B81BE}"/>
              </a:ext>
            </a:extLst>
          </p:cNvPr>
          <p:cNvCxnSpPr>
            <a:cxnSpLocks/>
          </p:cNvCxnSpPr>
          <p:nvPr/>
        </p:nvCxnSpPr>
        <p:spPr>
          <a:xfrm>
            <a:off x="7725325" y="3445702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E967249-03B6-ADD5-4A1F-5FAC1038313A}"/>
              </a:ext>
            </a:extLst>
          </p:cNvPr>
          <p:cNvSpPr/>
          <p:nvPr/>
        </p:nvSpPr>
        <p:spPr>
          <a:xfrm>
            <a:off x="7864645" y="3099651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22E4917-6A24-3120-0773-FC358558E062}"/>
              </a:ext>
            </a:extLst>
          </p:cNvPr>
          <p:cNvSpPr txBox="1"/>
          <p:nvPr/>
        </p:nvSpPr>
        <p:spPr>
          <a:xfrm>
            <a:off x="8473041" y="3099651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AACC25-6B06-A874-03DB-C5D219E355EA}"/>
              </a:ext>
            </a:extLst>
          </p:cNvPr>
          <p:cNvSpPr txBox="1"/>
          <p:nvPr/>
        </p:nvSpPr>
        <p:spPr>
          <a:xfrm>
            <a:off x="8059787" y="3934437"/>
            <a:ext cx="2179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Love</a:t>
            </a:r>
            <a:r>
              <a:rPr lang="zh-TW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7650FD8-47EE-2E51-CE03-8BAA4D103BC7}"/>
              </a:ext>
            </a:extLst>
          </p:cNvPr>
          <p:cNvSpPr txBox="1"/>
          <p:nvPr/>
        </p:nvSpPr>
        <p:spPr>
          <a:xfrm>
            <a:off x="4979430" y="3897960"/>
            <a:ext cx="2142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love you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605A78A-0A3D-AF64-1B38-2BE47100F3F6}"/>
              </a:ext>
            </a:extLst>
          </p:cNvPr>
          <p:cNvCxnSpPr>
            <a:cxnSpLocks/>
          </p:cNvCxnSpPr>
          <p:nvPr/>
        </p:nvCxnSpPr>
        <p:spPr>
          <a:xfrm>
            <a:off x="7225496" y="4226825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463D2A7-6769-E1D0-CB6A-D556C88347EF}"/>
              </a:ext>
            </a:extLst>
          </p:cNvPr>
          <p:cNvSpPr/>
          <p:nvPr/>
        </p:nvSpPr>
        <p:spPr>
          <a:xfrm>
            <a:off x="5447793" y="5197088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DF31D03-A0BD-029E-3562-9A2349247940}"/>
              </a:ext>
            </a:extLst>
          </p:cNvPr>
          <p:cNvSpPr/>
          <p:nvPr/>
        </p:nvSpPr>
        <p:spPr>
          <a:xfrm>
            <a:off x="5797989" y="5197088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CA4A8B8-D89C-3275-F8A6-1914300BF37E}"/>
              </a:ext>
            </a:extLst>
          </p:cNvPr>
          <p:cNvSpPr/>
          <p:nvPr/>
        </p:nvSpPr>
        <p:spPr>
          <a:xfrm>
            <a:off x="6148185" y="5197088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949B1F3-0F11-9705-E1CF-41CDD1605316}"/>
              </a:ext>
            </a:extLst>
          </p:cNvPr>
          <p:cNvSpPr/>
          <p:nvPr/>
        </p:nvSpPr>
        <p:spPr>
          <a:xfrm>
            <a:off x="6498381" y="519708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E95A9B4-8AA1-55FD-F513-E0F7CC62C32B}"/>
              </a:ext>
            </a:extLst>
          </p:cNvPr>
          <p:cNvSpPr/>
          <p:nvPr/>
        </p:nvSpPr>
        <p:spPr>
          <a:xfrm>
            <a:off x="6848577" y="519708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2CA1C00-0BF4-0BEE-4B0C-3C78532EBD25}"/>
              </a:ext>
            </a:extLst>
          </p:cNvPr>
          <p:cNvSpPr/>
          <p:nvPr/>
        </p:nvSpPr>
        <p:spPr>
          <a:xfrm>
            <a:off x="7198773" y="519708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100F0AA-57BE-FFD8-A00C-43A0D3EC6A59}"/>
              </a:ext>
            </a:extLst>
          </p:cNvPr>
          <p:cNvCxnSpPr>
            <a:cxnSpLocks/>
          </p:cNvCxnSpPr>
          <p:nvPr/>
        </p:nvCxnSpPr>
        <p:spPr>
          <a:xfrm>
            <a:off x="7712210" y="545000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16D94F85-F4EB-414D-5601-B05D36C004DD}"/>
              </a:ext>
            </a:extLst>
          </p:cNvPr>
          <p:cNvSpPr txBox="1"/>
          <p:nvPr/>
        </p:nvSpPr>
        <p:spPr>
          <a:xfrm>
            <a:off x="8473041" y="5125418"/>
            <a:ext cx="86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928AF1C3-7ED2-D289-0D37-DF030F02F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833" y="5044903"/>
            <a:ext cx="385620" cy="278317"/>
          </a:xfrm>
          <a:prstGeom prst="rect">
            <a:avLst/>
          </a:prstGeom>
        </p:spPr>
      </p:pic>
      <p:sp>
        <p:nvSpPr>
          <p:cNvPr id="175" name="Rectangle 174">
            <a:extLst>
              <a:ext uri="{FF2B5EF4-FFF2-40B4-BE49-F238E27FC236}">
                <a16:creationId xmlns:a16="http://schemas.microsoft.com/office/drawing/2014/main" id="{B5711D30-7B24-F9CD-5C56-EFA0669CF1A9}"/>
              </a:ext>
            </a:extLst>
          </p:cNvPr>
          <p:cNvSpPr/>
          <p:nvPr/>
        </p:nvSpPr>
        <p:spPr>
          <a:xfrm>
            <a:off x="6498381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A331B41-4509-8773-8D85-0D028509D27F}"/>
              </a:ext>
            </a:extLst>
          </p:cNvPr>
          <p:cNvSpPr/>
          <p:nvPr/>
        </p:nvSpPr>
        <p:spPr>
          <a:xfrm>
            <a:off x="6848577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36854B9-A68C-A0B0-A396-20375438DC20}"/>
              </a:ext>
            </a:extLst>
          </p:cNvPr>
          <p:cNvSpPr/>
          <p:nvPr/>
        </p:nvSpPr>
        <p:spPr>
          <a:xfrm>
            <a:off x="7198773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CF48772-26A9-C3F8-A38C-864204D3C88D}"/>
              </a:ext>
            </a:extLst>
          </p:cNvPr>
          <p:cNvCxnSpPr>
            <a:cxnSpLocks/>
          </p:cNvCxnSpPr>
          <p:nvPr/>
        </p:nvCxnSpPr>
        <p:spPr>
          <a:xfrm>
            <a:off x="7725325" y="6503871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8E0AC2B-58A9-6EAB-C75E-910BDC8DBE50}"/>
              </a:ext>
            </a:extLst>
          </p:cNvPr>
          <p:cNvSpPr/>
          <p:nvPr/>
        </p:nvSpPr>
        <p:spPr>
          <a:xfrm>
            <a:off x="7864645" y="6157820"/>
            <a:ext cx="195142" cy="280599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E85740A-AC69-D586-9EF1-90E7180B2B19}"/>
              </a:ext>
            </a:extLst>
          </p:cNvPr>
          <p:cNvSpPr txBox="1"/>
          <p:nvPr/>
        </p:nvSpPr>
        <p:spPr>
          <a:xfrm>
            <a:off x="8473041" y="6157820"/>
            <a:ext cx="121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1, 5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4E9B636-02AD-98AE-72CB-72C7158C4877}"/>
              </a:ext>
            </a:extLst>
          </p:cNvPr>
          <p:cNvSpPr/>
          <p:nvPr/>
        </p:nvSpPr>
        <p:spPr>
          <a:xfrm>
            <a:off x="5797989" y="6233068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A22C14B-64F1-29E1-F8DE-C9D40F5A9215}"/>
              </a:ext>
            </a:extLst>
          </p:cNvPr>
          <p:cNvSpPr/>
          <p:nvPr/>
        </p:nvSpPr>
        <p:spPr>
          <a:xfrm>
            <a:off x="5446270" y="6233068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FEA47FE-81D7-AEC0-3101-388BC8D69C20}"/>
              </a:ext>
            </a:extLst>
          </p:cNvPr>
          <p:cNvSpPr/>
          <p:nvPr/>
        </p:nvSpPr>
        <p:spPr>
          <a:xfrm>
            <a:off x="6148185" y="6233068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4FCFC67-C913-3699-5534-8109D2930C2B}"/>
              </a:ext>
            </a:extLst>
          </p:cNvPr>
          <p:cNvSpPr/>
          <p:nvPr/>
        </p:nvSpPr>
        <p:spPr>
          <a:xfrm>
            <a:off x="13660662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01E53EF-5056-D5E7-209E-C8E0AA2B4038}"/>
              </a:ext>
            </a:extLst>
          </p:cNvPr>
          <p:cNvSpPr/>
          <p:nvPr/>
        </p:nvSpPr>
        <p:spPr>
          <a:xfrm>
            <a:off x="16675920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2660CCF-BCE8-2F18-37ED-54897CE48E5C}"/>
              </a:ext>
            </a:extLst>
          </p:cNvPr>
          <p:cNvSpPr/>
          <p:nvPr/>
        </p:nvSpPr>
        <p:spPr>
          <a:xfrm>
            <a:off x="17026116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F97B0D1-B47D-AE5B-BB95-6F8C6F157C2F}"/>
              </a:ext>
            </a:extLst>
          </p:cNvPr>
          <p:cNvCxnSpPr>
            <a:cxnSpLocks/>
          </p:cNvCxnSpPr>
          <p:nvPr/>
        </p:nvCxnSpPr>
        <p:spPr>
          <a:xfrm>
            <a:off x="14110957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6B7BA0A-7BA0-D4CB-BCE7-2AEEAD0B5BC7}"/>
              </a:ext>
            </a:extLst>
          </p:cNvPr>
          <p:cNvSpPr/>
          <p:nvPr/>
        </p:nvSpPr>
        <p:spPr>
          <a:xfrm>
            <a:off x="15003586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FF8ED00-341B-CFC8-6CAB-FFBC4F058E59}"/>
              </a:ext>
            </a:extLst>
          </p:cNvPr>
          <p:cNvSpPr/>
          <p:nvPr/>
        </p:nvSpPr>
        <p:spPr>
          <a:xfrm>
            <a:off x="15355040" y="331072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512ED84-03E4-04BD-3091-469ED6CD361F}"/>
              </a:ext>
            </a:extLst>
          </p:cNvPr>
          <p:cNvCxnSpPr>
            <a:cxnSpLocks/>
          </p:cNvCxnSpPr>
          <p:nvPr/>
        </p:nvCxnSpPr>
        <p:spPr>
          <a:xfrm>
            <a:off x="17407755" y="570630"/>
            <a:ext cx="43330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3F1DCC3A-4E84-4FDA-8AFF-BE07ACB48D00}"/>
              </a:ext>
            </a:extLst>
          </p:cNvPr>
          <p:cNvSpPr/>
          <p:nvPr/>
        </p:nvSpPr>
        <p:spPr>
          <a:xfrm>
            <a:off x="18300384" y="331072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5F89FE2-3B0C-167E-44DC-17B27834585C}"/>
              </a:ext>
            </a:extLst>
          </p:cNvPr>
          <p:cNvSpPr/>
          <p:nvPr/>
        </p:nvSpPr>
        <p:spPr>
          <a:xfrm>
            <a:off x="18650580" y="331072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74DE72A-9BE2-25B7-7586-9D795ABC354E}"/>
              </a:ext>
            </a:extLst>
          </p:cNvPr>
          <p:cNvSpPr/>
          <p:nvPr/>
        </p:nvSpPr>
        <p:spPr>
          <a:xfrm>
            <a:off x="14653390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EE5124E-7E23-055C-16F6-DF9DF21CE4B1}"/>
              </a:ext>
            </a:extLst>
          </p:cNvPr>
          <p:cNvSpPr/>
          <p:nvPr/>
        </p:nvSpPr>
        <p:spPr>
          <a:xfrm>
            <a:off x="17950188" y="331072"/>
            <a:ext cx="350196" cy="5058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94739BC4-CF34-6F4A-4558-BAE1FF6DC13D}"/>
              </a:ext>
            </a:extLst>
          </p:cNvPr>
          <p:cNvSpPr/>
          <p:nvPr/>
        </p:nvSpPr>
        <p:spPr>
          <a:xfrm>
            <a:off x="14295263" y="125559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10682CB-E4A5-075E-6CA4-E2FD28D6C385}"/>
              </a:ext>
            </a:extLst>
          </p:cNvPr>
          <p:cNvSpPr/>
          <p:nvPr/>
        </p:nvSpPr>
        <p:spPr>
          <a:xfrm>
            <a:off x="13945067" y="125559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AA437322-F480-63A5-3303-73EBC39060F8}"/>
              </a:ext>
            </a:extLst>
          </p:cNvPr>
          <p:cNvSpPr/>
          <p:nvPr/>
        </p:nvSpPr>
        <p:spPr>
          <a:xfrm>
            <a:off x="13594871" y="125559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482A5DF-0A80-8A46-553B-219F9E396E50}"/>
              </a:ext>
            </a:extLst>
          </p:cNvPr>
          <p:cNvSpPr/>
          <p:nvPr/>
        </p:nvSpPr>
        <p:spPr>
          <a:xfrm>
            <a:off x="15345851" y="125559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C027C327-E333-8127-64EE-BE9AE6AEC70F}"/>
              </a:ext>
            </a:extLst>
          </p:cNvPr>
          <p:cNvSpPr/>
          <p:nvPr/>
        </p:nvSpPr>
        <p:spPr>
          <a:xfrm>
            <a:off x="14645459" y="125559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3057E1E0-42D1-E83F-D39E-50E15FAAC5AC}"/>
              </a:ext>
            </a:extLst>
          </p:cNvPr>
          <p:cNvSpPr/>
          <p:nvPr/>
        </p:nvSpPr>
        <p:spPr>
          <a:xfrm>
            <a:off x="14995655" y="125559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D2918E2-7A2F-B725-F290-B03FE37520FA}"/>
              </a:ext>
            </a:extLst>
          </p:cNvPr>
          <p:cNvCxnSpPr>
            <a:cxnSpLocks/>
          </p:cNvCxnSpPr>
          <p:nvPr/>
        </p:nvCxnSpPr>
        <p:spPr>
          <a:xfrm>
            <a:off x="15876716" y="150512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41A4E4-A1B9-10DC-495A-5C709BEE172B}"/>
              </a:ext>
            </a:extLst>
          </p:cNvPr>
          <p:cNvSpPr/>
          <p:nvPr/>
        </p:nvSpPr>
        <p:spPr>
          <a:xfrm>
            <a:off x="16654975" y="1253956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BDA78DC-3BDD-6236-24EE-02EC3175D01D}"/>
              </a:ext>
            </a:extLst>
          </p:cNvPr>
          <p:cNvSpPr/>
          <p:nvPr/>
        </p:nvSpPr>
        <p:spPr>
          <a:xfrm>
            <a:off x="17005171" y="1253956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D9CC77C-B6D7-86D5-5658-70541C37249B}"/>
              </a:ext>
            </a:extLst>
          </p:cNvPr>
          <p:cNvSpPr/>
          <p:nvPr/>
        </p:nvSpPr>
        <p:spPr>
          <a:xfrm>
            <a:off x="17355367" y="1253956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81F7925-612E-8732-3CDF-3AA79558ECA5}"/>
              </a:ext>
            </a:extLst>
          </p:cNvPr>
          <p:cNvSpPr/>
          <p:nvPr/>
        </p:nvSpPr>
        <p:spPr>
          <a:xfrm>
            <a:off x="17705563" y="1253956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26C1863-12D5-7C3D-2A7A-8CA6447147BE}"/>
              </a:ext>
            </a:extLst>
          </p:cNvPr>
          <p:cNvSpPr/>
          <p:nvPr/>
        </p:nvSpPr>
        <p:spPr>
          <a:xfrm>
            <a:off x="18055759" y="1253956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DE2483A-D9B9-4E79-5BDB-F59D90500DB8}"/>
              </a:ext>
            </a:extLst>
          </p:cNvPr>
          <p:cNvSpPr/>
          <p:nvPr/>
        </p:nvSpPr>
        <p:spPr>
          <a:xfrm>
            <a:off x="18405955" y="1253956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D7ECB83-40DF-7D45-9790-7AD21648CBCF}"/>
              </a:ext>
            </a:extLst>
          </p:cNvPr>
          <p:cNvSpPr/>
          <p:nvPr/>
        </p:nvSpPr>
        <p:spPr>
          <a:xfrm>
            <a:off x="14530706" y="229887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A538E36-96BE-0EBF-0E52-67038EBEF838}"/>
              </a:ext>
            </a:extLst>
          </p:cNvPr>
          <p:cNvSpPr/>
          <p:nvPr/>
        </p:nvSpPr>
        <p:spPr>
          <a:xfrm>
            <a:off x="14180510" y="229887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A1607A3-D915-9F6D-FE8C-20065F6B530C}"/>
              </a:ext>
            </a:extLst>
          </p:cNvPr>
          <p:cNvSpPr/>
          <p:nvPr/>
        </p:nvSpPr>
        <p:spPr>
          <a:xfrm>
            <a:off x="13830314" y="229887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A47D70C-0D50-6D85-4DE8-7186382532EA}"/>
              </a:ext>
            </a:extLst>
          </p:cNvPr>
          <p:cNvSpPr/>
          <p:nvPr/>
        </p:nvSpPr>
        <p:spPr>
          <a:xfrm>
            <a:off x="15581294" y="229887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157CF3D-D4E2-2BB5-53D1-2CF86E522F92}"/>
              </a:ext>
            </a:extLst>
          </p:cNvPr>
          <p:cNvSpPr/>
          <p:nvPr/>
        </p:nvSpPr>
        <p:spPr>
          <a:xfrm>
            <a:off x="14880902" y="2298870"/>
            <a:ext cx="350196" cy="505838"/>
          </a:xfrm>
          <a:prstGeom prst="rect">
            <a:avLst/>
          </a:prstGeom>
          <a:solidFill>
            <a:srgbClr val="BD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8F61545-94F5-BEE0-C701-4DDA5A6717E1}"/>
              </a:ext>
            </a:extLst>
          </p:cNvPr>
          <p:cNvSpPr/>
          <p:nvPr/>
        </p:nvSpPr>
        <p:spPr>
          <a:xfrm>
            <a:off x="15231098" y="2298870"/>
            <a:ext cx="350196" cy="505838"/>
          </a:xfrm>
          <a:prstGeom prst="rect">
            <a:avLst/>
          </a:prstGeom>
          <a:solidFill>
            <a:srgbClr val="E1CC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FBC665CE-C076-05A8-49B7-516987614D9B}"/>
              </a:ext>
            </a:extLst>
          </p:cNvPr>
          <p:cNvCxnSpPr>
            <a:cxnSpLocks/>
          </p:cNvCxnSpPr>
          <p:nvPr/>
        </p:nvCxnSpPr>
        <p:spPr>
          <a:xfrm>
            <a:off x="16112159" y="2548397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101247EC-6641-33E8-3EDD-9716AF4D7BD5}"/>
              </a:ext>
            </a:extLst>
          </p:cNvPr>
          <p:cNvSpPr txBox="1"/>
          <p:nvPr/>
        </p:nvSpPr>
        <p:spPr>
          <a:xfrm>
            <a:off x="16888648" y="2273698"/>
            <a:ext cx="2041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3,2,1,6,4,5</a:t>
            </a:r>
            <a:endParaRPr lang="en-GB" sz="28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4968F75-28B5-EAE7-F534-3BA0FB47B63C}"/>
              </a:ext>
            </a:extLst>
          </p:cNvPr>
          <p:cNvSpPr/>
          <p:nvPr/>
        </p:nvSpPr>
        <p:spPr>
          <a:xfrm>
            <a:off x="-2580023" y="125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3044C69-7F19-1601-211E-881CEC3F3C70}"/>
              </a:ext>
            </a:extLst>
          </p:cNvPr>
          <p:cNvSpPr/>
          <p:nvPr/>
        </p:nvSpPr>
        <p:spPr>
          <a:xfrm>
            <a:off x="-2580023" y="221282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8D0D0FF-1CD3-BD5C-3466-F67438913750}"/>
              </a:ext>
            </a:extLst>
          </p:cNvPr>
          <p:cNvSpPr/>
          <p:nvPr/>
        </p:nvSpPr>
        <p:spPr>
          <a:xfrm>
            <a:off x="-2580023" y="309904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74CCC9F1-3E1A-737B-9480-25F3DAF8E9ED}"/>
              </a:ext>
            </a:extLst>
          </p:cNvPr>
          <p:cNvSpPr/>
          <p:nvPr/>
        </p:nvSpPr>
        <p:spPr>
          <a:xfrm>
            <a:off x="-2580023" y="380053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D8891A-E10A-57BE-E415-622E7C78A135}"/>
              </a:ext>
            </a:extLst>
          </p:cNvPr>
          <p:cNvSpPr/>
          <p:nvPr/>
        </p:nvSpPr>
        <p:spPr>
          <a:xfrm>
            <a:off x="-3374089" y="465375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6E3DB34-DEFA-D03E-C193-62BECA342675}"/>
              </a:ext>
            </a:extLst>
          </p:cNvPr>
          <p:cNvSpPr/>
          <p:nvPr/>
        </p:nvSpPr>
        <p:spPr>
          <a:xfrm>
            <a:off x="-2261588" y="544649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322007AB-93E7-9D1E-AF5B-16322612D9F1}"/>
              </a:ext>
            </a:extLst>
          </p:cNvPr>
          <p:cNvSpPr/>
          <p:nvPr/>
        </p:nvSpPr>
        <p:spPr>
          <a:xfrm>
            <a:off x="-2601751" y="640395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0B17909-7238-A0CA-F817-C1DD6A9B6DF8}"/>
              </a:ext>
            </a:extLst>
          </p:cNvPr>
          <p:cNvSpPr/>
          <p:nvPr/>
        </p:nvSpPr>
        <p:spPr>
          <a:xfrm>
            <a:off x="13116531" y="197793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AD60E0F-314D-3269-61DA-32B221C0BD82}"/>
              </a:ext>
            </a:extLst>
          </p:cNvPr>
          <p:cNvSpPr/>
          <p:nvPr/>
        </p:nvSpPr>
        <p:spPr>
          <a:xfrm>
            <a:off x="4007058" y="340667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D1FD333F-1E0B-B888-89EB-BAC4812982C8}"/>
              </a:ext>
            </a:extLst>
          </p:cNvPr>
          <p:cNvSpPr/>
          <p:nvPr/>
        </p:nvSpPr>
        <p:spPr>
          <a:xfrm>
            <a:off x="3919550" y="1201024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1592AE2-D7B3-BF39-7D0D-BFF0565B80F7}"/>
              </a:ext>
            </a:extLst>
          </p:cNvPr>
          <p:cNvSpPr/>
          <p:nvPr/>
        </p:nvSpPr>
        <p:spPr>
          <a:xfrm>
            <a:off x="4225623" y="3038730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0819C11-65E1-EDDC-DA13-05231E7A7AAA}"/>
              </a:ext>
            </a:extLst>
          </p:cNvPr>
          <p:cNvSpPr/>
          <p:nvPr/>
        </p:nvSpPr>
        <p:spPr>
          <a:xfrm>
            <a:off x="4408503" y="386152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D7A3D63-E1D1-0474-B94A-823B71F5EE11}"/>
              </a:ext>
            </a:extLst>
          </p:cNvPr>
          <p:cNvSpPr/>
          <p:nvPr/>
        </p:nvSpPr>
        <p:spPr>
          <a:xfrm>
            <a:off x="4078567" y="50049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DF60C8D7-F631-7616-0635-CD97B2494653}"/>
              </a:ext>
            </a:extLst>
          </p:cNvPr>
          <p:cNvSpPr/>
          <p:nvPr/>
        </p:nvSpPr>
        <p:spPr>
          <a:xfrm>
            <a:off x="4078567" y="6087106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EACC66F7-6513-1EDF-5492-B3FD23A8DF7D}"/>
              </a:ext>
            </a:extLst>
          </p:cNvPr>
          <p:cNvSpPr/>
          <p:nvPr/>
        </p:nvSpPr>
        <p:spPr>
          <a:xfrm>
            <a:off x="13116531" y="11422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9759C0C-F9B9-613F-8CE1-92D10340CF63}"/>
              </a:ext>
            </a:extLst>
          </p:cNvPr>
          <p:cNvSpPr/>
          <p:nvPr/>
        </p:nvSpPr>
        <p:spPr>
          <a:xfrm>
            <a:off x="13086051" y="2209222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AA2B6E-9319-FE5E-8A8D-4D1C65FEA175}"/>
              </a:ext>
            </a:extLst>
          </p:cNvPr>
          <p:cNvSpPr/>
          <p:nvPr/>
        </p:nvSpPr>
        <p:spPr>
          <a:xfrm>
            <a:off x="5666347" y="2232410"/>
            <a:ext cx="350196" cy="505838"/>
          </a:xfrm>
          <a:prstGeom prst="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BF6523-6E0C-5390-EF75-7DF512FDC32A}"/>
              </a:ext>
            </a:extLst>
          </p:cNvPr>
          <p:cNvSpPr/>
          <p:nvPr/>
        </p:nvSpPr>
        <p:spPr>
          <a:xfrm>
            <a:off x="6176490" y="2232410"/>
            <a:ext cx="350196" cy="505838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486157-74C4-D274-F4A4-8C2DE43AA3B2}"/>
              </a:ext>
            </a:extLst>
          </p:cNvPr>
          <p:cNvSpPr/>
          <p:nvPr/>
        </p:nvSpPr>
        <p:spPr>
          <a:xfrm>
            <a:off x="6686633" y="2232410"/>
            <a:ext cx="350196" cy="505838"/>
          </a:xfrm>
          <a:prstGeom prst="rect">
            <a:avLst/>
          </a:prstGeom>
          <a:solidFill>
            <a:srgbClr val="FFFB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5012A3-1B97-D127-38F1-D2B0CAEF163D}"/>
              </a:ext>
            </a:extLst>
          </p:cNvPr>
          <p:cNvSpPr/>
          <p:nvPr/>
        </p:nvSpPr>
        <p:spPr>
          <a:xfrm>
            <a:off x="7196776" y="2232410"/>
            <a:ext cx="350196" cy="50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E75D61-5BCC-2288-D4C0-1607CE67D74C}"/>
              </a:ext>
            </a:extLst>
          </p:cNvPr>
          <p:cNvCxnSpPr>
            <a:cxnSpLocks/>
          </p:cNvCxnSpPr>
          <p:nvPr/>
        </p:nvCxnSpPr>
        <p:spPr>
          <a:xfrm>
            <a:off x="7725325" y="2511833"/>
            <a:ext cx="597590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1A74C33-DAC3-5328-A8CD-FC58FBCE3DD1}"/>
              </a:ext>
            </a:extLst>
          </p:cNvPr>
          <p:cNvSpPr/>
          <p:nvPr/>
        </p:nvSpPr>
        <p:spPr>
          <a:xfrm>
            <a:off x="7864645" y="2165782"/>
            <a:ext cx="195142" cy="280599"/>
          </a:xfrm>
          <a:prstGeom prst="rect">
            <a:avLst/>
          </a:prstGeom>
          <a:solidFill>
            <a:srgbClr val="F9D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1F707C-96D0-B5DE-3610-67AA72E3B078}"/>
              </a:ext>
            </a:extLst>
          </p:cNvPr>
          <p:cNvSpPr txBox="1"/>
          <p:nvPr/>
        </p:nvSpPr>
        <p:spPr>
          <a:xfrm>
            <a:off x="8473041" y="2219445"/>
            <a:ext cx="1130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FTFF</a:t>
            </a:r>
            <a:endParaRPr lang="en-GB" sz="3200" b="1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DB9A34-E342-761E-4213-D43053FAD372}"/>
              </a:ext>
            </a:extLst>
          </p:cNvPr>
          <p:cNvSpPr/>
          <p:nvPr/>
        </p:nvSpPr>
        <p:spPr>
          <a:xfrm>
            <a:off x="4007058" y="2196978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2E9D97E-5308-2BBC-6ED3-06FB9B82BCC6}"/>
              </a:ext>
            </a:extLst>
          </p:cNvPr>
          <p:cNvSpPr/>
          <p:nvPr/>
        </p:nvSpPr>
        <p:spPr>
          <a:xfrm>
            <a:off x="4206922" y="2092715"/>
            <a:ext cx="6234557" cy="721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0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60EEE709-2F39-F45C-AAA1-359ABC959DAF}"/>
              </a:ext>
            </a:extLst>
          </p:cNvPr>
          <p:cNvSpPr/>
          <p:nvPr/>
        </p:nvSpPr>
        <p:spPr>
          <a:xfrm>
            <a:off x="635917" y="447040"/>
            <a:ext cx="6496400" cy="4874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ED158466-DFF1-670C-CD14-3ED7516F4527}"/>
              </a:ext>
            </a:extLst>
          </p:cNvPr>
          <p:cNvSpPr/>
          <p:nvPr/>
        </p:nvSpPr>
        <p:spPr>
          <a:xfrm>
            <a:off x="872031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7630F-49C7-B611-6098-8132ACDEEB2F}"/>
              </a:ext>
            </a:extLst>
          </p:cNvPr>
          <p:cNvSpPr/>
          <p:nvPr/>
        </p:nvSpPr>
        <p:spPr>
          <a:xfrm>
            <a:off x="1623492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04FCC6-9DBF-CCAC-FD9A-90F38DBA7E2C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766976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B6745C-4CE7-EEBC-F932-6132E2BD3C1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1766975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09C5BF-3590-9976-9CA9-D67EB6F61330}"/>
              </a:ext>
            </a:extLst>
          </p:cNvPr>
          <p:cNvSpPr/>
          <p:nvPr/>
        </p:nvSpPr>
        <p:spPr>
          <a:xfrm>
            <a:off x="1238655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745644-2BBD-6E5F-72B5-0EB6C2DA9DBE}"/>
              </a:ext>
            </a:extLst>
          </p:cNvPr>
          <p:cNvSpPr txBox="1"/>
          <p:nvPr/>
        </p:nvSpPr>
        <p:spPr>
          <a:xfrm>
            <a:off x="1766974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EAC3D7-2B67-4C90-EE79-47FB97C9A72D}"/>
              </a:ext>
            </a:extLst>
          </p:cNvPr>
          <p:cNvCxnSpPr>
            <a:cxnSpLocks/>
            <a:stCxn id="34" idx="3"/>
            <a:endCxn id="41" idx="1"/>
          </p:cNvCxnSpPr>
          <p:nvPr/>
        </p:nvCxnSpPr>
        <p:spPr>
          <a:xfrm>
            <a:off x="5189491" y="1453075"/>
            <a:ext cx="7433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8BDD34-D135-342B-0133-6BB735AF5D3E}"/>
              </a:ext>
            </a:extLst>
          </p:cNvPr>
          <p:cNvSpPr txBox="1"/>
          <p:nvPr/>
        </p:nvSpPr>
        <p:spPr>
          <a:xfrm>
            <a:off x="5032877" y="142669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E6F063D8-096D-D83E-4F0C-8243EFE55B29}"/>
              </a:ext>
            </a:extLst>
          </p:cNvPr>
          <p:cNvSpPr/>
          <p:nvPr/>
        </p:nvSpPr>
        <p:spPr>
          <a:xfrm>
            <a:off x="3399602" y="1149118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585AB3-291E-593A-13CA-569D2B79734F}"/>
              </a:ext>
            </a:extLst>
          </p:cNvPr>
          <p:cNvSpPr/>
          <p:nvPr/>
        </p:nvSpPr>
        <p:spPr>
          <a:xfrm>
            <a:off x="4151063" y="567499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6EA2A-6CE7-4249-038B-B75F33575712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>
          <a:xfrm>
            <a:off x="4294547" y="854467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D31B23-117C-4751-F078-37A6F949C0CF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flipH="1">
            <a:off x="4294546" y="1757032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C2D5071-2C0C-B3AC-8401-29C04A677F6F}"/>
              </a:ext>
            </a:extLst>
          </p:cNvPr>
          <p:cNvSpPr/>
          <p:nvPr/>
        </p:nvSpPr>
        <p:spPr>
          <a:xfrm>
            <a:off x="3766226" y="2051683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A662C4-3A76-2E0F-82B6-DAE0DB8226BD}"/>
              </a:ext>
            </a:extLst>
          </p:cNvPr>
          <p:cNvSpPr txBox="1"/>
          <p:nvPr/>
        </p:nvSpPr>
        <p:spPr>
          <a:xfrm>
            <a:off x="4294545" y="1708895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6C2047-0073-7E1B-3E22-64C70596C4BA}"/>
              </a:ext>
            </a:extLst>
          </p:cNvPr>
          <p:cNvSpPr/>
          <p:nvPr/>
        </p:nvSpPr>
        <p:spPr>
          <a:xfrm>
            <a:off x="5932791" y="1235796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C5F75A-D830-A977-5C51-942E184142CA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266191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EAEC731E-8F27-AEFD-BAA8-AF1B1129419C}"/>
              </a:ext>
            </a:extLst>
          </p:cNvPr>
          <p:cNvSpPr/>
          <p:nvPr/>
        </p:nvSpPr>
        <p:spPr>
          <a:xfrm>
            <a:off x="872029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D2D219B-535F-B1F7-47C5-F516A2C5DC28}"/>
              </a:ext>
            </a:extLst>
          </p:cNvPr>
          <p:cNvSpPr/>
          <p:nvPr/>
        </p:nvSpPr>
        <p:spPr>
          <a:xfrm>
            <a:off x="1623490" y="2995148"/>
            <a:ext cx="286968" cy="286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EDE4069-F462-0891-75F7-A525A1C8626C}"/>
              </a:ext>
            </a:extLst>
          </p:cNvPr>
          <p:cNvCxnSpPr>
            <a:cxnSpLocks/>
            <a:stCxn id="49" idx="4"/>
            <a:endCxn id="48" idx="0"/>
          </p:cNvCxnSpPr>
          <p:nvPr/>
        </p:nvCxnSpPr>
        <p:spPr>
          <a:xfrm>
            <a:off x="1766974" y="3282116"/>
            <a:ext cx="0" cy="2946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F157ED-14A8-8946-515D-8F8B6C13D06E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flipH="1">
            <a:off x="1766973" y="4184681"/>
            <a:ext cx="1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3C7CC8F-5B85-267B-A504-AB64A48BE139}"/>
              </a:ext>
            </a:extLst>
          </p:cNvPr>
          <p:cNvSpPr/>
          <p:nvPr/>
        </p:nvSpPr>
        <p:spPr>
          <a:xfrm>
            <a:off x="1238653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C92C1D-E639-A35F-478B-1C00AC8C6699}"/>
              </a:ext>
            </a:extLst>
          </p:cNvPr>
          <p:cNvSpPr txBox="1"/>
          <p:nvPr/>
        </p:nvSpPr>
        <p:spPr>
          <a:xfrm>
            <a:off x="1766972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1679924-4E54-796E-86FD-415168CE52F4}"/>
              </a:ext>
            </a:extLst>
          </p:cNvPr>
          <p:cNvSpPr/>
          <p:nvPr/>
        </p:nvSpPr>
        <p:spPr>
          <a:xfrm>
            <a:off x="5630269" y="3620455"/>
            <a:ext cx="1056639" cy="4345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0D45292A-C652-5E88-CE35-E262F2263822}"/>
              </a:ext>
            </a:extLst>
          </p:cNvPr>
          <p:cNvSpPr/>
          <p:nvPr/>
        </p:nvSpPr>
        <p:spPr>
          <a:xfrm>
            <a:off x="3242988" y="3576767"/>
            <a:ext cx="1789889" cy="607914"/>
          </a:xfrm>
          <a:prstGeom prst="diamond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</a:t>
            </a:r>
            <a:endParaRPr lang="en-GB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33C60E0-5F23-DFBD-6EB0-2AC02D564AFF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4151064" y="4184681"/>
            <a:ext cx="0" cy="2946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742E9E9-E590-5F5E-FA43-0D7200867EA7}"/>
              </a:ext>
            </a:extLst>
          </p:cNvPr>
          <p:cNvSpPr/>
          <p:nvPr/>
        </p:nvSpPr>
        <p:spPr>
          <a:xfrm>
            <a:off x="3622744" y="4479332"/>
            <a:ext cx="1056639" cy="4345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執行程序</a:t>
            </a:r>
            <a:endParaRPr lang="en-GB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B0EF1C-D1EA-F907-5204-D7E0B907D884}"/>
              </a:ext>
            </a:extLst>
          </p:cNvPr>
          <p:cNvSpPr txBox="1"/>
          <p:nvPr/>
        </p:nvSpPr>
        <p:spPr>
          <a:xfrm>
            <a:off x="4151063" y="4136544"/>
            <a:ext cx="71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4CFCC8-5EC6-830D-8BE0-3B8F049FC945}"/>
              </a:ext>
            </a:extLst>
          </p:cNvPr>
          <p:cNvCxnSpPr>
            <a:cxnSpLocks/>
          </p:cNvCxnSpPr>
          <p:nvPr/>
        </p:nvCxnSpPr>
        <p:spPr>
          <a:xfrm>
            <a:off x="5041038" y="3880724"/>
            <a:ext cx="5810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52A85FE-20A6-5F69-AA7E-1329B7A10355}"/>
              </a:ext>
            </a:extLst>
          </p:cNvPr>
          <p:cNvSpPr txBox="1"/>
          <p:nvPr/>
        </p:nvSpPr>
        <p:spPr>
          <a:xfrm>
            <a:off x="4850707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928BE4-3A5B-0DA1-F148-8BF57042D3D7}"/>
              </a:ext>
            </a:extLst>
          </p:cNvPr>
          <p:cNvSpPr/>
          <p:nvPr/>
        </p:nvSpPr>
        <p:spPr>
          <a:xfrm>
            <a:off x="635917" y="447040"/>
            <a:ext cx="2419111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4CCF30-FC8C-D65B-FE58-BB3B8D661153}"/>
              </a:ext>
            </a:extLst>
          </p:cNvPr>
          <p:cNvSpPr/>
          <p:nvPr/>
        </p:nvSpPr>
        <p:spPr>
          <a:xfrm>
            <a:off x="3055028" y="447040"/>
            <a:ext cx="4077289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40A19F9-AB4E-FD7D-959C-7792230DC448}"/>
              </a:ext>
            </a:extLst>
          </p:cNvPr>
          <p:cNvSpPr/>
          <p:nvPr/>
        </p:nvSpPr>
        <p:spPr>
          <a:xfrm>
            <a:off x="635918" y="2884178"/>
            <a:ext cx="6496400" cy="24371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文字方塊 85">
            <a:extLst>
              <a:ext uri="{FF2B5EF4-FFF2-40B4-BE49-F238E27FC236}">
                <a16:creationId xmlns:a16="http://schemas.microsoft.com/office/drawing/2014/main" id="{BE6FFDAA-EC27-AC7E-61AF-2D4187B9E9A5}"/>
              </a:ext>
            </a:extLst>
          </p:cNvPr>
          <p:cNvSpPr txBox="1"/>
          <p:nvPr/>
        </p:nvSpPr>
        <p:spPr>
          <a:xfrm>
            <a:off x="710810" y="2539358"/>
            <a:ext cx="42914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85">
            <a:extLst>
              <a:ext uri="{FF2B5EF4-FFF2-40B4-BE49-F238E27FC236}">
                <a16:creationId xmlns:a16="http://schemas.microsoft.com/office/drawing/2014/main" id="{AE44D553-B175-1110-B86C-B90C8D66FC36}"/>
              </a:ext>
            </a:extLst>
          </p:cNvPr>
          <p:cNvSpPr txBox="1"/>
          <p:nvPr/>
        </p:nvSpPr>
        <p:spPr>
          <a:xfrm>
            <a:off x="3129919" y="2539358"/>
            <a:ext cx="106967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0" name="文字方塊 85">
            <a:extLst>
              <a:ext uri="{FF2B5EF4-FFF2-40B4-BE49-F238E27FC236}">
                <a16:creationId xmlns:a16="http://schemas.microsoft.com/office/drawing/2014/main" id="{61514BF2-2103-A422-39E4-566CFFFCF12F}"/>
              </a:ext>
            </a:extLst>
          </p:cNvPr>
          <p:cNvSpPr txBox="1"/>
          <p:nvPr/>
        </p:nvSpPr>
        <p:spPr>
          <a:xfrm>
            <a:off x="687377" y="4974504"/>
            <a:ext cx="215310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1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if - else if - else</a:t>
            </a:r>
            <a:endParaRPr lang="en-US" altLang="zh-TW" sz="1400" b="1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955372-718D-0AAB-4FDC-A73C7E6CDA2B}"/>
              </a:ext>
            </a:extLst>
          </p:cNvPr>
          <p:cNvSpPr txBox="1"/>
          <p:nvPr/>
        </p:nvSpPr>
        <p:spPr>
          <a:xfrm>
            <a:off x="2473201" y="3880724"/>
            <a:ext cx="899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2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>
            <a:extLst>
              <a:ext uri="{FF2B5EF4-FFF2-40B4-BE49-F238E27FC236}">
                <a16:creationId xmlns:a16="http://schemas.microsoft.com/office/drawing/2014/main" id="{D1D1B421-28AC-515D-2BA2-AA3ACEA0B8F2}"/>
              </a:ext>
            </a:extLst>
          </p:cNvPr>
          <p:cNvSpPr/>
          <p:nvPr/>
        </p:nvSpPr>
        <p:spPr>
          <a:xfrm>
            <a:off x="497694" y="934720"/>
            <a:ext cx="9012066" cy="55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A440D-60A3-C07B-F4BD-465AE5D25C18}"/>
              </a:ext>
            </a:extLst>
          </p:cNvPr>
          <p:cNvSpPr/>
          <p:nvPr/>
        </p:nvSpPr>
        <p:spPr>
          <a:xfrm>
            <a:off x="642007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3C0D9-2C29-4592-340B-572637A0DADB}"/>
              </a:ext>
            </a:extLst>
          </p:cNvPr>
          <p:cNvSpPr/>
          <p:nvPr/>
        </p:nvSpPr>
        <p:spPr>
          <a:xfrm>
            <a:off x="99220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AB152-01E0-1EA6-22CE-12D97CE57745}"/>
              </a:ext>
            </a:extLst>
          </p:cNvPr>
          <p:cNvSpPr/>
          <p:nvPr/>
        </p:nvSpPr>
        <p:spPr>
          <a:xfrm>
            <a:off x="1342399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4C21B7-F8BC-7897-C12A-38DF634DA01A}"/>
              </a:ext>
            </a:extLst>
          </p:cNvPr>
          <p:cNvSpPr/>
          <p:nvPr/>
        </p:nvSpPr>
        <p:spPr>
          <a:xfrm>
            <a:off x="1692595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58B770-B13F-BFDE-F8AA-DFB07215911E}"/>
              </a:ext>
            </a:extLst>
          </p:cNvPr>
          <p:cNvSpPr/>
          <p:nvPr/>
        </p:nvSpPr>
        <p:spPr>
          <a:xfrm>
            <a:off x="642007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5E315-CF18-14FA-6585-DE5DA5A1C491}"/>
              </a:ext>
            </a:extLst>
          </p:cNvPr>
          <p:cNvSpPr/>
          <p:nvPr/>
        </p:nvSpPr>
        <p:spPr>
          <a:xfrm>
            <a:off x="99220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A2FAC2-9CDE-A6F2-BDDC-999F41C16BC6}"/>
              </a:ext>
            </a:extLst>
          </p:cNvPr>
          <p:cNvSpPr/>
          <p:nvPr/>
        </p:nvSpPr>
        <p:spPr>
          <a:xfrm>
            <a:off x="1342399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FACEB6-795C-6B36-65BE-CB6056E4600F}"/>
              </a:ext>
            </a:extLst>
          </p:cNvPr>
          <p:cNvSpPr/>
          <p:nvPr/>
        </p:nvSpPr>
        <p:spPr>
          <a:xfrm>
            <a:off x="169259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5DE313-2830-0445-AA27-6CA26A48CBE5}"/>
              </a:ext>
            </a:extLst>
          </p:cNvPr>
          <p:cNvSpPr/>
          <p:nvPr/>
        </p:nvSpPr>
        <p:spPr>
          <a:xfrm>
            <a:off x="134239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7B848A-7B4D-205C-2D2C-57E770EC4B73}"/>
              </a:ext>
            </a:extLst>
          </p:cNvPr>
          <p:cNvSpPr/>
          <p:nvPr/>
        </p:nvSpPr>
        <p:spPr>
          <a:xfrm>
            <a:off x="99220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62C65F-BA3E-1600-93E3-150AEC48B182}"/>
              </a:ext>
            </a:extLst>
          </p:cNvPr>
          <p:cNvSpPr/>
          <p:nvPr/>
        </p:nvSpPr>
        <p:spPr>
          <a:xfrm>
            <a:off x="64200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210FF3-ACF5-40A9-541A-5ED30B0594B1}"/>
              </a:ext>
            </a:extLst>
          </p:cNvPr>
          <p:cNvSpPr/>
          <p:nvPr/>
        </p:nvSpPr>
        <p:spPr>
          <a:xfrm>
            <a:off x="1342399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72C347-CE1B-EBDC-6955-EC3443CD8E16}"/>
              </a:ext>
            </a:extLst>
          </p:cNvPr>
          <p:cNvSpPr/>
          <p:nvPr/>
        </p:nvSpPr>
        <p:spPr>
          <a:xfrm>
            <a:off x="1692595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2E5938-E8E8-54D2-5DA2-FB009B4CDC20}"/>
              </a:ext>
            </a:extLst>
          </p:cNvPr>
          <p:cNvSpPr/>
          <p:nvPr/>
        </p:nvSpPr>
        <p:spPr>
          <a:xfrm>
            <a:off x="642007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88E579-BB08-7197-8F4D-1C5139B164D7}"/>
              </a:ext>
            </a:extLst>
          </p:cNvPr>
          <p:cNvSpPr/>
          <p:nvPr/>
        </p:nvSpPr>
        <p:spPr>
          <a:xfrm>
            <a:off x="99220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D1005A-C7D3-FE10-FD83-FB29F0366497}"/>
              </a:ext>
            </a:extLst>
          </p:cNvPr>
          <p:cNvSpPr/>
          <p:nvPr/>
        </p:nvSpPr>
        <p:spPr>
          <a:xfrm>
            <a:off x="1342399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6137DC-EDCB-F312-5858-83767DEBE0E9}"/>
              </a:ext>
            </a:extLst>
          </p:cNvPr>
          <p:cNvSpPr/>
          <p:nvPr/>
        </p:nvSpPr>
        <p:spPr>
          <a:xfrm>
            <a:off x="1692595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854116-5093-DB86-2250-C648CFAE45AD}"/>
              </a:ext>
            </a:extLst>
          </p:cNvPr>
          <p:cNvSpPr/>
          <p:nvPr/>
        </p:nvSpPr>
        <p:spPr>
          <a:xfrm>
            <a:off x="642007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9B9307-1D3E-6F71-D723-162FF9640983}"/>
              </a:ext>
            </a:extLst>
          </p:cNvPr>
          <p:cNvSpPr/>
          <p:nvPr/>
        </p:nvSpPr>
        <p:spPr>
          <a:xfrm>
            <a:off x="99220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C255E3-6E99-A843-EF8A-110C2F7F8FF3}"/>
              </a:ext>
            </a:extLst>
          </p:cNvPr>
          <p:cNvSpPr/>
          <p:nvPr/>
        </p:nvSpPr>
        <p:spPr>
          <a:xfrm>
            <a:off x="1342399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128E37-3935-7D47-C81C-89DEF369C5A0}"/>
              </a:ext>
            </a:extLst>
          </p:cNvPr>
          <p:cNvSpPr/>
          <p:nvPr/>
        </p:nvSpPr>
        <p:spPr>
          <a:xfrm>
            <a:off x="1692595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CAEC722-FD2B-C7D3-0403-24DB0CA44E6D}"/>
              </a:ext>
            </a:extLst>
          </p:cNvPr>
          <p:cNvSpPr/>
          <p:nvPr/>
        </p:nvSpPr>
        <p:spPr>
          <a:xfrm>
            <a:off x="99220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EA86B2-BB52-C3D6-7ABA-30B6CFEFB3BF}"/>
              </a:ext>
            </a:extLst>
          </p:cNvPr>
          <p:cNvSpPr/>
          <p:nvPr/>
        </p:nvSpPr>
        <p:spPr>
          <a:xfrm>
            <a:off x="1692595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213585-C026-614B-50F9-4491B9787261}"/>
              </a:ext>
            </a:extLst>
          </p:cNvPr>
          <p:cNvSpPr/>
          <p:nvPr/>
        </p:nvSpPr>
        <p:spPr>
          <a:xfrm>
            <a:off x="642007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0208FA-FD49-C367-CF07-15BEFECE169A}"/>
              </a:ext>
            </a:extLst>
          </p:cNvPr>
          <p:cNvSpPr/>
          <p:nvPr/>
        </p:nvSpPr>
        <p:spPr>
          <a:xfrm>
            <a:off x="2458357" y="2633662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1A1B2E-6369-22A4-0CC6-D9A0892FBEEA}"/>
              </a:ext>
            </a:extLst>
          </p:cNvPr>
          <p:cNvSpPr/>
          <p:nvPr/>
        </p:nvSpPr>
        <p:spPr>
          <a:xfrm>
            <a:off x="2808553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EBCBE7-61F9-76EB-570C-B711377723D5}"/>
              </a:ext>
            </a:extLst>
          </p:cNvPr>
          <p:cNvSpPr/>
          <p:nvPr/>
        </p:nvSpPr>
        <p:spPr>
          <a:xfrm>
            <a:off x="3158749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30528C-A47F-C0A8-421C-F1B3CA8006CF}"/>
              </a:ext>
            </a:extLst>
          </p:cNvPr>
          <p:cNvSpPr/>
          <p:nvPr/>
        </p:nvSpPr>
        <p:spPr>
          <a:xfrm>
            <a:off x="3508945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DC56F1-C414-FB5D-9447-2DCAF33E2033}"/>
              </a:ext>
            </a:extLst>
          </p:cNvPr>
          <p:cNvSpPr/>
          <p:nvPr/>
        </p:nvSpPr>
        <p:spPr>
          <a:xfrm>
            <a:off x="3859141" y="263366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0812BC-DE7E-1AE3-DC05-739F09AD116B}"/>
              </a:ext>
            </a:extLst>
          </p:cNvPr>
          <p:cNvSpPr/>
          <p:nvPr/>
        </p:nvSpPr>
        <p:spPr>
          <a:xfrm>
            <a:off x="2458357" y="3679795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59AAC0-A7F1-FA3E-4E27-0A6519FD5C96}"/>
              </a:ext>
            </a:extLst>
          </p:cNvPr>
          <p:cNvSpPr/>
          <p:nvPr/>
        </p:nvSpPr>
        <p:spPr>
          <a:xfrm>
            <a:off x="2808553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B8B5FC-D4D0-B0FB-E458-61462E361AD5}"/>
              </a:ext>
            </a:extLst>
          </p:cNvPr>
          <p:cNvSpPr/>
          <p:nvPr/>
        </p:nvSpPr>
        <p:spPr>
          <a:xfrm>
            <a:off x="3158749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C9E9D3F-BAA6-A7DB-8C7D-A4A190516A65}"/>
              </a:ext>
            </a:extLst>
          </p:cNvPr>
          <p:cNvSpPr/>
          <p:nvPr/>
        </p:nvSpPr>
        <p:spPr>
          <a:xfrm>
            <a:off x="3158749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76CF86-FFB8-85B3-5A59-A9BF695920E5}"/>
              </a:ext>
            </a:extLst>
          </p:cNvPr>
          <p:cNvSpPr/>
          <p:nvPr/>
        </p:nvSpPr>
        <p:spPr>
          <a:xfrm>
            <a:off x="3508945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255D05-E774-3084-1078-E234EC606630}"/>
              </a:ext>
            </a:extLst>
          </p:cNvPr>
          <p:cNvSpPr/>
          <p:nvPr/>
        </p:nvSpPr>
        <p:spPr>
          <a:xfrm>
            <a:off x="3859141" y="289877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355476E-8761-1122-FAAF-C97797D41674}"/>
              </a:ext>
            </a:extLst>
          </p:cNvPr>
          <p:cNvSpPr/>
          <p:nvPr/>
        </p:nvSpPr>
        <p:spPr>
          <a:xfrm>
            <a:off x="2458357" y="289877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44EBDE-A2C5-FA9C-659E-85F244B69E08}"/>
              </a:ext>
            </a:extLst>
          </p:cNvPr>
          <p:cNvSpPr/>
          <p:nvPr/>
        </p:nvSpPr>
        <p:spPr>
          <a:xfrm>
            <a:off x="2808553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4022EB-5F65-D8D8-DC33-EC8AF2B03D43}"/>
              </a:ext>
            </a:extLst>
          </p:cNvPr>
          <p:cNvSpPr/>
          <p:nvPr/>
        </p:nvSpPr>
        <p:spPr>
          <a:xfrm>
            <a:off x="3158749" y="341973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3E3C475-EA50-5208-56E7-6F98A16AC832}"/>
              </a:ext>
            </a:extLst>
          </p:cNvPr>
          <p:cNvSpPr/>
          <p:nvPr/>
        </p:nvSpPr>
        <p:spPr>
          <a:xfrm>
            <a:off x="3508945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7D24E0-1653-311C-B46A-D663E9F10206}"/>
              </a:ext>
            </a:extLst>
          </p:cNvPr>
          <p:cNvSpPr/>
          <p:nvPr/>
        </p:nvSpPr>
        <p:spPr>
          <a:xfrm>
            <a:off x="3859141" y="3421842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6D9401-731B-396E-1B5E-CBD2717AEFF5}"/>
              </a:ext>
            </a:extLst>
          </p:cNvPr>
          <p:cNvSpPr/>
          <p:nvPr/>
        </p:nvSpPr>
        <p:spPr>
          <a:xfrm>
            <a:off x="2458357" y="342184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FF699C5-EEF1-9C46-C5FF-8650F6FD6EB0}"/>
              </a:ext>
            </a:extLst>
          </p:cNvPr>
          <p:cNvSpPr/>
          <p:nvPr/>
        </p:nvSpPr>
        <p:spPr>
          <a:xfrm>
            <a:off x="2808553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B5439E1-CF1F-D486-B311-9E7F6E84574C}"/>
              </a:ext>
            </a:extLst>
          </p:cNvPr>
          <p:cNvSpPr/>
          <p:nvPr/>
        </p:nvSpPr>
        <p:spPr>
          <a:xfrm>
            <a:off x="3158749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050F194-68DD-632C-D9BF-69519AC78CAF}"/>
              </a:ext>
            </a:extLst>
          </p:cNvPr>
          <p:cNvSpPr/>
          <p:nvPr/>
        </p:nvSpPr>
        <p:spPr>
          <a:xfrm>
            <a:off x="3508945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4DDA7E-5BE5-5C1C-45E3-881B8E2D93E9}"/>
              </a:ext>
            </a:extLst>
          </p:cNvPr>
          <p:cNvSpPr/>
          <p:nvPr/>
        </p:nvSpPr>
        <p:spPr>
          <a:xfrm>
            <a:off x="3859141" y="3679796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620CF4-AE9D-3A07-51FC-948BCA66132B}"/>
              </a:ext>
            </a:extLst>
          </p:cNvPr>
          <p:cNvSpPr/>
          <p:nvPr/>
        </p:nvSpPr>
        <p:spPr>
          <a:xfrm>
            <a:off x="2808553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D70649-E7D1-CAB5-FFAE-910301BCBBB2}"/>
              </a:ext>
            </a:extLst>
          </p:cNvPr>
          <p:cNvSpPr/>
          <p:nvPr/>
        </p:nvSpPr>
        <p:spPr>
          <a:xfrm>
            <a:off x="3859141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C6A18DE-C0E1-34FF-95B9-5F06849E5685}"/>
              </a:ext>
            </a:extLst>
          </p:cNvPr>
          <p:cNvSpPr/>
          <p:nvPr/>
        </p:nvSpPr>
        <p:spPr>
          <a:xfrm>
            <a:off x="3508945" y="316030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D17DDDB-576E-192D-66FE-49CF8BAD7EAA}"/>
              </a:ext>
            </a:extLst>
          </p:cNvPr>
          <p:cNvSpPr/>
          <p:nvPr/>
        </p:nvSpPr>
        <p:spPr>
          <a:xfrm>
            <a:off x="2458357" y="3160308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5A24B63-1ED7-159C-B2C1-697D806C1929}"/>
              </a:ext>
            </a:extLst>
          </p:cNvPr>
          <p:cNvSpPr/>
          <p:nvPr/>
        </p:nvSpPr>
        <p:spPr>
          <a:xfrm>
            <a:off x="350894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3C4FC71-FFF4-9B54-1E30-7D40CB5693E9}"/>
              </a:ext>
            </a:extLst>
          </p:cNvPr>
          <p:cNvSpPr/>
          <p:nvPr/>
        </p:nvSpPr>
        <p:spPr>
          <a:xfrm>
            <a:off x="315874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30C816F-886D-C326-7188-1B9832A7ECB2}"/>
              </a:ext>
            </a:extLst>
          </p:cNvPr>
          <p:cNvSpPr/>
          <p:nvPr/>
        </p:nvSpPr>
        <p:spPr>
          <a:xfrm>
            <a:off x="28085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BC22B26-6986-77EC-BC4C-FBB807B34E09}"/>
              </a:ext>
            </a:extLst>
          </p:cNvPr>
          <p:cNvSpPr/>
          <p:nvPr/>
        </p:nvSpPr>
        <p:spPr>
          <a:xfrm>
            <a:off x="24583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13AE67B-9D28-0748-CA17-9692C42D3F14}"/>
              </a:ext>
            </a:extLst>
          </p:cNvPr>
          <p:cNvSpPr/>
          <p:nvPr/>
        </p:nvSpPr>
        <p:spPr>
          <a:xfrm>
            <a:off x="385914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FC35D3-449D-4CD4-9A73-A37EE70FE3CF}"/>
              </a:ext>
            </a:extLst>
          </p:cNvPr>
          <p:cNvSpPr/>
          <p:nvPr/>
        </p:nvSpPr>
        <p:spPr>
          <a:xfrm>
            <a:off x="6163885" y="2633664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C3C7C1-3261-A71A-6657-EBB7A3CEE0BD}"/>
              </a:ext>
            </a:extLst>
          </p:cNvPr>
          <p:cNvSpPr/>
          <p:nvPr/>
        </p:nvSpPr>
        <p:spPr>
          <a:xfrm>
            <a:off x="6514081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7A2F9B-2BC9-0493-1256-DDA923541E7B}"/>
              </a:ext>
            </a:extLst>
          </p:cNvPr>
          <p:cNvSpPr/>
          <p:nvPr/>
        </p:nvSpPr>
        <p:spPr>
          <a:xfrm>
            <a:off x="6864277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C4B047-7ABF-AFE5-2DA7-5B4A5CA284DE}"/>
              </a:ext>
            </a:extLst>
          </p:cNvPr>
          <p:cNvSpPr/>
          <p:nvPr/>
        </p:nvSpPr>
        <p:spPr>
          <a:xfrm>
            <a:off x="7214473" y="263366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07E60F-92C2-8875-9909-9F4FF95EAD9B}"/>
              </a:ext>
            </a:extLst>
          </p:cNvPr>
          <p:cNvSpPr/>
          <p:nvPr/>
        </p:nvSpPr>
        <p:spPr>
          <a:xfrm>
            <a:off x="6163885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E0D02-6FD2-B09C-87E7-90CD32D8F35E}"/>
              </a:ext>
            </a:extLst>
          </p:cNvPr>
          <p:cNvSpPr/>
          <p:nvPr/>
        </p:nvSpPr>
        <p:spPr>
          <a:xfrm>
            <a:off x="6514081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FFBB41-1E77-C176-7B3C-1B15D3C07598}"/>
              </a:ext>
            </a:extLst>
          </p:cNvPr>
          <p:cNvSpPr/>
          <p:nvPr/>
        </p:nvSpPr>
        <p:spPr>
          <a:xfrm>
            <a:off x="6864277" y="316412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7D2594-AB25-2FFC-CFBC-A89F7B7AACDD}"/>
              </a:ext>
            </a:extLst>
          </p:cNvPr>
          <p:cNvSpPr/>
          <p:nvPr/>
        </p:nvSpPr>
        <p:spPr>
          <a:xfrm>
            <a:off x="721447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9379D6-88D3-4502-4995-C9A5ABB62060}"/>
              </a:ext>
            </a:extLst>
          </p:cNvPr>
          <p:cNvSpPr/>
          <p:nvPr/>
        </p:nvSpPr>
        <p:spPr>
          <a:xfrm>
            <a:off x="686427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61A424-4A66-7E9D-735F-C1A6209B9E01}"/>
              </a:ext>
            </a:extLst>
          </p:cNvPr>
          <p:cNvSpPr/>
          <p:nvPr/>
        </p:nvSpPr>
        <p:spPr>
          <a:xfrm>
            <a:off x="651408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6251F5-EEC7-E5F1-BBCF-AA71CF47E75A}"/>
              </a:ext>
            </a:extLst>
          </p:cNvPr>
          <p:cNvSpPr/>
          <p:nvPr/>
        </p:nvSpPr>
        <p:spPr>
          <a:xfrm>
            <a:off x="616388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806A66-A3C7-D9B1-B71C-D1A41B67527C}"/>
              </a:ext>
            </a:extLst>
          </p:cNvPr>
          <p:cNvSpPr/>
          <p:nvPr/>
        </p:nvSpPr>
        <p:spPr>
          <a:xfrm>
            <a:off x="6864277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02F07-1441-DBDE-6E66-30582AF12247}"/>
              </a:ext>
            </a:extLst>
          </p:cNvPr>
          <p:cNvSpPr/>
          <p:nvPr/>
        </p:nvSpPr>
        <p:spPr>
          <a:xfrm>
            <a:off x="7214473" y="289877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595B0D-02B1-92D3-763C-1559B0F62E88}"/>
              </a:ext>
            </a:extLst>
          </p:cNvPr>
          <p:cNvSpPr/>
          <p:nvPr/>
        </p:nvSpPr>
        <p:spPr>
          <a:xfrm>
            <a:off x="6163885" y="3425423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879B8E-C94B-4F5C-6BDF-5695BE433048}"/>
              </a:ext>
            </a:extLst>
          </p:cNvPr>
          <p:cNvSpPr/>
          <p:nvPr/>
        </p:nvSpPr>
        <p:spPr>
          <a:xfrm>
            <a:off x="6514081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402A80-096C-5EC7-34D1-19BB12A257F5}"/>
              </a:ext>
            </a:extLst>
          </p:cNvPr>
          <p:cNvSpPr/>
          <p:nvPr/>
        </p:nvSpPr>
        <p:spPr>
          <a:xfrm>
            <a:off x="6864277" y="342923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7AE603-5501-7A0C-DC6D-D28AA477905D}"/>
              </a:ext>
            </a:extLst>
          </p:cNvPr>
          <p:cNvSpPr/>
          <p:nvPr/>
        </p:nvSpPr>
        <p:spPr>
          <a:xfrm>
            <a:off x="7214473" y="3425423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C1C73F-477B-BEB7-C339-0C32EC3667F4}"/>
              </a:ext>
            </a:extLst>
          </p:cNvPr>
          <p:cNvSpPr/>
          <p:nvPr/>
        </p:nvSpPr>
        <p:spPr>
          <a:xfrm>
            <a:off x="6163885" y="3686958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3A4A42-B75F-8BB6-424A-E0E9B5AD1A82}"/>
              </a:ext>
            </a:extLst>
          </p:cNvPr>
          <p:cNvSpPr/>
          <p:nvPr/>
        </p:nvSpPr>
        <p:spPr>
          <a:xfrm>
            <a:off x="6514081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AD1A8C-F9B6-9CAC-F293-17F460B2749D}"/>
              </a:ext>
            </a:extLst>
          </p:cNvPr>
          <p:cNvSpPr/>
          <p:nvPr/>
        </p:nvSpPr>
        <p:spPr>
          <a:xfrm>
            <a:off x="6864277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A460FF3-E82D-0B78-0F77-001F68AB9025}"/>
              </a:ext>
            </a:extLst>
          </p:cNvPr>
          <p:cNvSpPr/>
          <p:nvPr/>
        </p:nvSpPr>
        <p:spPr>
          <a:xfrm>
            <a:off x="7214473" y="368695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6F35AB9-7436-A8AA-7145-FDDF4A7A96F6}"/>
              </a:ext>
            </a:extLst>
          </p:cNvPr>
          <p:cNvSpPr/>
          <p:nvPr/>
        </p:nvSpPr>
        <p:spPr>
          <a:xfrm>
            <a:off x="6514081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87CC41C-CB24-EB16-1FD9-F6EA711DA2D9}"/>
              </a:ext>
            </a:extLst>
          </p:cNvPr>
          <p:cNvSpPr/>
          <p:nvPr/>
        </p:nvSpPr>
        <p:spPr>
          <a:xfrm>
            <a:off x="7214473" y="3163888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C50961-4465-19B4-F97B-3633836E7436}"/>
              </a:ext>
            </a:extLst>
          </p:cNvPr>
          <p:cNvSpPr/>
          <p:nvPr/>
        </p:nvSpPr>
        <p:spPr>
          <a:xfrm>
            <a:off x="6163885" y="3163888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EA11810-CF2A-269C-42BA-7F8DF47B92D3}"/>
              </a:ext>
            </a:extLst>
          </p:cNvPr>
          <p:cNvSpPr/>
          <p:nvPr/>
        </p:nvSpPr>
        <p:spPr>
          <a:xfrm>
            <a:off x="7564669" y="2898776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F25353-B09D-356E-5455-CA2166FDBA42}"/>
              </a:ext>
            </a:extLst>
          </p:cNvPr>
          <p:cNvSpPr/>
          <p:nvPr/>
        </p:nvSpPr>
        <p:spPr>
          <a:xfrm>
            <a:off x="7914865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7D3A817-15C1-4D25-9E9A-E144526122D9}"/>
              </a:ext>
            </a:extLst>
          </p:cNvPr>
          <p:cNvSpPr/>
          <p:nvPr/>
        </p:nvSpPr>
        <p:spPr>
          <a:xfrm>
            <a:off x="8265061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B7B9A16-A656-6B91-41D6-959EA495B05B}"/>
              </a:ext>
            </a:extLst>
          </p:cNvPr>
          <p:cNvSpPr/>
          <p:nvPr/>
        </p:nvSpPr>
        <p:spPr>
          <a:xfrm>
            <a:off x="8615257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0CCE439-915A-7B46-0EF7-4AA6DDD5ABFA}"/>
              </a:ext>
            </a:extLst>
          </p:cNvPr>
          <p:cNvSpPr/>
          <p:nvPr/>
        </p:nvSpPr>
        <p:spPr>
          <a:xfrm>
            <a:off x="8965453" y="342184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2030327-A2DB-AB53-89AD-A547CE265C84}"/>
              </a:ext>
            </a:extLst>
          </p:cNvPr>
          <p:cNvSpPr/>
          <p:nvPr/>
        </p:nvSpPr>
        <p:spPr>
          <a:xfrm>
            <a:off x="7564669" y="3421844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ADC7166-D0D4-EBD4-D2BC-EB39861FD432}"/>
              </a:ext>
            </a:extLst>
          </p:cNvPr>
          <p:cNvSpPr/>
          <p:nvPr/>
        </p:nvSpPr>
        <p:spPr>
          <a:xfrm>
            <a:off x="7914865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8E63147-65C7-33AC-E336-776A645F37E0}"/>
              </a:ext>
            </a:extLst>
          </p:cNvPr>
          <p:cNvSpPr/>
          <p:nvPr/>
        </p:nvSpPr>
        <p:spPr>
          <a:xfrm>
            <a:off x="8265061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02A98E-85B3-C63B-C25D-D501106FF970}"/>
              </a:ext>
            </a:extLst>
          </p:cNvPr>
          <p:cNvSpPr/>
          <p:nvPr/>
        </p:nvSpPr>
        <p:spPr>
          <a:xfrm>
            <a:off x="8615257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6C2B14F-0103-163D-E63D-7E194160B20A}"/>
              </a:ext>
            </a:extLst>
          </p:cNvPr>
          <p:cNvSpPr/>
          <p:nvPr/>
        </p:nvSpPr>
        <p:spPr>
          <a:xfrm>
            <a:off x="8965453" y="3686958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7F8DD2B-5F71-E0FC-3E0F-BA250427915E}"/>
              </a:ext>
            </a:extLst>
          </p:cNvPr>
          <p:cNvSpPr/>
          <p:nvPr/>
        </p:nvSpPr>
        <p:spPr>
          <a:xfrm>
            <a:off x="7564669" y="3686957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A1B5F97-C558-05EA-074D-DD7AA259B1D2}"/>
              </a:ext>
            </a:extLst>
          </p:cNvPr>
          <p:cNvSpPr/>
          <p:nvPr/>
        </p:nvSpPr>
        <p:spPr>
          <a:xfrm>
            <a:off x="7914865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F3656C2-5FCC-73EF-0686-F3FF48F4FD94}"/>
              </a:ext>
            </a:extLst>
          </p:cNvPr>
          <p:cNvSpPr/>
          <p:nvPr/>
        </p:nvSpPr>
        <p:spPr>
          <a:xfrm>
            <a:off x="8265061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ACBF2AA-622F-AE62-65B1-A0489CFA3B1A}"/>
              </a:ext>
            </a:extLst>
          </p:cNvPr>
          <p:cNvSpPr/>
          <p:nvPr/>
        </p:nvSpPr>
        <p:spPr>
          <a:xfrm>
            <a:off x="8615257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4D8EA74-445A-7D82-1C2A-8C72A07EFF3C}"/>
              </a:ext>
            </a:extLst>
          </p:cNvPr>
          <p:cNvSpPr/>
          <p:nvPr/>
        </p:nvSpPr>
        <p:spPr>
          <a:xfrm>
            <a:off x="8965453" y="289877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7A87EE6-E963-156B-BF4B-0287145BFA58}"/>
              </a:ext>
            </a:extLst>
          </p:cNvPr>
          <p:cNvSpPr/>
          <p:nvPr/>
        </p:nvSpPr>
        <p:spPr>
          <a:xfrm>
            <a:off x="8615257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60A4C94-1108-D8F0-44E9-83F01E6974FB}"/>
              </a:ext>
            </a:extLst>
          </p:cNvPr>
          <p:cNvSpPr/>
          <p:nvPr/>
        </p:nvSpPr>
        <p:spPr>
          <a:xfrm>
            <a:off x="8265061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58199CA-5732-BEF8-18DB-FC65C6AD9A3B}"/>
              </a:ext>
            </a:extLst>
          </p:cNvPr>
          <p:cNvSpPr/>
          <p:nvPr/>
        </p:nvSpPr>
        <p:spPr>
          <a:xfrm>
            <a:off x="7914865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74C12F2-3646-230F-1793-DEB61264B591}"/>
              </a:ext>
            </a:extLst>
          </p:cNvPr>
          <p:cNvSpPr/>
          <p:nvPr/>
        </p:nvSpPr>
        <p:spPr>
          <a:xfrm>
            <a:off x="7564669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3C84DD7-7A45-8736-0050-62A39E1CBB91}"/>
              </a:ext>
            </a:extLst>
          </p:cNvPr>
          <p:cNvSpPr/>
          <p:nvPr/>
        </p:nvSpPr>
        <p:spPr>
          <a:xfrm>
            <a:off x="8965453" y="2458115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0C51569-AB8A-3970-7CDE-80DE4D587EED}"/>
              </a:ext>
            </a:extLst>
          </p:cNvPr>
          <p:cNvSpPr/>
          <p:nvPr/>
        </p:nvSpPr>
        <p:spPr>
          <a:xfrm>
            <a:off x="6163885" y="4526910"/>
            <a:ext cx="350196" cy="265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0183E48-635E-EC06-726D-EC11A2BDB847}"/>
              </a:ext>
            </a:extLst>
          </p:cNvPr>
          <p:cNvSpPr/>
          <p:nvPr/>
        </p:nvSpPr>
        <p:spPr>
          <a:xfrm>
            <a:off x="6514081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749DD1-3701-6713-76CD-F849BB1AA60B}"/>
              </a:ext>
            </a:extLst>
          </p:cNvPr>
          <p:cNvSpPr/>
          <p:nvPr/>
        </p:nvSpPr>
        <p:spPr>
          <a:xfrm>
            <a:off x="6864277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E827E2-AE1D-1534-CD58-C3CA866D30A4}"/>
              </a:ext>
            </a:extLst>
          </p:cNvPr>
          <p:cNvSpPr/>
          <p:nvPr/>
        </p:nvSpPr>
        <p:spPr>
          <a:xfrm>
            <a:off x="7214473" y="4526910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2D535D4-CD6A-F5C0-83C7-6E14736E51E0}"/>
              </a:ext>
            </a:extLst>
          </p:cNvPr>
          <p:cNvSpPr/>
          <p:nvPr/>
        </p:nvSpPr>
        <p:spPr>
          <a:xfrm>
            <a:off x="6163885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11CBBA3-1A23-C8D3-36A9-2DB456065DA1}"/>
              </a:ext>
            </a:extLst>
          </p:cNvPr>
          <p:cNvSpPr/>
          <p:nvPr/>
        </p:nvSpPr>
        <p:spPr>
          <a:xfrm>
            <a:off x="6514081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B9661F7-65DB-8B20-D413-F079D254EB4D}"/>
              </a:ext>
            </a:extLst>
          </p:cNvPr>
          <p:cNvSpPr/>
          <p:nvPr/>
        </p:nvSpPr>
        <p:spPr>
          <a:xfrm>
            <a:off x="6864277" y="5057367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B79549B-7E54-7787-BD07-2167B9144A1E}"/>
              </a:ext>
            </a:extLst>
          </p:cNvPr>
          <p:cNvSpPr/>
          <p:nvPr/>
        </p:nvSpPr>
        <p:spPr>
          <a:xfrm>
            <a:off x="721447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FF190C7-49B9-EF9E-56A8-D1A42BD1349F}"/>
              </a:ext>
            </a:extLst>
          </p:cNvPr>
          <p:cNvSpPr/>
          <p:nvPr/>
        </p:nvSpPr>
        <p:spPr>
          <a:xfrm>
            <a:off x="686427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21CF308-D095-3002-EE43-9775F268C353}"/>
              </a:ext>
            </a:extLst>
          </p:cNvPr>
          <p:cNvSpPr/>
          <p:nvPr/>
        </p:nvSpPr>
        <p:spPr>
          <a:xfrm>
            <a:off x="651408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CC40573-3425-1780-01DE-4A5DC46B0DB9}"/>
              </a:ext>
            </a:extLst>
          </p:cNvPr>
          <p:cNvSpPr/>
          <p:nvPr/>
        </p:nvSpPr>
        <p:spPr>
          <a:xfrm>
            <a:off x="616388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59733FD-35A1-6D9B-37BD-AF484A3227AC}"/>
              </a:ext>
            </a:extLst>
          </p:cNvPr>
          <p:cNvSpPr/>
          <p:nvPr/>
        </p:nvSpPr>
        <p:spPr>
          <a:xfrm>
            <a:off x="6864277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9C5908D-B621-F709-E67A-623F18F6F7DF}"/>
              </a:ext>
            </a:extLst>
          </p:cNvPr>
          <p:cNvSpPr/>
          <p:nvPr/>
        </p:nvSpPr>
        <p:spPr>
          <a:xfrm>
            <a:off x="7214473" y="4792022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EAE3FE7-C977-A52B-C78A-FCF1AEFC98B4}"/>
              </a:ext>
            </a:extLst>
          </p:cNvPr>
          <p:cNvSpPr/>
          <p:nvPr/>
        </p:nvSpPr>
        <p:spPr>
          <a:xfrm>
            <a:off x="6163885" y="5318669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5913D6A-584A-84E5-2CCA-A88EF5F18977}"/>
              </a:ext>
            </a:extLst>
          </p:cNvPr>
          <p:cNvSpPr/>
          <p:nvPr/>
        </p:nvSpPr>
        <p:spPr>
          <a:xfrm>
            <a:off x="6514081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B9FCD44-85DF-A0EF-A390-FF7C63BFA7E1}"/>
              </a:ext>
            </a:extLst>
          </p:cNvPr>
          <p:cNvSpPr/>
          <p:nvPr/>
        </p:nvSpPr>
        <p:spPr>
          <a:xfrm>
            <a:off x="6864277" y="532247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8857101-74A8-37C4-0917-BE45B30186D4}"/>
              </a:ext>
            </a:extLst>
          </p:cNvPr>
          <p:cNvSpPr/>
          <p:nvPr/>
        </p:nvSpPr>
        <p:spPr>
          <a:xfrm>
            <a:off x="7214473" y="5318669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79A028-9F9A-5ED4-65CE-2B191C339AB3}"/>
              </a:ext>
            </a:extLst>
          </p:cNvPr>
          <p:cNvSpPr/>
          <p:nvPr/>
        </p:nvSpPr>
        <p:spPr>
          <a:xfrm>
            <a:off x="6163885" y="5580204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C67498E-306D-86C1-7E68-5B9D2CF5AA1F}"/>
              </a:ext>
            </a:extLst>
          </p:cNvPr>
          <p:cNvSpPr/>
          <p:nvPr/>
        </p:nvSpPr>
        <p:spPr>
          <a:xfrm>
            <a:off x="6514081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DFEA67F-E68C-46D0-4EDB-3F015FBFFCE1}"/>
              </a:ext>
            </a:extLst>
          </p:cNvPr>
          <p:cNvSpPr/>
          <p:nvPr/>
        </p:nvSpPr>
        <p:spPr>
          <a:xfrm>
            <a:off x="6864277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A290595-50A3-D932-45FA-F13A34CDE7D1}"/>
              </a:ext>
            </a:extLst>
          </p:cNvPr>
          <p:cNvSpPr/>
          <p:nvPr/>
        </p:nvSpPr>
        <p:spPr>
          <a:xfrm>
            <a:off x="7214473" y="558020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6708EE5-B709-813E-6259-37D24FE46FEB}"/>
              </a:ext>
            </a:extLst>
          </p:cNvPr>
          <p:cNvSpPr/>
          <p:nvPr/>
        </p:nvSpPr>
        <p:spPr>
          <a:xfrm>
            <a:off x="6514081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1688BDE-1415-B713-CD3E-7D9E78D30979}"/>
              </a:ext>
            </a:extLst>
          </p:cNvPr>
          <p:cNvSpPr/>
          <p:nvPr/>
        </p:nvSpPr>
        <p:spPr>
          <a:xfrm>
            <a:off x="7214473" y="505713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87240D6-E133-89D5-6E27-1D70B3CFFB2A}"/>
              </a:ext>
            </a:extLst>
          </p:cNvPr>
          <p:cNvSpPr/>
          <p:nvPr/>
        </p:nvSpPr>
        <p:spPr>
          <a:xfrm>
            <a:off x="6163885" y="5057134"/>
            <a:ext cx="350196" cy="26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0CEDD42-AEE7-C3C7-D792-696CA6242695}"/>
              </a:ext>
            </a:extLst>
          </p:cNvPr>
          <p:cNvSpPr/>
          <p:nvPr/>
        </p:nvSpPr>
        <p:spPr>
          <a:xfrm>
            <a:off x="7564669" y="4792022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BE6F7C5-F8A9-A2E1-E053-88F9B9F30A40}"/>
              </a:ext>
            </a:extLst>
          </p:cNvPr>
          <p:cNvSpPr/>
          <p:nvPr/>
        </p:nvSpPr>
        <p:spPr>
          <a:xfrm>
            <a:off x="7914865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6210E2E-D2A2-E8B5-AB1A-10B7E6B6D702}"/>
              </a:ext>
            </a:extLst>
          </p:cNvPr>
          <p:cNvSpPr/>
          <p:nvPr/>
        </p:nvSpPr>
        <p:spPr>
          <a:xfrm>
            <a:off x="8265061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4C22B89-BB0D-A1AE-53BE-41FE46EE5019}"/>
              </a:ext>
            </a:extLst>
          </p:cNvPr>
          <p:cNvSpPr/>
          <p:nvPr/>
        </p:nvSpPr>
        <p:spPr>
          <a:xfrm>
            <a:off x="8615257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A97876B-2FD8-FC67-175C-B455140ACBEA}"/>
              </a:ext>
            </a:extLst>
          </p:cNvPr>
          <p:cNvSpPr/>
          <p:nvPr/>
        </p:nvSpPr>
        <p:spPr>
          <a:xfrm>
            <a:off x="8965453" y="531509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0B7D29A-7964-BB24-9EE2-E8D920DA8875}"/>
              </a:ext>
            </a:extLst>
          </p:cNvPr>
          <p:cNvSpPr/>
          <p:nvPr/>
        </p:nvSpPr>
        <p:spPr>
          <a:xfrm>
            <a:off x="7564669" y="5315090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D521083-D90A-9446-127B-125F6C489A04}"/>
              </a:ext>
            </a:extLst>
          </p:cNvPr>
          <p:cNvSpPr/>
          <p:nvPr/>
        </p:nvSpPr>
        <p:spPr>
          <a:xfrm>
            <a:off x="7914865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797FAA65-2B6D-4A63-E9E9-440D44C6E871}"/>
              </a:ext>
            </a:extLst>
          </p:cNvPr>
          <p:cNvSpPr/>
          <p:nvPr/>
        </p:nvSpPr>
        <p:spPr>
          <a:xfrm>
            <a:off x="8265061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E949C84-675A-6FD9-5D81-E2A755EE34E7}"/>
              </a:ext>
            </a:extLst>
          </p:cNvPr>
          <p:cNvSpPr/>
          <p:nvPr/>
        </p:nvSpPr>
        <p:spPr>
          <a:xfrm>
            <a:off x="8615257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C75E7FC-3E03-853E-5A1A-AFCBF40C306E}"/>
              </a:ext>
            </a:extLst>
          </p:cNvPr>
          <p:cNvSpPr/>
          <p:nvPr/>
        </p:nvSpPr>
        <p:spPr>
          <a:xfrm>
            <a:off x="8965453" y="5580204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1687CD56-12E0-F1F6-D718-4834A74C2EA7}"/>
              </a:ext>
            </a:extLst>
          </p:cNvPr>
          <p:cNvSpPr/>
          <p:nvPr/>
        </p:nvSpPr>
        <p:spPr>
          <a:xfrm>
            <a:off x="7564669" y="5580203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BE55A46-3D11-6B10-6794-C7151A72681F}"/>
              </a:ext>
            </a:extLst>
          </p:cNvPr>
          <p:cNvSpPr/>
          <p:nvPr/>
        </p:nvSpPr>
        <p:spPr>
          <a:xfrm>
            <a:off x="7914865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A893782-4F60-DD96-AA09-46AB54589B49}"/>
              </a:ext>
            </a:extLst>
          </p:cNvPr>
          <p:cNvSpPr/>
          <p:nvPr/>
        </p:nvSpPr>
        <p:spPr>
          <a:xfrm>
            <a:off x="8265061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4E95738-799A-762A-07D1-7F4F9C5D1FF4}"/>
              </a:ext>
            </a:extLst>
          </p:cNvPr>
          <p:cNvSpPr/>
          <p:nvPr/>
        </p:nvSpPr>
        <p:spPr>
          <a:xfrm>
            <a:off x="8615257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5B3A68F-CEC0-4BBA-DB78-D58C554E1CF3}"/>
              </a:ext>
            </a:extLst>
          </p:cNvPr>
          <p:cNvSpPr/>
          <p:nvPr/>
        </p:nvSpPr>
        <p:spPr>
          <a:xfrm>
            <a:off x="8965453" y="479202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8AAD1080-B41B-D3E6-86CE-47D1A6AEDB3A}"/>
              </a:ext>
            </a:extLst>
          </p:cNvPr>
          <p:cNvSpPr/>
          <p:nvPr/>
        </p:nvSpPr>
        <p:spPr>
          <a:xfrm>
            <a:off x="8615257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E476A0E-79F1-36DB-8813-2C2EE87BF78D}"/>
              </a:ext>
            </a:extLst>
          </p:cNvPr>
          <p:cNvSpPr/>
          <p:nvPr/>
        </p:nvSpPr>
        <p:spPr>
          <a:xfrm>
            <a:off x="8265061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765DFC0-6496-69E1-1A1A-B151A48108B0}"/>
              </a:ext>
            </a:extLst>
          </p:cNvPr>
          <p:cNvSpPr/>
          <p:nvPr/>
        </p:nvSpPr>
        <p:spPr>
          <a:xfrm>
            <a:off x="7914865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F3AE424-919D-8A6F-0A38-9A77877A807B}"/>
              </a:ext>
            </a:extLst>
          </p:cNvPr>
          <p:cNvSpPr/>
          <p:nvPr/>
        </p:nvSpPr>
        <p:spPr>
          <a:xfrm>
            <a:off x="7564669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A36276E-7DEA-59F9-6977-B6BF946BD99E}"/>
              </a:ext>
            </a:extLst>
          </p:cNvPr>
          <p:cNvSpPr/>
          <p:nvPr/>
        </p:nvSpPr>
        <p:spPr>
          <a:xfrm>
            <a:off x="8965453" y="4351361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A80414BA-DEDC-B57A-3546-53FBFD1E8E6B}"/>
              </a:ext>
            </a:extLst>
          </p:cNvPr>
          <p:cNvSpPr/>
          <p:nvPr/>
        </p:nvSpPr>
        <p:spPr>
          <a:xfrm>
            <a:off x="7564669" y="5845083"/>
            <a:ext cx="350196" cy="265112"/>
          </a:xfrm>
          <a:prstGeom prst="rect">
            <a:avLst/>
          </a:prstGeom>
          <a:solidFill>
            <a:srgbClr val="BDEE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5A6442E3-1826-70C1-D263-4918BA124832}"/>
              </a:ext>
            </a:extLst>
          </p:cNvPr>
          <p:cNvSpPr/>
          <p:nvPr/>
        </p:nvSpPr>
        <p:spPr>
          <a:xfrm>
            <a:off x="7914865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2614F38-CFA3-6ED3-C408-1B2D95A8EC43}"/>
              </a:ext>
            </a:extLst>
          </p:cNvPr>
          <p:cNvSpPr/>
          <p:nvPr/>
        </p:nvSpPr>
        <p:spPr>
          <a:xfrm>
            <a:off x="8265061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5C0E126-DCDD-CF43-6BCE-2C969FFE30AC}"/>
              </a:ext>
            </a:extLst>
          </p:cNvPr>
          <p:cNvSpPr/>
          <p:nvPr/>
        </p:nvSpPr>
        <p:spPr>
          <a:xfrm>
            <a:off x="8615257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B58C295-7EDC-C10F-231A-80BA8A094DB3}"/>
              </a:ext>
            </a:extLst>
          </p:cNvPr>
          <p:cNvSpPr/>
          <p:nvPr/>
        </p:nvSpPr>
        <p:spPr>
          <a:xfrm>
            <a:off x="8965453" y="5845083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661F45D3-C953-7940-E4B7-AE47BF05FC05}"/>
              </a:ext>
            </a:extLst>
          </p:cNvPr>
          <p:cNvSpPr/>
          <p:nvPr/>
        </p:nvSpPr>
        <p:spPr>
          <a:xfrm>
            <a:off x="8265061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60E73F41-732C-ACDF-C095-C6B8C733DAFA}"/>
              </a:ext>
            </a:extLst>
          </p:cNvPr>
          <p:cNvSpPr/>
          <p:nvPr/>
        </p:nvSpPr>
        <p:spPr>
          <a:xfrm>
            <a:off x="7914865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4E50ACC-79C1-F720-3828-7C51A4C56D7E}"/>
              </a:ext>
            </a:extLst>
          </p:cNvPr>
          <p:cNvSpPr/>
          <p:nvPr/>
        </p:nvSpPr>
        <p:spPr>
          <a:xfrm>
            <a:off x="8965453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3FBE53B-0329-22D1-BADF-BC35D19DDE8E}"/>
              </a:ext>
            </a:extLst>
          </p:cNvPr>
          <p:cNvSpPr/>
          <p:nvPr/>
        </p:nvSpPr>
        <p:spPr>
          <a:xfrm>
            <a:off x="8615257" y="6103040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DAAF893-76FD-568A-F660-2D78E6CB8AD1}"/>
              </a:ext>
            </a:extLst>
          </p:cNvPr>
          <p:cNvSpPr/>
          <p:nvPr/>
        </p:nvSpPr>
        <p:spPr>
          <a:xfrm>
            <a:off x="7564669" y="6103040"/>
            <a:ext cx="350196" cy="265112"/>
          </a:xfrm>
          <a:prstGeom prst="rect">
            <a:avLst/>
          </a:prstGeom>
          <a:solidFill>
            <a:srgbClr val="FFE28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F25AE84-8E68-15D8-D6B4-01C44B94DE76}"/>
              </a:ext>
            </a:extLst>
          </p:cNvPr>
          <p:cNvSpPr/>
          <p:nvPr/>
        </p:nvSpPr>
        <p:spPr>
          <a:xfrm>
            <a:off x="6163885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DD98607-287D-F4DA-F3E1-904DAF484794}"/>
              </a:ext>
            </a:extLst>
          </p:cNvPr>
          <p:cNvSpPr/>
          <p:nvPr/>
        </p:nvSpPr>
        <p:spPr>
          <a:xfrm>
            <a:off x="6514081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201B6AB-7F26-4B56-B9D8-066AA5B3BDB1}"/>
              </a:ext>
            </a:extLst>
          </p:cNvPr>
          <p:cNvSpPr/>
          <p:nvPr/>
        </p:nvSpPr>
        <p:spPr>
          <a:xfrm>
            <a:off x="721447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CC2FA6DD-FE00-DE1C-9E70-2918CF9EA9B9}"/>
              </a:ext>
            </a:extLst>
          </p:cNvPr>
          <p:cNvSpPr/>
          <p:nvPr/>
        </p:nvSpPr>
        <p:spPr>
          <a:xfrm>
            <a:off x="686427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45597705-5FDA-77DC-DBFD-4AA91A7DF94B}"/>
              </a:ext>
            </a:extLst>
          </p:cNvPr>
          <p:cNvSpPr/>
          <p:nvPr/>
        </p:nvSpPr>
        <p:spPr>
          <a:xfrm>
            <a:off x="651408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9B9BEC04-3EED-37A7-7775-424728D85ABE}"/>
              </a:ext>
            </a:extLst>
          </p:cNvPr>
          <p:cNvSpPr/>
          <p:nvPr/>
        </p:nvSpPr>
        <p:spPr>
          <a:xfrm>
            <a:off x="616388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B7894F9B-67B2-D9FD-C6B0-E4D8D97E47CD}"/>
              </a:ext>
            </a:extLst>
          </p:cNvPr>
          <p:cNvSpPr/>
          <p:nvPr/>
        </p:nvSpPr>
        <p:spPr>
          <a:xfrm>
            <a:off x="6864277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D256ED8B-7CA3-E458-9D56-6E8D5561E976}"/>
              </a:ext>
            </a:extLst>
          </p:cNvPr>
          <p:cNvSpPr/>
          <p:nvPr/>
        </p:nvSpPr>
        <p:spPr>
          <a:xfrm>
            <a:off x="7214473" y="120025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1C85FB7-A250-980A-2004-2EB8D58448F5}"/>
              </a:ext>
            </a:extLst>
          </p:cNvPr>
          <p:cNvSpPr/>
          <p:nvPr/>
        </p:nvSpPr>
        <p:spPr>
          <a:xfrm>
            <a:off x="6163885" y="1465366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5264752B-8006-5E4B-0CE2-973D8AE4AD1B}"/>
              </a:ext>
            </a:extLst>
          </p:cNvPr>
          <p:cNvSpPr/>
          <p:nvPr/>
        </p:nvSpPr>
        <p:spPr>
          <a:xfrm>
            <a:off x="6514081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5CCA9C2-D291-2705-B90E-470CD704D854}"/>
              </a:ext>
            </a:extLst>
          </p:cNvPr>
          <p:cNvSpPr/>
          <p:nvPr/>
        </p:nvSpPr>
        <p:spPr>
          <a:xfrm>
            <a:off x="6864277" y="1461124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46E51E64-FCC6-6C76-58B7-DC5934601E7C}"/>
              </a:ext>
            </a:extLst>
          </p:cNvPr>
          <p:cNvSpPr/>
          <p:nvPr/>
        </p:nvSpPr>
        <p:spPr>
          <a:xfrm>
            <a:off x="7214473" y="1465366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D61567A1-8F08-61BA-4471-F83246B8A09D}"/>
              </a:ext>
            </a:extLst>
          </p:cNvPr>
          <p:cNvSpPr/>
          <p:nvPr/>
        </p:nvSpPr>
        <p:spPr>
          <a:xfrm>
            <a:off x="6163885" y="1726901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E4DAF4B-8C9F-0792-3313-6A9486E25020}"/>
              </a:ext>
            </a:extLst>
          </p:cNvPr>
          <p:cNvSpPr/>
          <p:nvPr/>
        </p:nvSpPr>
        <p:spPr>
          <a:xfrm>
            <a:off x="6514081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CF2A5D97-F29C-9439-DD8A-1E98E8DAB32E}"/>
              </a:ext>
            </a:extLst>
          </p:cNvPr>
          <p:cNvSpPr/>
          <p:nvPr/>
        </p:nvSpPr>
        <p:spPr>
          <a:xfrm>
            <a:off x="6864277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73ADD69F-6BD6-E746-1D2A-A8C9E5AE4D59}"/>
              </a:ext>
            </a:extLst>
          </p:cNvPr>
          <p:cNvSpPr/>
          <p:nvPr/>
        </p:nvSpPr>
        <p:spPr>
          <a:xfrm>
            <a:off x="7214473" y="1726901"/>
            <a:ext cx="350196" cy="2651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C8D8C71-A433-4E50-255A-CB0417C66EAC}"/>
              </a:ext>
            </a:extLst>
          </p:cNvPr>
          <p:cNvSpPr/>
          <p:nvPr/>
        </p:nvSpPr>
        <p:spPr>
          <a:xfrm>
            <a:off x="7564669" y="1200254"/>
            <a:ext cx="350196" cy="265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EA089D8-7A40-DF38-AD61-C9DD91C67663}"/>
              </a:ext>
            </a:extLst>
          </p:cNvPr>
          <p:cNvSpPr/>
          <p:nvPr/>
        </p:nvSpPr>
        <p:spPr>
          <a:xfrm>
            <a:off x="7914865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96E5F7CB-3863-9EE8-97B4-3486206C0BEE}"/>
              </a:ext>
            </a:extLst>
          </p:cNvPr>
          <p:cNvSpPr/>
          <p:nvPr/>
        </p:nvSpPr>
        <p:spPr>
          <a:xfrm>
            <a:off x="8265061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217DC6D-0264-6691-A67B-6B59E41CBCD5}"/>
              </a:ext>
            </a:extLst>
          </p:cNvPr>
          <p:cNvSpPr/>
          <p:nvPr/>
        </p:nvSpPr>
        <p:spPr>
          <a:xfrm>
            <a:off x="8615257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CDC80CD5-FD1C-63F5-254E-9ACDB95AC2C7}"/>
              </a:ext>
            </a:extLst>
          </p:cNvPr>
          <p:cNvSpPr/>
          <p:nvPr/>
        </p:nvSpPr>
        <p:spPr>
          <a:xfrm>
            <a:off x="8965453" y="1461787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E277E420-D3FD-DCFB-C135-A3F6C8E6856D}"/>
              </a:ext>
            </a:extLst>
          </p:cNvPr>
          <p:cNvSpPr/>
          <p:nvPr/>
        </p:nvSpPr>
        <p:spPr>
          <a:xfrm>
            <a:off x="7564669" y="1461787"/>
            <a:ext cx="350196" cy="265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08587EE5-5F49-C939-16B2-47577B7F92DB}"/>
              </a:ext>
            </a:extLst>
          </p:cNvPr>
          <p:cNvSpPr/>
          <p:nvPr/>
        </p:nvSpPr>
        <p:spPr>
          <a:xfrm>
            <a:off x="7914865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87F5408-22F8-3C3C-BCB4-CF64A4199EFA}"/>
              </a:ext>
            </a:extLst>
          </p:cNvPr>
          <p:cNvSpPr/>
          <p:nvPr/>
        </p:nvSpPr>
        <p:spPr>
          <a:xfrm>
            <a:off x="8265061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A4D32D1-F460-1256-6BC4-D5640528047B}"/>
              </a:ext>
            </a:extLst>
          </p:cNvPr>
          <p:cNvSpPr/>
          <p:nvPr/>
        </p:nvSpPr>
        <p:spPr>
          <a:xfrm>
            <a:off x="8615257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E087DFF1-F3FA-2A83-BC12-9440A20853AE}"/>
              </a:ext>
            </a:extLst>
          </p:cNvPr>
          <p:cNvSpPr/>
          <p:nvPr/>
        </p:nvSpPr>
        <p:spPr>
          <a:xfrm>
            <a:off x="8965453" y="1726901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7A5608B6-8CED-1F1F-351C-CF5EC55D9ADC}"/>
              </a:ext>
            </a:extLst>
          </p:cNvPr>
          <p:cNvSpPr/>
          <p:nvPr/>
        </p:nvSpPr>
        <p:spPr>
          <a:xfrm>
            <a:off x="7564669" y="1726900"/>
            <a:ext cx="350196" cy="265112"/>
          </a:xfrm>
          <a:prstGeom prst="rect">
            <a:avLst/>
          </a:prstGeom>
          <a:solidFill>
            <a:srgbClr val="E6D5F3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F8F4958F-685F-81D3-0B65-1C79A5CD6047}"/>
              </a:ext>
            </a:extLst>
          </p:cNvPr>
          <p:cNvSpPr/>
          <p:nvPr/>
        </p:nvSpPr>
        <p:spPr>
          <a:xfrm>
            <a:off x="7914865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623D8536-B9BB-CD5F-66A1-533BAB7FC903}"/>
              </a:ext>
            </a:extLst>
          </p:cNvPr>
          <p:cNvSpPr/>
          <p:nvPr/>
        </p:nvSpPr>
        <p:spPr>
          <a:xfrm>
            <a:off x="8265061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AA486A7C-BE75-EF31-A54D-092FB77E978C}"/>
              </a:ext>
            </a:extLst>
          </p:cNvPr>
          <p:cNvSpPr/>
          <p:nvPr/>
        </p:nvSpPr>
        <p:spPr>
          <a:xfrm>
            <a:off x="8615257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9E6005B7-4DD0-EC6A-C6C9-0DB3865DA7A7}"/>
              </a:ext>
            </a:extLst>
          </p:cNvPr>
          <p:cNvSpPr/>
          <p:nvPr/>
        </p:nvSpPr>
        <p:spPr>
          <a:xfrm>
            <a:off x="8965453" y="1200255"/>
            <a:ext cx="350196" cy="265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13344960-0470-5695-E6B7-EA82B3A0A5E2}"/>
              </a:ext>
            </a:extLst>
          </p:cNvPr>
          <p:cNvSpPr/>
          <p:nvPr/>
        </p:nvSpPr>
        <p:spPr>
          <a:xfrm>
            <a:off x="8615257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09713A0-2460-9B62-AE8C-248865FFA0AD}"/>
              </a:ext>
            </a:extLst>
          </p:cNvPr>
          <p:cNvSpPr/>
          <p:nvPr/>
        </p:nvSpPr>
        <p:spPr>
          <a:xfrm>
            <a:off x="8265061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5BAD318-1D90-8B08-F912-90F6750451A5}"/>
              </a:ext>
            </a:extLst>
          </p:cNvPr>
          <p:cNvSpPr/>
          <p:nvPr/>
        </p:nvSpPr>
        <p:spPr>
          <a:xfrm>
            <a:off x="7914865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9563D0E-A566-AA65-D19B-A2EE0B81EF30}"/>
              </a:ext>
            </a:extLst>
          </p:cNvPr>
          <p:cNvSpPr/>
          <p:nvPr/>
        </p:nvSpPr>
        <p:spPr>
          <a:xfrm>
            <a:off x="7564669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2609266-19AF-E19C-A521-C07521E32758}"/>
              </a:ext>
            </a:extLst>
          </p:cNvPr>
          <p:cNvSpPr/>
          <p:nvPr/>
        </p:nvSpPr>
        <p:spPr>
          <a:xfrm>
            <a:off x="8965453" y="1024707"/>
            <a:ext cx="350196" cy="17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E558F6A-12AC-73BA-5B1F-70E3D697B5FC}"/>
              </a:ext>
            </a:extLst>
          </p:cNvPr>
          <p:cNvSpPr txBox="1"/>
          <p:nvPr/>
        </p:nvSpPr>
        <p:spPr>
          <a:xfrm>
            <a:off x="841415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61FDC70-2B04-4E3E-42EB-114E7D5EC093}"/>
              </a:ext>
            </a:extLst>
          </p:cNvPr>
          <p:cNvSpPr txBox="1"/>
          <p:nvPr/>
        </p:nvSpPr>
        <p:spPr>
          <a:xfrm>
            <a:off x="2832863" y="1968442"/>
            <a:ext cx="1001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9" name="Arrow: Right 288">
            <a:extLst>
              <a:ext uri="{FF2B5EF4-FFF2-40B4-BE49-F238E27FC236}">
                <a16:creationId xmlns:a16="http://schemas.microsoft.com/office/drawing/2014/main" id="{2490F922-1BE7-6D56-CBFE-1B6ACE867E2F}"/>
              </a:ext>
            </a:extLst>
          </p:cNvPr>
          <p:cNvSpPr/>
          <p:nvPr/>
        </p:nvSpPr>
        <p:spPr>
          <a:xfrm rot="19087288">
            <a:off x="4173332" y="1734695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inner_join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4" name="Arrow: Right 293">
            <a:extLst>
              <a:ext uri="{FF2B5EF4-FFF2-40B4-BE49-F238E27FC236}">
                <a16:creationId xmlns:a16="http://schemas.microsoft.com/office/drawing/2014/main" id="{07A1896F-AFA6-CE35-7811-343D5581AC0B}"/>
              </a:ext>
            </a:extLst>
          </p:cNvPr>
          <p:cNvSpPr/>
          <p:nvPr/>
        </p:nvSpPr>
        <p:spPr>
          <a:xfrm>
            <a:off x="4366321" y="2822299"/>
            <a:ext cx="1638413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left</a:t>
            </a:r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sp>
        <p:nvSpPr>
          <p:cNvPr id="295" name="Arrow: Right 294">
            <a:extLst>
              <a:ext uri="{FF2B5EF4-FFF2-40B4-BE49-F238E27FC236}">
                <a16:creationId xmlns:a16="http://schemas.microsoft.com/office/drawing/2014/main" id="{0E4817A8-0B1B-EE14-34F0-68501B8683A4}"/>
              </a:ext>
            </a:extLst>
          </p:cNvPr>
          <p:cNvSpPr/>
          <p:nvPr/>
        </p:nvSpPr>
        <p:spPr>
          <a:xfrm rot="2097639">
            <a:off x="4239128" y="3883218"/>
            <a:ext cx="1900795" cy="6822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TW" sz="1800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full_join</a:t>
            </a:r>
            <a:r>
              <a:rPr lang="en-GB" altLang="zh-TW" sz="1800" dirty="0"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5BD681D-F53C-2F96-08B8-6291A4B72579}"/>
              </a:ext>
            </a:extLst>
          </p:cNvPr>
          <p:cNvCxnSpPr/>
          <p:nvPr/>
        </p:nvCxnSpPr>
        <p:spPr>
          <a:xfrm flipV="1">
            <a:off x="84141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FD429E92-BA09-B40E-FE5F-B1B8E6B7A4F3}"/>
              </a:ext>
            </a:extLst>
          </p:cNvPr>
          <p:cNvCxnSpPr/>
          <p:nvPr/>
        </p:nvCxnSpPr>
        <p:spPr>
          <a:xfrm flipV="1">
            <a:off x="2647355" y="4015740"/>
            <a:ext cx="0" cy="2365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7B3E46B8-F6D2-FF73-B85A-B4FC1A6701DD}"/>
              </a:ext>
            </a:extLst>
          </p:cNvPr>
          <p:cNvSpPr txBox="1"/>
          <p:nvPr/>
        </p:nvSpPr>
        <p:spPr>
          <a:xfrm>
            <a:off x="666317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91BD039-077F-978B-16CF-1398E81C8BC4}"/>
              </a:ext>
            </a:extLst>
          </p:cNvPr>
          <p:cNvSpPr txBox="1"/>
          <p:nvPr/>
        </p:nvSpPr>
        <p:spPr>
          <a:xfrm>
            <a:off x="2490042" y="4241187"/>
            <a:ext cx="1001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1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2E8A44-783B-A524-296F-E68CFC9630E5}"/>
              </a:ext>
            </a:extLst>
          </p:cNvPr>
          <p:cNvSpPr txBox="1"/>
          <p:nvPr/>
        </p:nvSpPr>
        <p:spPr>
          <a:xfrm>
            <a:off x="4469967" y="3259723"/>
            <a:ext cx="12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sz="1600" dirty="0" err="1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all.x</a:t>
            </a:r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=T)</a:t>
            </a:r>
            <a:endParaRPr lang="en-GB" sz="1600" dirty="0">
              <a:solidFill>
                <a:srgbClr val="00206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1D0E19-8353-60F1-2251-E0522AA4EC00}"/>
              </a:ext>
            </a:extLst>
          </p:cNvPr>
          <p:cNvSpPr txBox="1"/>
          <p:nvPr/>
        </p:nvSpPr>
        <p:spPr>
          <a:xfrm rot="2113648">
            <a:off x="4278436" y="4203135"/>
            <a:ext cx="12483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TW" sz="1600" dirty="0">
                <a:solidFill>
                  <a:srgbClr val="002060"/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(all=T)</a:t>
            </a:r>
            <a:endParaRPr lang="en-GB" sz="1600" dirty="0">
              <a:solidFill>
                <a:srgbClr val="002060"/>
              </a:solidFill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155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EC8A144D-54BC-AA59-2C5B-50CFD2BD4A9F}"/>
              </a:ext>
            </a:extLst>
          </p:cNvPr>
          <p:cNvSpPr/>
          <p:nvPr/>
        </p:nvSpPr>
        <p:spPr>
          <a:xfrm>
            <a:off x="682905" y="-57873"/>
            <a:ext cx="8993529" cy="667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D2F369-E61A-0674-B4AF-1083AE3CEA71}"/>
              </a:ext>
            </a:extLst>
          </p:cNvPr>
          <p:cNvSpPr/>
          <p:nvPr/>
        </p:nvSpPr>
        <p:spPr>
          <a:xfrm>
            <a:off x="1539975" y="1039347"/>
            <a:ext cx="3720365" cy="2199688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EB5C0D-C215-CF3B-B3EE-2EB97185EA1F}"/>
              </a:ext>
            </a:extLst>
          </p:cNvPr>
          <p:cNvSpPr/>
          <p:nvPr/>
        </p:nvSpPr>
        <p:spPr>
          <a:xfrm>
            <a:off x="526034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ACFAED-20C6-82D7-979D-064F816E1AD9}"/>
              </a:ext>
            </a:extLst>
          </p:cNvPr>
          <p:cNvSpPr/>
          <p:nvPr/>
        </p:nvSpPr>
        <p:spPr>
          <a:xfrm>
            <a:off x="6654801" y="1039347"/>
            <a:ext cx="1394460" cy="2199688"/>
          </a:xfrm>
          <a:prstGeom prst="roundRect">
            <a:avLst>
              <a:gd name="adj" fmla="val 794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CA5E4-F4BE-0849-40F3-152E46A10D19}"/>
              </a:ext>
            </a:extLst>
          </p:cNvPr>
          <p:cNvSpPr/>
          <p:nvPr/>
        </p:nvSpPr>
        <p:spPr>
          <a:xfrm>
            <a:off x="1539975" y="5261552"/>
            <a:ext cx="3720365" cy="1073724"/>
          </a:xfrm>
          <a:prstGeom prst="roundRect">
            <a:avLst>
              <a:gd name="adj" fmla="val 79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8DDB4E-89C7-211D-36F8-69299B32F6D2}"/>
              </a:ext>
            </a:extLst>
          </p:cNvPr>
          <p:cNvSpPr/>
          <p:nvPr/>
        </p:nvSpPr>
        <p:spPr>
          <a:xfrm>
            <a:off x="5260338" y="5260266"/>
            <a:ext cx="2788923" cy="1073724"/>
          </a:xfrm>
          <a:prstGeom prst="roundRect">
            <a:avLst>
              <a:gd name="adj" fmla="val 79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38EEB01-F636-3CF3-B6DA-9E3080B9AE1B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675388"/>
          <a:ext cx="6520243" cy="256364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5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StopType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48530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</a:t>
                      </a:r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780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362524930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E625DDE-4B52-305F-3443-EF8EE153DC7C}"/>
              </a:ext>
            </a:extLst>
          </p:cNvPr>
          <p:cNvSpPr txBox="1"/>
          <p:nvPr/>
        </p:nvSpPr>
        <p:spPr>
          <a:xfrm>
            <a:off x="2794860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8D81D55-1498-3834-9BE5-59DB9ED93316}"/>
              </a:ext>
            </a:extLst>
          </p:cNvPr>
          <p:cNvSpPr/>
          <p:nvPr/>
        </p:nvSpPr>
        <p:spPr>
          <a:xfrm rot="5400000">
            <a:off x="3251818" y="-1318151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76763B-25EC-BD93-2307-0E42807DAF43}"/>
              </a:ext>
            </a:extLst>
          </p:cNvPr>
          <p:cNvSpPr txBox="1"/>
          <p:nvPr/>
        </p:nvSpPr>
        <p:spPr>
          <a:xfrm>
            <a:off x="2794861" y="419973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保留欄位</a:t>
            </a:r>
            <a:endParaRPr lang="en-GB" sz="2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FB9DD8B-D1A6-1760-9869-56348CD37E57}"/>
              </a:ext>
            </a:extLst>
          </p:cNvPr>
          <p:cNvSpPr/>
          <p:nvPr/>
        </p:nvSpPr>
        <p:spPr>
          <a:xfrm rot="5400000">
            <a:off x="3251819" y="2881586"/>
            <a:ext cx="296673" cy="3720366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55CB07-5ED5-C057-D263-6CE24314FEFB}"/>
              </a:ext>
            </a:extLst>
          </p:cNvPr>
          <p:cNvSpPr/>
          <p:nvPr/>
        </p:nvSpPr>
        <p:spPr>
          <a:xfrm>
            <a:off x="4755509" y="3867760"/>
            <a:ext cx="584921" cy="65106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AED2781-79E8-C7BA-324D-0351259C98C1}"/>
              </a:ext>
            </a:extLst>
          </p:cNvPr>
          <p:cNvSpPr/>
          <p:nvPr/>
        </p:nvSpPr>
        <p:spPr>
          <a:xfrm rot="5400000">
            <a:off x="5866353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ECF8A-734E-D975-CB5B-368B98193D4B}"/>
              </a:ext>
            </a:extLst>
          </p:cNvPr>
          <p:cNvSpPr txBox="1"/>
          <p:nvPr/>
        </p:nvSpPr>
        <p:spPr>
          <a:xfrm>
            <a:off x="5392321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ACEB991-DFEC-9DA3-3CAD-73DAB3276A5B}"/>
              </a:ext>
            </a:extLst>
          </p:cNvPr>
          <p:cNvSpPr/>
          <p:nvPr/>
        </p:nvSpPr>
        <p:spPr>
          <a:xfrm rot="5400000">
            <a:off x="7226246" y="-98079"/>
            <a:ext cx="262525" cy="1314371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F9E803-7BB5-8653-3478-966975FBA564}"/>
              </a:ext>
            </a:extLst>
          </p:cNvPr>
          <p:cNvSpPr txBox="1"/>
          <p:nvPr/>
        </p:nvSpPr>
        <p:spPr>
          <a:xfrm>
            <a:off x="6752214" y="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FAC162-215B-CB11-901A-2B80E03BB665}"/>
              </a:ext>
            </a:extLst>
          </p:cNvPr>
          <p:cNvSpPr txBox="1"/>
          <p:nvPr/>
        </p:nvSpPr>
        <p:spPr>
          <a:xfrm>
            <a:off x="801858" y="3432425"/>
            <a:ext cx="837647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dcast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資料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保留欄位+保留欄位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+... ~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參照欄位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, 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value.var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="</a:t>
            </a:r>
            <a:r>
              <a:rPr lang="en-GB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展開欄位</a:t>
            </a:r>
            <a:r>
              <a:rPr lang="en-GB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")</a:t>
            </a:r>
            <a:endParaRPr lang="en-GB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0F2A6C-5690-55E0-D613-034AC20FE1EC}"/>
              </a:ext>
            </a:extLst>
          </p:cNvPr>
          <p:cNvSpPr txBox="1"/>
          <p:nvPr/>
        </p:nvSpPr>
        <p:spPr>
          <a:xfrm>
            <a:off x="8237746" y="48996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參照欄位</a:t>
            </a:r>
            <a:endParaRPr lang="en-GB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D3B3FFD-BC0E-A85A-B6E0-D9B2AE29A42F}"/>
              </a:ext>
            </a:extLst>
          </p:cNvPr>
          <p:cNvGraphicFramePr>
            <a:graphicFrameLocks noGrp="1"/>
          </p:cNvGraphicFramePr>
          <p:nvPr/>
        </p:nvGraphicFramePr>
        <p:xfrm>
          <a:off x="1539974" y="4888714"/>
          <a:ext cx="6520244" cy="145112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8796">
                  <a:extLst>
                    <a:ext uri="{9D8B030D-6E8A-4147-A177-3AD203B41FA5}">
                      <a16:colId xmlns:a16="http://schemas.microsoft.com/office/drawing/2014/main" val="215621004"/>
                    </a:ext>
                  </a:extLst>
                </a:gridCol>
                <a:gridCol w="1972116">
                  <a:extLst>
                    <a:ext uri="{9D8B030D-6E8A-4147-A177-3AD203B41FA5}">
                      <a16:colId xmlns:a16="http://schemas.microsoft.com/office/drawing/2014/main" val="3266484332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2091498931"/>
                    </a:ext>
                  </a:extLst>
                </a:gridCol>
                <a:gridCol w="1409666">
                  <a:extLst>
                    <a:ext uri="{9D8B030D-6E8A-4147-A177-3AD203B41FA5}">
                      <a16:colId xmlns:a16="http://schemas.microsoft.com/office/drawing/2014/main" val="492468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SubRouteUID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SubRouteName</a:t>
                      </a:r>
                      <a:endParaRPr lang="en-GB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Stop_O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sz="1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Stop_D</a:t>
                      </a:r>
                      <a:endParaRPr lang="zh-TW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195354"/>
                  </a:ext>
                </a:extLst>
              </a:tr>
              <a:tr h="33860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854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HSZ000702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新莊車站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古奇峰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204587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HSZ000801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成德路</a:t>
                      </a:r>
                    </a:p>
                  </a:txBody>
                  <a:tcPr marL="45720" marR="45720" marT="15240" marB="152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北校門</a:t>
                      </a:r>
                    </a:p>
                  </a:txBody>
                  <a:tcPr marL="45720" marR="45720" marT="15240" marB="15240" anchor="ctr"/>
                </a:tc>
                <a:extLst>
                  <a:ext uri="{0D108BD9-81ED-4DB2-BD59-A6C34878D82A}">
                    <a16:rowId xmlns:a16="http://schemas.microsoft.com/office/drawing/2014/main" val="9709598"/>
                  </a:ext>
                </a:extLst>
              </a:tr>
            </a:tbl>
          </a:graphicData>
        </a:graphic>
      </p:graphicFrame>
      <p:sp>
        <p:nvSpPr>
          <p:cNvPr id="43" name="Left Brace 42">
            <a:extLst>
              <a:ext uri="{FF2B5EF4-FFF2-40B4-BE49-F238E27FC236}">
                <a16:creationId xmlns:a16="http://schemas.microsoft.com/office/drawing/2014/main" id="{5DB62EEF-2BEF-FD53-6206-BF0A8F12F49A}"/>
              </a:ext>
            </a:extLst>
          </p:cNvPr>
          <p:cNvSpPr/>
          <p:nvPr/>
        </p:nvSpPr>
        <p:spPr>
          <a:xfrm rot="10800000">
            <a:off x="8062848" y="5303243"/>
            <a:ext cx="176584" cy="1020914"/>
          </a:xfrm>
          <a:prstGeom prst="leftBrace">
            <a:avLst>
              <a:gd name="adj1" fmla="val 49316"/>
              <a:gd name="adj2" fmla="val 50000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72DB03-3DCC-C6CC-3BF2-CE73F1DD0C1B}"/>
              </a:ext>
            </a:extLst>
          </p:cNvPr>
          <p:cNvSpPr txBox="1"/>
          <p:nvPr/>
        </p:nvSpPr>
        <p:spPr>
          <a:xfrm>
            <a:off x="8237746" y="556189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展開欄位</a:t>
            </a:r>
            <a:endParaRPr lang="en-GB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783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712</Words>
  <Application>Microsoft Office PowerPoint</Application>
  <PresentationFormat>Widescreen</PresentationFormat>
  <Paragraphs>342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Taipei Sans TC Beta</vt:lpstr>
      <vt:lpstr>微軟正黑體</vt:lpstr>
      <vt:lpstr>Arial</vt:lpstr>
      <vt:lpstr>Calibri</vt:lpstr>
      <vt:lpstr>Calibri Light</vt:lpstr>
      <vt:lpstr>Consolas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Chia-jung Yeh</dc:creator>
  <cp:lastModifiedBy>Chia-jung Yeh</cp:lastModifiedBy>
  <cp:revision>1</cp:revision>
  <dcterms:created xsi:type="dcterms:W3CDTF">2024-01-15T14:35:30Z</dcterms:created>
  <dcterms:modified xsi:type="dcterms:W3CDTF">2024-02-01T02:28:43Z</dcterms:modified>
</cp:coreProperties>
</file>