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56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EAAC63"/>
    <a:srgbClr val="A8C9E8"/>
    <a:srgbClr val="2FB8BD"/>
    <a:srgbClr val="BF9000"/>
    <a:srgbClr val="D19DAD"/>
    <a:srgbClr val="FFB9B9"/>
    <a:srgbClr val="74A9DA"/>
    <a:srgbClr val="E0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626" dt="2024-02-13T13:43:04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13T13:57:13.910" v="4716" actId="16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957</Words>
  <Application>Microsoft Office PowerPoint</Application>
  <PresentationFormat>Widescreen</PresentationFormat>
  <Paragraphs>476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2024-02-13T13:57:25Z</dcterms:modified>
</cp:coreProperties>
</file>