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1355-30EC-0184-BB8E-E3EE30BC4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EBB3F-D81B-F5B3-C088-9A72BD1BC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BDFD7-F63C-D420-E66B-D32274E3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F6E5-377D-4C60-BE05-CFD5B2458EB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1150-55E5-7950-D11C-738942BF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C9E4-198C-7F16-FB0D-70E6FC0C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1A3B-260E-49F7-80EE-556FB20E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201C-C99C-1D2E-8FF2-CEB014B6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5BA99-7E2C-AF4E-AFA8-8F1F5C71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0D6A-EBE3-DC30-CC9A-D328F6C8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F6E5-377D-4C60-BE05-CFD5B2458EB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DD3D-A05F-0930-48B4-D618C0D6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6BD3-7A22-82FE-07DE-2A00EA16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1A3B-260E-49F7-80EE-556FB20E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6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C03ED-7954-950B-61E9-8C55521F6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4D461-6218-F5C6-9DAC-CE28CCDA8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FB85-59EC-AAC3-46EF-1B4C777A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F6E5-377D-4C60-BE05-CFD5B2458EB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9C39-1B81-D8AE-CBAA-43106216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80BE-A550-74A1-A0A2-15B71E4B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1A3B-260E-49F7-80EE-556FB20E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BF3C-463D-96C2-065B-BFFF548F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F2CD-6AC7-89CB-6B74-59EE871F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FBD9-5959-E39E-BDD0-9ACD520A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F6E5-377D-4C60-BE05-CFD5B2458EB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E1107-C609-784C-D0A7-FC369E30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FED61-8FE1-F93A-8E2A-3415635F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1A3B-260E-49F7-80EE-556FB20E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7885-90C6-61AE-3740-8C5BE61B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476FC-CB55-91BA-DBFC-4F70E5DA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35A2-A8AB-3343-2EA9-BC7F5C6B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F6E5-377D-4C60-BE05-CFD5B2458EB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8E5D-D2B9-7ED8-F377-447B1BF9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B9B7-E490-18A8-35EA-78AE86B9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1A3B-260E-49F7-80EE-556FB20E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8CAC-726B-A3BE-E8EF-D803E72D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BAD8-E592-1D14-6935-A232527E3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AB71C-9D40-98F8-1791-E15C2428B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6DD7A-4974-8D54-D0A3-1729F60D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F6E5-377D-4C60-BE05-CFD5B2458EB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93FCA-CB69-30F2-1A37-D15C75B4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5DC5-B5F9-6AEC-182D-A18D21B2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1A3B-260E-49F7-80EE-556FB20E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749D-9BCA-96F7-E8CF-E87C36B9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B7D5A-2159-15E8-4304-3F92DA8E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27AE6-52AF-0A68-22CE-BA0B159E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050E9-D618-0104-FFE1-62EE9BA0A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B3DCC-89E6-21A7-26A6-667C6716F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CDE56-2699-5F9A-FD0A-A6196489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F6E5-377D-4C60-BE05-CFD5B2458EB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0DF29-2EA6-9FEB-8261-0EEBEF9E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1B592-1881-ED73-B277-54A4BFEC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1A3B-260E-49F7-80EE-556FB20E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BC4B-FADC-F263-B48E-D2B395FC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5A62D-3604-841E-3DD0-16D0DDD0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F6E5-377D-4C60-BE05-CFD5B2458EB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44256-8192-08A4-3B10-11EE2501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1E41F-64D8-4A94-303C-5F5BA79F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1A3B-260E-49F7-80EE-556FB20E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93252-8D38-E514-467F-2477A104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F6E5-377D-4C60-BE05-CFD5B2458EB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7FAF4-63A1-7ECE-FA82-22619942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970B7-C4EF-ECA9-3022-87982C81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1A3B-260E-49F7-80EE-556FB20E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65C5-72E5-953B-DF44-835BBEBA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25FA-DEF1-981C-5B68-82FC258F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90BFF-9A97-9D73-3077-EC8111BB0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2CBD-1609-7912-5F1C-6ECF3E3F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F6E5-377D-4C60-BE05-CFD5B2458EB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251B-E5DA-7BE4-B9CF-EB5244F6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B6AB1-8A8A-94FF-6302-5871FF2C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1A3B-260E-49F7-80EE-556FB20E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A3EF-EB68-6AA1-2FDC-DCA5F056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90AFD-EFE3-F1E6-8E37-301D42C10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4F8D1-FA14-8E18-2312-5EB77BEA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2F716-4545-ED55-A839-BE50C9BB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F6E5-377D-4C60-BE05-CFD5B2458EB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E8B2E-EEE5-738C-C319-2A4CAAA6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38173-9C24-DD1E-D1CB-CE65F41F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1A3B-260E-49F7-80EE-556FB20E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8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59266-90E9-D102-089F-212E024A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E832-4631-C985-2871-4819FC04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09DE-703C-76DA-2D0E-94882C548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1F6E5-377D-4C60-BE05-CFD5B2458EB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FA12-03F6-A46B-10AA-C324D84A7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D3D8-E214-353C-AC0F-5948FFD67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B1A3B-260E-49F7-80EE-556FB20E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E462-1E34-1F87-3411-BDB6EC96D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坐姿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9FCA-70CB-CEBB-1591-95C650CC3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C64E9AA-EA69-5A19-7882-58F5D970D3C7}"/>
              </a:ext>
            </a:extLst>
          </p:cNvPr>
          <p:cNvSpPr/>
          <p:nvPr/>
        </p:nvSpPr>
        <p:spPr>
          <a:xfrm>
            <a:off x="5511796" y="1990636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6C4A08D-DE1D-F24A-C934-547C4FE7DE10}"/>
              </a:ext>
            </a:extLst>
          </p:cNvPr>
          <p:cNvSpPr/>
          <p:nvPr/>
        </p:nvSpPr>
        <p:spPr>
          <a:xfrm>
            <a:off x="5729908" y="3231936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9292A7-DD63-E16C-ACD9-FC1A8E4C8E59}"/>
              </a:ext>
            </a:extLst>
          </p:cNvPr>
          <p:cNvSpPr/>
          <p:nvPr/>
        </p:nvSpPr>
        <p:spPr>
          <a:xfrm>
            <a:off x="5707739" y="4362789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5F0F011-F350-F4D2-87FB-09B2EEA0031D}"/>
              </a:ext>
            </a:extLst>
          </p:cNvPr>
          <p:cNvSpPr/>
          <p:nvPr/>
        </p:nvSpPr>
        <p:spPr>
          <a:xfrm>
            <a:off x="5317619" y="2606768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BA14F3F-E863-87C9-D769-926415DBE6C7}"/>
              </a:ext>
            </a:extLst>
          </p:cNvPr>
          <p:cNvSpPr/>
          <p:nvPr/>
        </p:nvSpPr>
        <p:spPr>
          <a:xfrm>
            <a:off x="5732622" y="5354944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163A240-DEEA-448C-7965-6D967CBB11CB}"/>
              </a:ext>
            </a:extLst>
          </p:cNvPr>
          <p:cNvSpPr/>
          <p:nvPr/>
        </p:nvSpPr>
        <p:spPr>
          <a:xfrm>
            <a:off x="5768849" y="5713415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7FC9EE7-B47B-EB1D-C11F-17DC3BF8AA93}"/>
              </a:ext>
            </a:extLst>
          </p:cNvPr>
          <p:cNvSpPr/>
          <p:nvPr/>
        </p:nvSpPr>
        <p:spPr>
          <a:xfrm>
            <a:off x="5258954" y="5668781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80F78C-0316-B22E-2B34-C1F0D0200AC5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5395668" y="2068685"/>
            <a:ext cx="129519" cy="5514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DC07CE-9798-1AC3-03A3-204FF62E1A60}"/>
              </a:ext>
            </a:extLst>
          </p:cNvPr>
          <p:cNvCxnSpPr>
            <a:cxnSpLocks/>
            <a:stCxn id="8" idx="4"/>
            <a:endCxn id="15" idx="7"/>
          </p:cNvCxnSpPr>
          <p:nvPr/>
        </p:nvCxnSpPr>
        <p:spPr>
          <a:xfrm flipH="1">
            <a:off x="4947592" y="2698208"/>
            <a:ext cx="415747" cy="6360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34F9815-F51C-AFD1-9A7F-57921029019D}"/>
              </a:ext>
            </a:extLst>
          </p:cNvPr>
          <p:cNvSpPr/>
          <p:nvPr/>
        </p:nvSpPr>
        <p:spPr>
          <a:xfrm rot="6164619">
            <a:off x="4585534" y="3015098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8C23043-68C1-1969-FF0D-F609E71ED62C}"/>
              </a:ext>
            </a:extLst>
          </p:cNvPr>
          <p:cNvSpPr/>
          <p:nvPr/>
        </p:nvSpPr>
        <p:spPr>
          <a:xfrm rot="6164619">
            <a:off x="4877471" y="3249830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202164C-9149-3314-46CB-1CF3B6127663}"/>
              </a:ext>
            </a:extLst>
          </p:cNvPr>
          <p:cNvSpPr/>
          <p:nvPr/>
        </p:nvSpPr>
        <p:spPr>
          <a:xfrm rot="6164619">
            <a:off x="4512553" y="3398496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AD0585-2EDB-AD6E-C908-3966B8D1D4C8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rot="6164619" flipH="1">
            <a:off x="4727276" y="3042251"/>
            <a:ext cx="99893" cy="27186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384A79-A04F-EA6A-16DA-056253CEB87C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 rot="6164619">
            <a:off x="4660311" y="3240645"/>
            <a:ext cx="160843" cy="25847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8741D8-52FC-8864-66F0-A10821EC5F4C}"/>
              </a:ext>
            </a:extLst>
          </p:cNvPr>
          <p:cNvCxnSpPr>
            <a:cxnSpLocks/>
            <a:stCxn id="16" idx="4"/>
            <a:endCxn id="14" idx="5"/>
          </p:cNvCxnSpPr>
          <p:nvPr/>
        </p:nvCxnSpPr>
        <p:spPr>
          <a:xfrm rot="6164619" flipH="1">
            <a:off x="4374273" y="3259675"/>
            <a:ext cx="35772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708857-28D0-AE61-65C9-F0F89EAA6D3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5589845" y="2068685"/>
            <a:ext cx="153454" cy="117664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6AA45-9DBC-0AF4-B3ED-D111AD94658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5753459" y="3323376"/>
            <a:ext cx="22169" cy="103941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9C29F5-EDFE-4926-F170-4DB372F7FCBB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 flipH="1">
            <a:off x="5746013" y="4454229"/>
            <a:ext cx="7446" cy="9141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A1B2B1-6718-142C-E890-B65AAF7F1A23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5337003" y="5432993"/>
            <a:ext cx="409010" cy="2491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CB696B-1B89-08B6-E877-A6B81877955B}"/>
              </a:ext>
            </a:extLst>
          </p:cNvPr>
          <p:cNvCxnSpPr>
            <a:cxnSpLocks/>
            <a:stCxn id="10" idx="2"/>
            <a:endCxn id="11" idx="5"/>
          </p:cNvCxnSpPr>
          <p:nvPr/>
        </p:nvCxnSpPr>
        <p:spPr>
          <a:xfrm flipH="1" flipV="1">
            <a:off x="5337003" y="5746830"/>
            <a:ext cx="431846" cy="1230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3E38CC08-9A3E-B4B6-80F1-A19CBD49EB12}"/>
              </a:ext>
            </a:extLst>
          </p:cNvPr>
          <p:cNvSpPr/>
          <p:nvPr/>
        </p:nvSpPr>
        <p:spPr>
          <a:xfrm>
            <a:off x="6321973" y="1899196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834AA7BA-431A-5DF4-6C27-342247891EA3}"/>
              </a:ext>
            </a:extLst>
          </p:cNvPr>
          <p:cNvSpPr/>
          <p:nvPr/>
        </p:nvSpPr>
        <p:spPr>
          <a:xfrm>
            <a:off x="6276253" y="3172825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C1549302-E72A-2AA2-EC95-566EF1BC4F51}"/>
              </a:ext>
            </a:extLst>
          </p:cNvPr>
          <p:cNvSpPr/>
          <p:nvPr/>
        </p:nvSpPr>
        <p:spPr>
          <a:xfrm>
            <a:off x="6517916" y="4271349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0AD26287-9D84-C83E-1812-989931BB891A}"/>
              </a:ext>
            </a:extLst>
          </p:cNvPr>
          <p:cNvSpPr/>
          <p:nvPr/>
        </p:nvSpPr>
        <p:spPr>
          <a:xfrm>
            <a:off x="6761595" y="2606768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192D3725-B588-372C-8471-915211CF60DB}"/>
              </a:ext>
            </a:extLst>
          </p:cNvPr>
          <p:cNvSpPr/>
          <p:nvPr/>
        </p:nvSpPr>
        <p:spPr>
          <a:xfrm>
            <a:off x="7153952" y="2421089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47C6A387-2EA2-E2BB-2967-B14722619827}"/>
              </a:ext>
            </a:extLst>
          </p:cNvPr>
          <p:cNvSpPr/>
          <p:nvPr/>
        </p:nvSpPr>
        <p:spPr>
          <a:xfrm>
            <a:off x="7318503" y="2084564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055BB585-22C3-74B3-C199-4AA143C61469}"/>
              </a:ext>
            </a:extLst>
          </p:cNvPr>
          <p:cNvSpPr/>
          <p:nvPr/>
        </p:nvSpPr>
        <p:spPr>
          <a:xfrm>
            <a:off x="7544004" y="2407698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5F82583C-ADCA-379E-9304-26087E5EC6B4}"/>
              </a:ext>
            </a:extLst>
          </p:cNvPr>
          <p:cNvSpPr/>
          <p:nvPr/>
        </p:nvSpPr>
        <p:spPr>
          <a:xfrm>
            <a:off x="6542799" y="5263504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91292A5-2D45-974F-B505-8DC5959113B6}"/>
              </a:ext>
            </a:extLst>
          </p:cNvPr>
          <p:cNvSpPr/>
          <p:nvPr/>
        </p:nvSpPr>
        <p:spPr>
          <a:xfrm>
            <a:off x="6588519" y="5655390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498801C6-96FF-DDB4-93BE-EA37B79C98C6}"/>
              </a:ext>
            </a:extLst>
          </p:cNvPr>
          <p:cNvSpPr/>
          <p:nvPr/>
        </p:nvSpPr>
        <p:spPr>
          <a:xfrm>
            <a:off x="7062512" y="5655390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6D7225C-4716-B34B-3702-03C570B57A2E}"/>
              </a:ext>
            </a:extLst>
          </p:cNvPr>
          <p:cNvCxnSpPr>
            <a:stCxn id="51" idx="5"/>
            <a:endCxn id="54" idx="1"/>
          </p:cNvCxnSpPr>
          <p:nvPr/>
        </p:nvCxnSpPr>
        <p:spPr>
          <a:xfrm>
            <a:off x="6400022" y="1977245"/>
            <a:ext cx="374964" cy="6429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012B3FA-50BF-AC2C-1880-6FFE76E6FAFB}"/>
              </a:ext>
            </a:extLst>
          </p:cNvPr>
          <p:cNvCxnSpPr>
            <a:cxnSpLocks/>
            <a:stCxn id="54" idx="5"/>
            <a:endCxn id="55" idx="3"/>
          </p:cNvCxnSpPr>
          <p:nvPr/>
        </p:nvCxnSpPr>
        <p:spPr>
          <a:xfrm flipV="1">
            <a:off x="6839644" y="2499138"/>
            <a:ext cx="327699" cy="1856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8DFD4E-B4A7-69FD-0351-641AAFA48B6C}"/>
              </a:ext>
            </a:extLst>
          </p:cNvPr>
          <p:cNvCxnSpPr>
            <a:cxnSpLocks/>
            <a:stCxn id="56" idx="3"/>
            <a:endCxn id="55" idx="7"/>
          </p:cNvCxnSpPr>
          <p:nvPr/>
        </p:nvCxnSpPr>
        <p:spPr>
          <a:xfrm flipH="1">
            <a:off x="7232001" y="2162613"/>
            <a:ext cx="99893" cy="27186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7CCB4F-D6C6-4868-F6F6-5B3B7E0C20F9}"/>
              </a:ext>
            </a:extLst>
          </p:cNvPr>
          <p:cNvCxnSpPr>
            <a:cxnSpLocks/>
            <a:stCxn id="56" idx="5"/>
            <a:endCxn id="57" idx="1"/>
          </p:cNvCxnSpPr>
          <p:nvPr/>
        </p:nvCxnSpPr>
        <p:spPr>
          <a:xfrm>
            <a:off x="7396552" y="2162613"/>
            <a:ext cx="160843" cy="25847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10BE2D2-CF94-1D9E-65DD-7E6C03E75BE6}"/>
              </a:ext>
            </a:extLst>
          </p:cNvPr>
          <p:cNvCxnSpPr>
            <a:cxnSpLocks/>
            <a:stCxn id="57" idx="4"/>
            <a:endCxn id="55" idx="5"/>
          </p:cNvCxnSpPr>
          <p:nvPr/>
        </p:nvCxnSpPr>
        <p:spPr>
          <a:xfrm flipH="1">
            <a:off x="7232001" y="2499138"/>
            <a:ext cx="35772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AE8F2D-E79B-FA38-33C3-9E20E839500E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321973" y="1990636"/>
            <a:ext cx="45720" cy="118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EF9CC5-837D-86C8-62FE-8BB9A14504BD}"/>
              </a:ext>
            </a:extLst>
          </p:cNvPr>
          <p:cNvCxnSpPr>
            <a:cxnSpLocks/>
            <a:stCxn id="52" idx="4"/>
            <a:endCxn id="53" idx="1"/>
          </p:cNvCxnSpPr>
          <p:nvPr/>
        </p:nvCxnSpPr>
        <p:spPr>
          <a:xfrm>
            <a:off x="6321973" y="3264265"/>
            <a:ext cx="209334" cy="10204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1C78E1-E506-DF5E-4CB7-095C81394D75}"/>
              </a:ext>
            </a:extLst>
          </p:cNvPr>
          <p:cNvCxnSpPr>
            <a:cxnSpLocks/>
            <a:stCxn id="53" idx="4"/>
            <a:endCxn id="58" idx="1"/>
          </p:cNvCxnSpPr>
          <p:nvPr/>
        </p:nvCxnSpPr>
        <p:spPr>
          <a:xfrm flipH="1">
            <a:off x="6556190" y="4362789"/>
            <a:ext cx="7446" cy="9141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E873725-58D4-2730-0ECD-45AFE9DC8F4D}"/>
              </a:ext>
            </a:extLst>
          </p:cNvPr>
          <p:cNvCxnSpPr>
            <a:cxnSpLocks/>
            <a:stCxn id="58" idx="5"/>
            <a:endCxn id="60" idx="7"/>
          </p:cNvCxnSpPr>
          <p:nvPr/>
        </p:nvCxnSpPr>
        <p:spPr>
          <a:xfrm>
            <a:off x="6620848" y="5341553"/>
            <a:ext cx="519713" cy="32722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13A909-93B0-5231-26F2-F21D660C6320}"/>
              </a:ext>
            </a:extLst>
          </p:cNvPr>
          <p:cNvCxnSpPr>
            <a:cxnSpLocks/>
            <a:stCxn id="59" idx="5"/>
            <a:endCxn id="60" idx="3"/>
          </p:cNvCxnSpPr>
          <p:nvPr/>
        </p:nvCxnSpPr>
        <p:spPr>
          <a:xfrm>
            <a:off x="6666568" y="5733439"/>
            <a:ext cx="40933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DF7886-B02E-B1F3-E2AE-6AF172E1A56C}"/>
              </a:ext>
            </a:extLst>
          </p:cNvPr>
          <p:cNvCxnSpPr>
            <a:cxnSpLocks/>
            <a:stCxn id="6" idx="6"/>
            <a:endCxn id="52" idx="3"/>
          </p:cNvCxnSpPr>
          <p:nvPr/>
        </p:nvCxnSpPr>
        <p:spPr>
          <a:xfrm flipV="1">
            <a:off x="5821348" y="3250874"/>
            <a:ext cx="468296" cy="267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5C27E8-2480-B7F0-5DC9-3206D69F6198}"/>
              </a:ext>
            </a:extLst>
          </p:cNvPr>
          <p:cNvCxnSpPr>
            <a:cxnSpLocks/>
            <a:stCxn id="5" idx="5"/>
            <a:endCxn id="51" idx="3"/>
          </p:cNvCxnSpPr>
          <p:nvPr/>
        </p:nvCxnSpPr>
        <p:spPr>
          <a:xfrm flipV="1">
            <a:off x="5589845" y="1977245"/>
            <a:ext cx="745519" cy="914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4CC2346-3CC1-0114-B527-CA77B67EF3DE}"/>
              </a:ext>
            </a:extLst>
          </p:cNvPr>
          <p:cNvSpPr/>
          <p:nvPr/>
        </p:nvSpPr>
        <p:spPr>
          <a:xfrm>
            <a:off x="5487878" y="1053145"/>
            <a:ext cx="855897" cy="852442"/>
          </a:xfrm>
          <a:prstGeom prst="flowChartConnector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F0FDFC05-8689-FBAA-AC5B-5FC543EC3D52}"/>
              </a:ext>
            </a:extLst>
          </p:cNvPr>
          <p:cNvSpPr/>
          <p:nvPr/>
        </p:nvSpPr>
        <p:spPr>
          <a:xfrm>
            <a:off x="5856391" y="1479366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786956-656E-8DA7-6C20-E74E55552388}"/>
              </a:ext>
            </a:extLst>
          </p:cNvPr>
          <p:cNvSpPr txBox="1"/>
          <p:nvPr/>
        </p:nvSpPr>
        <p:spPr>
          <a:xfrm>
            <a:off x="5918853" y="11557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669148-0F42-26DA-2308-BF510406BD5B}"/>
              </a:ext>
            </a:extLst>
          </p:cNvPr>
          <p:cNvSpPr txBox="1"/>
          <p:nvPr/>
        </p:nvSpPr>
        <p:spPr>
          <a:xfrm>
            <a:off x="5187762" y="1711278"/>
            <a:ext cx="2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3ECD57-27A4-EF38-3F80-6BFBC1EC3579}"/>
              </a:ext>
            </a:extLst>
          </p:cNvPr>
          <p:cNvSpPr txBox="1"/>
          <p:nvPr/>
        </p:nvSpPr>
        <p:spPr>
          <a:xfrm>
            <a:off x="6416274" y="1543892"/>
            <a:ext cx="2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30C914-B006-1708-72EA-37955E0D2E64}"/>
              </a:ext>
            </a:extLst>
          </p:cNvPr>
          <p:cNvSpPr txBox="1"/>
          <p:nvPr/>
        </p:nvSpPr>
        <p:spPr>
          <a:xfrm>
            <a:off x="5095060" y="2188377"/>
            <a:ext cx="2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419915-DCCD-3B0A-E978-F22A2F8BB35F}"/>
              </a:ext>
            </a:extLst>
          </p:cNvPr>
          <p:cNvSpPr txBox="1"/>
          <p:nvPr/>
        </p:nvSpPr>
        <p:spPr>
          <a:xfrm>
            <a:off x="6674111" y="2188377"/>
            <a:ext cx="2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5BB74-DBA3-10EA-4B87-FD9E2ACD6BEC}"/>
              </a:ext>
            </a:extLst>
          </p:cNvPr>
          <p:cNvSpPr txBox="1"/>
          <p:nvPr/>
        </p:nvSpPr>
        <p:spPr>
          <a:xfrm>
            <a:off x="4779281" y="2870738"/>
            <a:ext cx="2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976172-6506-B578-3168-382C42C9FF3B}"/>
              </a:ext>
            </a:extLst>
          </p:cNvPr>
          <p:cNvSpPr txBox="1"/>
          <p:nvPr/>
        </p:nvSpPr>
        <p:spPr>
          <a:xfrm>
            <a:off x="7066468" y="2456968"/>
            <a:ext cx="2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5C62CD-905B-73A2-4CE0-8F6619CC38D3}"/>
              </a:ext>
            </a:extLst>
          </p:cNvPr>
          <p:cNvSpPr txBox="1"/>
          <p:nvPr/>
        </p:nvSpPr>
        <p:spPr>
          <a:xfrm>
            <a:off x="4394416" y="2746410"/>
            <a:ext cx="2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8CCF65-2A2E-920D-6D2F-5E82B711D429}"/>
              </a:ext>
            </a:extLst>
          </p:cNvPr>
          <p:cNvSpPr txBox="1"/>
          <p:nvPr/>
        </p:nvSpPr>
        <p:spPr>
          <a:xfrm>
            <a:off x="7231019" y="1676208"/>
            <a:ext cx="2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60BA0E-68B3-F463-6688-BDAE08D6E3FA}"/>
              </a:ext>
            </a:extLst>
          </p:cNvPr>
          <p:cNvSpPr txBox="1"/>
          <p:nvPr/>
        </p:nvSpPr>
        <p:spPr>
          <a:xfrm>
            <a:off x="4171064" y="3283913"/>
            <a:ext cx="2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E1B829-2509-5614-6336-78026D4131E5}"/>
              </a:ext>
            </a:extLst>
          </p:cNvPr>
          <p:cNvSpPr txBox="1"/>
          <p:nvPr/>
        </p:nvSpPr>
        <p:spPr>
          <a:xfrm>
            <a:off x="7654856" y="2219094"/>
            <a:ext cx="4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F64D8B-E1AC-451F-0D69-ECF43015608B}"/>
              </a:ext>
            </a:extLst>
          </p:cNvPr>
          <p:cNvSpPr txBox="1"/>
          <p:nvPr/>
        </p:nvSpPr>
        <p:spPr>
          <a:xfrm>
            <a:off x="5379508" y="3074544"/>
            <a:ext cx="4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20FC42-7FAD-85C4-48F7-D1CE95864EBD}"/>
              </a:ext>
            </a:extLst>
          </p:cNvPr>
          <p:cNvSpPr txBox="1"/>
          <p:nvPr/>
        </p:nvSpPr>
        <p:spPr>
          <a:xfrm>
            <a:off x="6359859" y="2913379"/>
            <a:ext cx="4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86C20D-617D-572B-E2C0-D4EECDCC48AD}"/>
              </a:ext>
            </a:extLst>
          </p:cNvPr>
          <p:cNvSpPr txBox="1"/>
          <p:nvPr/>
        </p:nvSpPr>
        <p:spPr>
          <a:xfrm>
            <a:off x="5279645" y="4080403"/>
            <a:ext cx="4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B4DAB-A6A6-AC29-3796-BF1DB493D44F}"/>
              </a:ext>
            </a:extLst>
          </p:cNvPr>
          <p:cNvSpPr txBox="1"/>
          <p:nvPr/>
        </p:nvSpPr>
        <p:spPr>
          <a:xfrm>
            <a:off x="6578860" y="3942800"/>
            <a:ext cx="4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7681A-A25D-3CCA-BCBA-CE65F65AABAE}"/>
              </a:ext>
            </a:extLst>
          </p:cNvPr>
          <p:cNvSpPr txBox="1"/>
          <p:nvPr/>
        </p:nvSpPr>
        <p:spPr>
          <a:xfrm>
            <a:off x="5743299" y="5032418"/>
            <a:ext cx="4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782A50-76E3-3639-66ED-4E93271B3C0C}"/>
              </a:ext>
            </a:extLst>
          </p:cNvPr>
          <p:cNvSpPr txBox="1"/>
          <p:nvPr/>
        </p:nvSpPr>
        <p:spPr>
          <a:xfrm>
            <a:off x="6552985" y="4898798"/>
            <a:ext cx="4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3A4EC6-400B-3216-EB1A-0CF8F1E91F09}"/>
              </a:ext>
            </a:extLst>
          </p:cNvPr>
          <p:cNvSpPr txBox="1"/>
          <p:nvPr/>
        </p:nvSpPr>
        <p:spPr>
          <a:xfrm>
            <a:off x="5821348" y="5557582"/>
            <a:ext cx="4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3FED1-15FE-A0B3-4030-A745669974EC}"/>
              </a:ext>
            </a:extLst>
          </p:cNvPr>
          <p:cNvSpPr txBox="1"/>
          <p:nvPr/>
        </p:nvSpPr>
        <p:spPr>
          <a:xfrm>
            <a:off x="6205966" y="5533804"/>
            <a:ext cx="4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44724A-7E12-4074-9F4E-39B77F2BAB03}"/>
              </a:ext>
            </a:extLst>
          </p:cNvPr>
          <p:cNvSpPr txBox="1"/>
          <p:nvPr/>
        </p:nvSpPr>
        <p:spPr>
          <a:xfrm>
            <a:off x="4798107" y="5497506"/>
            <a:ext cx="4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4FD356-E4D2-6C63-AB10-6039CEA3534F}"/>
              </a:ext>
            </a:extLst>
          </p:cNvPr>
          <p:cNvSpPr txBox="1"/>
          <p:nvPr/>
        </p:nvSpPr>
        <p:spPr>
          <a:xfrm>
            <a:off x="7218610" y="5470724"/>
            <a:ext cx="4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11956E53-16E9-8BE8-B0B9-204D832E4345}"/>
              </a:ext>
            </a:extLst>
          </p:cNvPr>
          <p:cNvSpPr/>
          <p:nvPr/>
        </p:nvSpPr>
        <p:spPr>
          <a:xfrm rot="10800000">
            <a:off x="5692511" y="1340717"/>
            <a:ext cx="441801" cy="232960"/>
          </a:xfrm>
          <a:prstGeom prst="triangl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03D4A2E7-3D06-C311-0794-F8F583C91FEF}"/>
              </a:ext>
            </a:extLst>
          </p:cNvPr>
          <p:cNvSpPr/>
          <p:nvPr/>
        </p:nvSpPr>
        <p:spPr>
          <a:xfrm>
            <a:off x="4947592" y="1542758"/>
            <a:ext cx="339500" cy="5514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251185-2D84-C58F-D4C1-E3FF90895268}"/>
              </a:ext>
            </a:extLst>
          </p:cNvPr>
          <p:cNvSpPr txBox="1"/>
          <p:nvPr/>
        </p:nvSpPr>
        <p:spPr>
          <a:xfrm>
            <a:off x="4626587" y="16263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3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坐姿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无敌 万无忧</dc:creator>
  <cp:lastModifiedBy>无敌 万无忧</cp:lastModifiedBy>
  <cp:revision>2</cp:revision>
  <dcterms:created xsi:type="dcterms:W3CDTF">2025-03-03T05:13:13Z</dcterms:created>
  <dcterms:modified xsi:type="dcterms:W3CDTF">2025-03-03T05:19:53Z</dcterms:modified>
</cp:coreProperties>
</file>