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008080"/>
    <a:srgbClr val="FA80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20DE-039C-442E-B4B1-8A9520752126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2147-CC6A-4A8E-92D7-2EA7B82E37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142852"/>
            <a:ext cx="8858312" cy="6500834"/>
          </a:xfrm>
          <a:prstGeom prst="rect">
            <a:avLst/>
          </a:prstGeom>
          <a:solidFill>
            <a:schemeClr val="tx1"/>
          </a:solidFill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772300" cy="1428760"/>
          </a:xfrm>
          <a:prstGeom prst="roundRect">
            <a:avLst/>
          </a:prstGeom>
          <a:noFill/>
          <a:ln w="63500">
            <a:noFill/>
          </a:ln>
        </p:spPr>
        <p:txBody>
          <a:bodyPr/>
          <a:lstStyle/>
          <a:p>
            <a:r>
              <a:rPr lang="zh-TW" altLang="en-US" dirty="0" smtClean="0">
                <a:solidFill>
                  <a:srgbClr val="008080"/>
                </a:solidFill>
                <a:latin typeface="華康墨字體" pitchFamily="81" charset="-120"/>
                <a:ea typeface="華康墨字體" pitchFamily="81" charset="-120"/>
              </a:rPr>
              <a:t>學生</a:t>
            </a:r>
            <a:r>
              <a:rPr lang="en-US" altLang="zh-TW" dirty="0" smtClean="0">
                <a:solidFill>
                  <a:srgbClr val="008080"/>
                </a:solidFill>
                <a:latin typeface="華康墨字體" pitchFamily="81" charset="-120"/>
                <a:ea typeface="華康墨字體" pitchFamily="81" charset="-120"/>
              </a:rPr>
              <a:t>:</a:t>
            </a:r>
            <a:r>
              <a:rPr lang="zh-TW" altLang="en-US" dirty="0" smtClean="0">
                <a:solidFill>
                  <a:srgbClr val="008080"/>
                </a:solidFill>
                <a:latin typeface="華康墨字體" pitchFamily="81" charset="-120"/>
                <a:ea typeface="華康墨字體" pitchFamily="81" charset="-120"/>
              </a:rPr>
              <a:t>梁嘉恬</a:t>
            </a:r>
            <a:endParaRPr lang="en-US" altLang="zh-TW" dirty="0" smtClean="0">
              <a:solidFill>
                <a:srgbClr val="008080"/>
              </a:solidFill>
              <a:latin typeface="華康墨字體" pitchFamily="81" charset="-120"/>
              <a:ea typeface="華康墨字體" pitchFamily="81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4546" y="1673223"/>
            <a:ext cx="2643206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zh-TW" sz="8800" dirty="0" err="1" smtClean="0">
                <a:solidFill>
                  <a:srgbClr val="FFC400"/>
                </a:solidFill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hin</a:t>
            </a:r>
            <a:endParaRPr lang="zh-TW" altLang="en-US" sz="8800" dirty="0">
              <a:solidFill>
                <a:srgbClr val="FFC400"/>
              </a:solidFill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7422" y="2571744"/>
            <a:ext cx="4429156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Times New Roman" pitchFamily="18" charset="0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42910" y="428604"/>
            <a:ext cx="2214578" cy="2714644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9900" i="0" u="none" strike="noStrike" kern="1200" cap="none" spc="0" normalizeH="0" baseline="0" noProof="0" dirty="0" smtClean="0">
                <a:ln>
                  <a:noFill/>
                </a:ln>
                <a:solidFill>
                  <a:srgbClr val="FFC400"/>
                </a:solidFill>
                <a:effectLst/>
                <a:uLnTx/>
                <a:uFillTx/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T</a:t>
            </a:r>
            <a:endParaRPr kumimoji="0" lang="zh-TW" altLang="en-US" sz="19900" i="0" u="none" strike="noStrike" kern="1200" cap="none" spc="0" normalizeH="0" baseline="0" noProof="0" dirty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000760" y="1673223"/>
            <a:ext cx="2571768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400"/>
                </a:solidFill>
                <a:effectLst/>
                <a:uLnTx/>
                <a:uFillTx/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ing</a:t>
            </a:r>
            <a:endParaRPr kumimoji="0" lang="zh-TW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286248" y="428604"/>
            <a:ext cx="2214578" cy="2714644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9900" i="0" u="none" strike="noStrike" kern="1200" cap="none" spc="0" normalizeH="0" baseline="0" noProof="0" dirty="0" smtClean="0">
                <a:ln>
                  <a:noFill/>
                </a:ln>
                <a:solidFill>
                  <a:srgbClr val="FFC400"/>
                </a:solidFill>
                <a:effectLst/>
                <a:uLnTx/>
                <a:uFillTx/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K</a:t>
            </a:r>
            <a:endParaRPr kumimoji="0" lang="zh-TW" altLang="en-US" sz="19900" i="0" u="none" strike="noStrike" kern="1200" cap="none" spc="0" normalizeH="0" baseline="0" noProof="0" dirty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142852"/>
            <a:ext cx="8858312" cy="6500834"/>
          </a:xfrm>
          <a:prstGeom prst="rect">
            <a:avLst/>
          </a:prstGeom>
          <a:solidFill>
            <a:schemeClr val="tx1"/>
          </a:solidFill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7422" y="2571744"/>
            <a:ext cx="4429156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Times New Roman" pitchFamily="18" charset="0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214282" y="214290"/>
            <a:ext cx="8715436" cy="1285884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>
                <a:solidFill>
                  <a:srgbClr val="FFC400"/>
                </a:solidFill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LEVEL 1</a:t>
            </a:r>
            <a:endParaRPr lang="zh-TW" altLang="en-US" sz="9600" baseline="-25000" dirty="0">
              <a:solidFill>
                <a:srgbClr val="FFC400"/>
              </a:solidFill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142852"/>
            <a:ext cx="8858312" cy="6500834"/>
          </a:xfrm>
          <a:prstGeom prst="rect">
            <a:avLst/>
          </a:prstGeom>
          <a:solidFill>
            <a:schemeClr val="tx1"/>
          </a:solidFill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7422" y="2571744"/>
            <a:ext cx="4429156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Times New Roman" pitchFamily="18" charset="0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214282" y="214290"/>
            <a:ext cx="8715436" cy="1285884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>
                <a:solidFill>
                  <a:srgbClr val="FFC400"/>
                </a:solidFill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LEVEL 2</a:t>
            </a:r>
            <a:endParaRPr lang="zh-TW" altLang="en-US" sz="9600" baseline="-25000" dirty="0">
              <a:solidFill>
                <a:srgbClr val="FFC400"/>
              </a:solidFill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142852"/>
            <a:ext cx="8858312" cy="6500834"/>
          </a:xfrm>
          <a:prstGeom prst="rect">
            <a:avLst/>
          </a:prstGeom>
          <a:solidFill>
            <a:schemeClr val="tx1"/>
          </a:solidFill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7422" y="2571744"/>
            <a:ext cx="4429156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Times New Roman" pitchFamily="18" charset="0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214282" y="214290"/>
            <a:ext cx="8715436" cy="1285884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>
                <a:solidFill>
                  <a:srgbClr val="FFC400"/>
                </a:solidFill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LEVEL 3</a:t>
            </a:r>
            <a:endParaRPr lang="zh-TW" altLang="en-US" sz="9600" baseline="-25000" dirty="0">
              <a:solidFill>
                <a:srgbClr val="FFC400"/>
              </a:solidFill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142852"/>
            <a:ext cx="8858312" cy="6500834"/>
          </a:xfrm>
          <a:prstGeom prst="rect">
            <a:avLst/>
          </a:prstGeom>
          <a:solidFill>
            <a:schemeClr val="tx1"/>
          </a:solidFill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0100" y="785794"/>
            <a:ext cx="5000660" cy="2041529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zh-TW" sz="8800" dirty="0" smtClean="0">
                <a:solidFill>
                  <a:srgbClr val="FFC400"/>
                </a:solidFill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Thank you</a:t>
            </a:r>
            <a:endParaRPr lang="zh-TW" altLang="en-US" sz="8800" dirty="0">
              <a:solidFill>
                <a:srgbClr val="FFC400"/>
              </a:solidFill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7422" y="2571744"/>
            <a:ext cx="4429156" cy="1470025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Times New Roman" pitchFamily="18" charset="0"/>
              <a:ea typeface="正謙重圓黑框字形" pitchFamily="49" charset="-120"/>
              <a:cs typeface="Times New Roman" pitchFamily="18" charset="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1000100" y="3571876"/>
            <a:ext cx="7215238" cy="2041529"/>
          </a:xfrm>
          <a:prstGeom prst="roundRect">
            <a:avLst/>
          </a:prstGeom>
          <a:noFill/>
          <a:ln w="63500" cap="flat" cmpd="sng">
            <a:noFill/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400"/>
                </a:solidFill>
                <a:effectLst/>
                <a:uLnTx/>
                <a:uFillTx/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400"/>
                </a:solidFill>
                <a:effectLst/>
                <a:uLnTx/>
                <a:uFillTx/>
                <a:latin typeface="BlockPrint" pitchFamily="34" charset="2"/>
                <a:ea typeface="正謙重圓黑框字形" pitchFamily="49" charset="-120"/>
                <a:cs typeface="Times New Roman" pitchFamily="18" charset="0"/>
              </a:rPr>
              <a:t>listening</a:t>
            </a:r>
            <a:endParaRPr kumimoji="0" lang="zh-TW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FFC400"/>
              </a:solidFill>
              <a:effectLst/>
              <a:uLnTx/>
              <a:uFillTx/>
              <a:latin typeface="BlockPrint" pitchFamily="34" charset="2"/>
              <a:ea typeface="正謙重圓黑框字形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如螢幕大小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hin</vt:lpstr>
      <vt:lpstr>LEVEL 1</vt:lpstr>
      <vt:lpstr>LEVEL 2</vt:lpstr>
      <vt:lpstr>LEVEL 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Flower</dc:creator>
  <cp:lastModifiedBy>Flower</cp:lastModifiedBy>
  <cp:revision>8</cp:revision>
  <dcterms:created xsi:type="dcterms:W3CDTF">2019-08-04T14:52:32Z</dcterms:created>
  <dcterms:modified xsi:type="dcterms:W3CDTF">2019-08-04T15:45:54Z</dcterms:modified>
</cp:coreProperties>
</file>