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9ED0A-9E1E-7543-81A9-2E03A594A9D2}" type="datetimeFigureOut">
              <a:rPr lang="en-TW" smtClean="0"/>
              <a:t>2021/7/31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2C3F1-68AD-1940-9DA7-F0CC5AC1AB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75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2C3F1-68AD-1940-9DA7-F0CC5AC1AB4E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052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2C3F1-68AD-1940-9DA7-F0CC5AC1AB4E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217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2C3F1-68AD-1940-9DA7-F0CC5AC1AB4E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952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8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5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invertebrate, ctenophore&#10;&#10;Description automatically generated">
            <a:extLst>
              <a:ext uri="{FF2B5EF4-FFF2-40B4-BE49-F238E27FC236}">
                <a16:creationId xmlns:a16="http://schemas.microsoft.com/office/drawing/2014/main" id="{A3C9FC53-01E3-4B4E-840D-E3A257DF77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l="3511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9F96A-30C1-D34E-9517-52C9A1EE6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TW" sz="5200" dirty="0">
                <a:solidFill>
                  <a:srgbClr val="FFFFFF"/>
                </a:solidFill>
              </a:rPr>
              <a:t>Electric Vehicle Registration </a:t>
            </a:r>
            <a:r>
              <a:rPr lang="en-TW" sz="5200">
                <a:solidFill>
                  <a:srgbClr val="FFFFFF"/>
                </a:solidFill>
              </a:rPr>
              <a:t>In Californisa</a:t>
            </a:r>
            <a:endParaRPr lang="en-TW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8308B-DCBC-D748-B1B1-ACDD99A9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TW" sz="2200" dirty="0">
                <a:solidFill>
                  <a:srgbClr val="FFFFFF"/>
                </a:solidFill>
              </a:rPr>
              <a:t>Chia Wei Tu-300289967</a:t>
            </a:r>
          </a:p>
        </p:txBody>
      </p:sp>
    </p:spTree>
    <p:extLst>
      <p:ext uri="{BB962C8B-B14F-4D97-AF65-F5344CB8AC3E}">
        <p14:creationId xmlns:p14="http://schemas.microsoft.com/office/powerpoint/2010/main" val="188807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4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BA5DD26-5359-8F43-98A3-EAAEC8475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alphaModFix amt="70000"/>
          </a:blip>
          <a:srcRect r="5" b="1"/>
          <a:stretch/>
        </p:blipFill>
        <p:spPr>
          <a:xfrm>
            <a:off x="-3051" y="1386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A8603-1E67-D541-A299-7086C703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6" y="961337"/>
            <a:ext cx="3762273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Why I choose the type</a:t>
            </a:r>
            <a:endParaRPr lang="en-US" sz="5200" dirty="0">
              <a:solidFill>
                <a:srgbClr val="FFFFFF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A12741-23C1-5C44-B276-DF778172D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634" y="320653"/>
            <a:ext cx="8463100" cy="62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0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BA5DD26-5359-8F43-98A3-EAAEC8475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 amt="70000"/>
          </a:blip>
          <a:srcRect r="5" b="1"/>
          <a:stretch/>
        </p:blipFill>
        <p:spPr>
          <a:xfrm>
            <a:off x="3068" y="-5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A8603-1E67-D541-A299-7086C703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-697226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Pre-attentive Attributes</a:t>
            </a:r>
            <a:endParaRPr lang="en-US" sz="5200" dirty="0">
              <a:solidFill>
                <a:srgbClr val="FFFFFF"/>
              </a:solidFill>
            </a:endParaRP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70139648-56E1-0D41-984B-AC99E1D69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958" y="885192"/>
            <a:ext cx="4768253" cy="1965954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FDC443C0-CE96-4340-87F2-A7905A33D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69" y="3429000"/>
            <a:ext cx="3694089" cy="3163865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4F188BF-6FB8-EA4C-B130-7175EF726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0285" y="3476323"/>
            <a:ext cx="3278249" cy="3278249"/>
          </a:xfrm>
          <a:prstGeom prst="rect">
            <a:avLst/>
          </a:prstGeom>
        </p:spPr>
      </p:pic>
      <p:pic>
        <p:nvPicPr>
          <p:cNvPr id="17" name="Picture 16" descr="Timeline&#10;&#10;Description automatically generated">
            <a:extLst>
              <a:ext uri="{FF2B5EF4-FFF2-40B4-BE49-F238E27FC236}">
                <a16:creationId xmlns:a16="http://schemas.microsoft.com/office/drawing/2014/main" id="{B3E18AD8-D631-8C40-8895-2CFEF4368D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488" y="2968658"/>
            <a:ext cx="1838361" cy="3429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ADD45B-E499-DA49-BA04-94E5E2F125C3}"/>
              </a:ext>
            </a:extLst>
          </p:cNvPr>
          <p:cNvSpPr txBox="1"/>
          <p:nvPr/>
        </p:nvSpPr>
        <p:spPr>
          <a:xfrm>
            <a:off x="857319" y="5968567"/>
            <a:ext cx="231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 dirty="0">
                <a:solidFill>
                  <a:schemeClr val="bg1">
                    <a:lumMod val="95000"/>
                  </a:schemeClr>
                </a:solidFill>
              </a:rPr>
              <a:t>Colour-Intensity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D0161F-40D1-CF47-8646-B36526B14511}"/>
              </a:ext>
            </a:extLst>
          </p:cNvPr>
          <p:cNvSpPr/>
          <p:nvPr/>
        </p:nvSpPr>
        <p:spPr>
          <a:xfrm>
            <a:off x="5501412" y="3860831"/>
            <a:ext cx="3275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b="1" dirty="0">
                <a:solidFill>
                  <a:schemeClr val="bg1">
                    <a:lumMod val="95000"/>
                  </a:schemeClr>
                </a:solidFill>
              </a:rPr>
              <a:t>Orientation &amp; Curvature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2D2D2C-7366-FD4B-8261-4DF02EF697C5}"/>
              </a:ext>
            </a:extLst>
          </p:cNvPr>
          <p:cNvSpPr/>
          <p:nvPr/>
        </p:nvSpPr>
        <p:spPr>
          <a:xfrm>
            <a:off x="8145827" y="1937107"/>
            <a:ext cx="1883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b="1" dirty="0">
                <a:solidFill>
                  <a:schemeClr val="bg1">
                    <a:lumMod val="95000"/>
                  </a:schemeClr>
                </a:solidFill>
              </a:rPr>
              <a:t>Line Length</a:t>
            </a:r>
          </a:p>
          <a:p>
            <a:r>
              <a:rPr lang="en-TW" b="1" dirty="0">
                <a:solidFill>
                  <a:schemeClr val="bg1">
                    <a:lumMod val="95000"/>
                  </a:schemeClr>
                </a:solidFill>
              </a:rPr>
              <a:t>Colour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A1AC70-91F0-1B4C-B73E-4420E98920C8}"/>
              </a:ext>
            </a:extLst>
          </p:cNvPr>
          <p:cNvSpPr/>
          <p:nvPr/>
        </p:nvSpPr>
        <p:spPr>
          <a:xfrm>
            <a:off x="9080387" y="3476323"/>
            <a:ext cx="183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b="1" dirty="0">
                <a:solidFill>
                  <a:schemeClr val="bg1">
                    <a:lumMod val="95000"/>
                  </a:schemeClr>
                </a:solidFill>
              </a:rPr>
              <a:t>Line Length</a:t>
            </a:r>
          </a:p>
          <a:p>
            <a:r>
              <a:rPr lang="en-TW" b="1" dirty="0">
                <a:solidFill>
                  <a:schemeClr val="bg1">
                    <a:lumMod val="95000"/>
                  </a:schemeClr>
                </a:solidFill>
              </a:rPr>
              <a:t>Size</a:t>
            </a:r>
          </a:p>
          <a:p>
            <a:r>
              <a:rPr lang="en-TW" b="1" dirty="0">
                <a:solidFill>
                  <a:schemeClr val="bg1">
                    <a:lumMod val="95000"/>
                  </a:schemeClr>
                </a:solidFill>
              </a:rPr>
              <a:t>Colour</a:t>
            </a:r>
          </a:p>
        </p:txBody>
      </p:sp>
    </p:spTree>
    <p:extLst>
      <p:ext uri="{BB962C8B-B14F-4D97-AF65-F5344CB8AC3E}">
        <p14:creationId xmlns:p14="http://schemas.microsoft.com/office/powerpoint/2010/main" val="11399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23FCCB-28AE-9249-B347-8D6CC62CFF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141264" y="0"/>
            <a:ext cx="16474528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403AF-B944-F842-A37E-B79DAEF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Challenging Features</a:t>
            </a:r>
            <a:endParaRPr lang="en-TW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002D8-D0FD-B14C-BA02-0B2806DF41F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pPr>
              <a:buClr>
                <a:srgbClr val="7DDD41"/>
              </a:buClr>
              <a:buFont typeface="Wingdings" pitchFamily="2" charset="2"/>
              <a:buChar char="v"/>
            </a:pPr>
            <a:r>
              <a:rPr lang="en-TW" b="1" dirty="0"/>
              <a:t>The Action links to each sheets</a:t>
            </a:r>
          </a:p>
          <a:p>
            <a:pPr>
              <a:buClr>
                <a:srgbClr val="7DDD41"/>
              </a:buClr>
              <a:buFont typeface="Wingdings" pitchFamily="2" charset="2"/>
              <a:buChar char="v"/>
            </a:pPr>
            <a:r>
              <a:rPr lang="en-TW" b="1" dirty="0"/>
              <a:t>The Lollipop chart fit nicely in dashboard</a:t>
            </a:r>
          </a:p>
          <a:p>
            <a:pPr>
              <a:buClr>
                <a:srgbClr val="7DDD41"/>
              </a:buClr>
              <a:buFont typeface="Wingdings" pitchFamily="2" charset="2"/>
              <a:buChar char="v"/>
            </a:pPr>
            <a:r>
              <a:rPr lang="en-TW" b="1" dirty="0"/>
              <a:t>How to accurately present the plot togheter</a:t>
            </a:r>
          </a:p>
          <a:p>
            <a:pPr>
              <a:buClr>
                <a:srgbClr val="7DDD41"/>
              </a:buClr>
              <a:buFont typeface="Wingdings" pitchFamily="2" charset="2"/>
              <a:buChar char="v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295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EF56A-F273-D64F-84FF-611030C58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9292"/>
          <a:stretch/>
        </p:blipFill>
        <p:spPr>
          <a:xfrm>
            <a:off x="20" y="1376"/>
            <a:ext cx="1219442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0F17E-5817-504F-B6B2-190F609B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82" y="217126"/>
            <a:ext cx="6198566" cy="2603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Something I’m Proud of..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D59DE-F9A1-9441-AE3B-2558F88910AE}"/>
              </a:ext>
            </a:extLst>
          </p:cNvPr>
          <p:cNvSpPr txBox="1"/>
          <p:nvPr/>
        </p:nvSpPr>
        <p:spPr>
          <a:xfrm>
            <a:off x="7182032" y="4990442"/>
            <a:ext cx="838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b="1" dirty="0">
                <a:solidFill>
                  <a:schemeClr val="bg1">
                    <a:lumMod val="95000"/>
                  </a:schemeClr>
                </a:solidFill>
              </a:rPr>
              <a:t>The Data and Ideas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358379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33F8A2C-3D6E-460E-BB96-D7F308A35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picture containing text, black, dark&#10;&#10;Description automatically generated">
            <a:extLst>
              <a:ext uri="{FF2B5EF4-FFF2-40B4-BE49-F238E27FC236}">
                <a16:creationId xmlns:a16="http://schemas.microsoft.com/office/drawing/2014/main" id="{8362F18B-A20A-9F4C-A4DC-8A1DAD480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15645" r="-1" b="28101"/>
          <a:stretch/>
        </p:blipFill>
        <p:spPr>
          <a:xfrm>
            <a:off x="3048" y="1376"/>
            <a:ext cx="12188952" cy="6856624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0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CFD8-3975-D94D-B321-B6D82F5C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688205"/>
            <a:ext cx="10190071" cy="12992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What I learn from class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33F8A2C-3D6E-460E-BB96-D7F308A35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picture containing text, black, dark&#10;&#10;Description automatically generated">
            <a:extLst>
              <a:ext uri="{FF2B5EF4-FFF2-40B4-BE49-F238E27FC236}">
                <a16:creationId xmlns:a16="http://schemas.microsoft.com/office/drawing/2014/main" id="{8362F18B-A20A-9F4C-A4DC-8A1DAD480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15645" r="-1" b="28101"/>
          <a:stretch/>
        </p:blipFill>
        <p:spPr>
          <a:xfrm>
            <a:off x="3048" y="1376"/>
            <a:ext cx="12188952" cy="6856624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0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CFD8-3975-D94D-B321-B6D82F5C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688205"/>
            <a:ext cx="10190071" cy="12992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Thank You So Much!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72</Words>
  <Application>Microsoft Macintosh PowerPoint</Application>
  <PresentationFormat>Widescreen</PresentationFormat>
  <Paragraphs>22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AvenirNext LT Pro Medium</vt:lpstr>
      <vt:lpstr>Arial</vt:lpstr>
      <vt:lpstr>Avenir Next LT Pro</vt:lpstr>
      <vt:lpstr>Calibri</vt:lpstr>
      <vt:lpstr>Wingdings</vt:lpstr>
      <vt:lpstr>BlockprintVTI</vt:lpstr>
      <vt:lpstr>Electric Vehicle Registration In Californisa</vt:lpstr>
      <vt:lpstr>Why I choose the type</vt:lpstr>
      <vt:lpstr>Pre-attentive Attributes</vt:lpstr>
      <vt:lpstr>Challenging Features</vt:lpstr>
      <vt:lpstr>Something I’m Proud of..</vt:lpstr>
      <vt:lpstr>What I learn from class </vt:lpstr>
      <vt:lpstr>Thank You So Much!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 Registration In Californisa</dc:title>
  <dc:creator>Tu, Chia Wei</dc:creator>
  <cp:lastModifiedBy>Tu, Chia Wei</cp:lastModifiedBy>
  <cp:revision>10</cp:revision>
  <dcterms:created xsi:type="dcterms:W3CDTF">2021-07-31T13:10:23Z</dcterms:created>
  <dcterms:modified xsi:type="dcterms:W3CDTF">2021-08-01T04:47:38Z</dcterms:modified>
</cp:coreProperties>
</file>