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5"/>
  </p:notesMasterIdLst>
  <p:handoutMasterIdLst>
    <p:handoutMasterId r:id="rId6"/>
  </p:handoutMaster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1"/>
    <a:srgbClr val="335374"/>
    <a:srgbClr val="003F71"/>
    <a:srgbClr val="6B7277"/>
    <a:srgbClr val="808080"/>
    <a:srgbClr val="005496"/>
    <a:srgbClr val="002A4B"/>
    <a:srgbClr val="F2F2F2"/>
    <a:srgbClr val="FFFFFF"/>
    <a:srgbClr val="87D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5" autoAdjust="0"/>
    <p:restoredTop sz="95113" autoAdjust="0"/>
  </p:normalViewPr>
  <p:slideViewPr>
    <p:cSldViewPr snapToGrid="0">
      <p:cViewPr varScale="1">
        <p:scale>
          <a:sx n="114" d="100"/>
          <a:sy n="114" d="100"/>
        </p:scale>
        <p:origin x="126" y="156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50"/>
    </p:cViewPr>
  </p:sorterViewPr>
  <p:notesViewPr>
    <p:cSldViewPr snapToGrid="0" showGuides="1">
      <p:cViewPr varScale="1">
        <p:scale>
          <a:sx n="79" d="100"/>
          <a:sy n="79" d="100"/>
        </p:scale>
        <p:origin x="3954" y="14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Autoliv General Presentation 2017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1342" y="47538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24, 2017</a:t>
            </a:r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78780"/>
            <a:ext cx="3104692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04693" y="9378780"/>
            <a:ext cx="589878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37580" cy="40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Autoliv General Presentation 2017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7299" y="36974"/>
            <a:ext cx="1500390" cy="406700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March 24, 2017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75930"/>
            <a:ext cx="3068682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68683" y="9575930"/>
            <a:ext cx="661898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/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>
            <a:fillRect/>
          </a:stretch>
        </p:blipFill>
        <p:spPr>
          <a:xfrm>
            <a:off x="1" y="0"/>
            <a:ext cx="12192000" cy="549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367297"/>
            <a:ext cx="1260000" cy="216000"/>
          </a:xfrm>
        </p:spPr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7282" y="6367297"/>
            <a:ext cx="4114800" cy="216000"/>
          </a:xfrm>
        </p:spPr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36729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2" name="Bildobjekt 8"/>
          <p:cNvPicPr preferRelativeResize="0"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3" name="Text Box 11"/>
          <p:cNvSpPr txBox="1">
            <a:spLocks noChangeArrowheads="1"/>
          </p:cNvSpPr>
          <p:nvPr userDrawn="1"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69562"/>
            <a:ext cx="4877804" cy="233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" y="4279477"/>
            <a:ext cx="4878504" cy="324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0" y="2200890"/>
            <a:ext cx="5544000" cy="115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550863" y="824827"/>
            <a:ext cx="10556161" cy="4983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accent1"/>
                </a:solidFill>
              </a:defRPr>
            </a:lvl1pPr>
            <a:lvl2pPr marL="361800" indent="0">
              <a:buNone/>
              <a:defRPr/>
            </a:lvl2pPr>
            <a:lvl3pPr marL="700200" indent="0">
              <a:buNone/>
              <a:defRPr/>
            </a:lvl3pPr>
            <a:lvl4pPr marL="1042200" indent="0">
              <a:buNone/>
              <a:defRPr/>
            </a:lvl4pPr>
            <a:lvl5pPr marL="1373400" indent="0">
              <a:buNone/>
              <a:defRPr/>
            </a:lvl5pPr>
          </a:lstStyle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7" name="textruta 11"/>
          <p:cNvSpPr txBox="1"/>
          <p:nvPr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0" dirty="0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brik 1"/>
          <p:cNvSpPr txBox="1">
            <a:spLocks/>
          </p:cNvSpPr>
          <p:nvPr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cxnSp>
        <p:nvCxnSpPr>
          <p:cNvPr id="12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318267"/>
            <a:ext cx="936000" cy="3165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80000"/>
            <a:ext cx="12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282" y="6480000"/>
            <a:ext cx="468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80000"/>
            <a:ext cx="39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6685111" y="649105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marL="230400" indent="-230400">
          <a:lnSpc>
            <a:spcPct val="95000"/>
          </a:lnSpc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44B539CD-F24F-4B5A-AF6D-0DD734694E38}" vid="{99D8E31F-A1FF-4170-B349-A75A79839948}"/>
    </a:ext>
  </a:extLst>
</a:theme>
</file>

<file path=ppt/theme/theme2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6274DA2244544AECB7DA0FE328074" ma:contentTypeVersion="6" ma:contentTypeDescription="Create a new document." ma:contentTypeScope="" ma:versionID="24a85b3c35ad3414fabe44f2223db083">
  <xsd:schema xmlns:xsd="http://www.w3.org/2001/XMLSchema" xmlns:xs="http://www.w3.org/2001/XMLSchema" xmlns:p="http://schemas.microsoft.com/office/2006/metadata/properties" xmlns:ns1="http://schemas.microsoft.com/sharepoint/v3" xmlns:ns2="682f6bf9-3ecb-412a-8ab2-32cc2720e371" xmlns:ns3="9b763500-6eb8-456c-a4dd-dbef261a76a2" targetNamespace="http://schemas.microsoft.com/office/2006/metadata/properties" ma:root="true" ma:fieldsID="083e422e35f6fb6253b2b3a449aca566" ns1:_="" ns2:_="" ns3:_="">
    <xsd:import namespace="http://schemas.microsoft.com/sharepoint/v3"/>
    <xsd:import namespace="682f6bf9-3ecb-412a-8ab2-32cc2720e371"/>
    <xsd:import namespace="9b763500-6eb8-456c-a4dd-dbef261a76a2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Topic" minOccurs="0"/>
                <xsd:element ref="ns1:Languag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f6bf9-3ecb-412a-8ab2-32cc2720e371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Templates"/>
          <xsd:enumeration value="Auto Safety"/>
          <xsd:enumeration value="Best Practices"/>
          <xsd:enumeration value="On Target"/>
          <xsd:enumeration value="Other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63500-6eb8-456c-a4dd-dbef261a76a2" elementFormDefault="qualified">
    <xsd:import namespace="http://schemas.microsoft.com/office/2006/documentManagement/types"/>
    <xsd:import namespace="http://schemas.microsoft.com/office/infopath/2007/PartnerControls"/>
    <xsd:element name="Topic" ma:index="3" nillable="true" ma:displayName="Topic" ma:format="Dropdown" ma:internalName="Topic">
      <xsd:simpleType>
        <xsd:restriction base="dms:Choice">
          <xsd:enumeration value="Auto Safety"/>
          <xsd:enumeration value="Facility Posters"/>
          <xsd:enumeration value="PDD Training"/>
          <xsd:enumeration value="Photos"/>
          <xsd:enumeration value="Travel Request Train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82f6bf9-3ecb-412a-8ab2-32cc2720e371">Others</Category>
    <Language xmlns="http://schemas.microsoft.com/sharepoint/v3">English</Language>
    <Topic xmlns="9b763500-6eb8-456c-a4dd-dbef261a76a2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F8D69D-D168-4C3D-8799-AF4EC2D52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82f6bf9-3ecb-412a-8ab2-32cc2720e371"/>
    <ds:schemaRef ds:uri="9b763500-6eb8-456c-a4dd-dbef261a76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9068C1-CDFA-4FCC-89A8-32998777623D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b763500-6eb8-456c-a4dd-dbef261a76a2"/>
    <ds:schemaRef ds:uri="682f6bf9-3ecb-412a-8ab2-32cc2720e37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6B9EAF3-28D0-4592-A9D2-6364F4E06F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Helvetica Neue</vt:lpstr>
      <vt:lpstr>Arial</vt:lpstr>
      <vt:lpstr>Wingdings</vt:lpstr>
      <vt:lpstr>Autoliv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Autoliv General Presentation</dc:title>
  <dc:creator>Elisabeth Rasin</dc:creator>
  <cp:lastModifiedBy>Yujin Wang</cp:lastModifiedBy>
  <cp:revision>262</cp:revision>
  <cp:lastPrinted>2017-03-23T13:41:35Z</cp:lastPrinted>
  <dcterms:created xsi:type="dcterms:W3CDTF">2016-12-04T20:58:47Z</dcterms:created>
  <dcterms:modified xsi:type="dcterms:W3CDTF">2018-05-15T04:17:36Z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5865366</vt:lpwstr>
  </property>
  <property fmtid="{D5CDD505-2E9C-101B-9397-08002B2CF9AE}" pid="3" name="NXTAG2">
    <vt:lpwstr>000800903a000000000001023700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D5.0.8</vt:lpwstr>
  </property>
  <property fmtid="{D5CDD505-2E9C-101B-9397-08002B2CF9AE}" pid="6" name="ContentTypeId">
    <vt:lpwstr>0x0101003E26274DA2244544AECB7DA0FE328074</vt:lpwstr>
  </property>
</Properties>
</file>