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5" r:id="rId15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234295-EA48-4644-99C7-110B831A31AB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  <p14:section name="Version updata log" id="{3BE00363-6993-4AC5-902F-A3AD116B5D6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1"/>
    <a:srgbClr val="335374"/>
    <a:srgbClr val="003F71"/>
    <a:srgbClr val="6B7277"/>
    <a:srgbClr val="808080"/>
    <a:srgbClr val="005496"/>
    <a:srgbClr val="002A4B"/>
    <a:srgbClr val="F2F2F2"/>
    <a:srgbClr val="FFFFFF"/>
    <a:srgbClr val="87D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5113" autoAdjust="0"/>
  </p:normalViewPr>
  <p:slideViewPr>
    <p:cSldViewPr snapToGrid="0">
      <p:cViewPr varScale="1">
        <p:scale>
          <a:sx n="114" d="100"/>
          <a:sy n="114" d="100"/>
        </p:scale>
        <p:origin x="126" y="156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50"/>
    </p:cViewPr>
  </p:sorterViewPr>
  <p:notesViewPr>
    <p:cSldViewPr snapToGrid="0" showGuides="1">
      <p:cViewPr varScale="1">
        <p:scale>
          <a:sx n="79" d="100"/>
          <a:sy n="79" d="100"/>
        </p:scale>
        <p:origin x="3954" y="14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Autoliv General Presentation 2017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1342" y="47538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24, 2017</a:t>
            </a:r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8780"/>
            <a:ext cx="3104692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04693" y="9378780"/>
            <a:ext cx="589878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37580" cy="40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Autoliv General Presentation 2017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7299" y="36974"/>
            <a:ext cx="1500390" cy="406700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March 24, 2017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75930"/>
            <a:ext cx="3068682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68683" y="9575930"/>
            <a:ext cx="661898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/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>
          <a:xfrm>
            <a:off x="1" y="0"/>
            <a:ext cx="12192000" cy="549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367297"/>
            <a:ext cx="1260000" cy="216000"/>
          </a:xfrm>
        </p:spPr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7282" y="6367297"/>
            <a:ext cx="4114800" cy="216000"/>
          </a:xfrm>
        </p:spPr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36729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2" name="Bildobjekt 8"/>
          <p:cNvPicPr preferRelativeResize="0"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3" name="Text Box 11"/>
          <p:cNvSpPr txBox="1">
            <a:spLocks noChangeArrowheads="1"/>
          </p:cNvSpPr>
          <p:nvPr userDrawn="1"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69562"/>
            <a:ext cx="4877804" cy="233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" y="4279477"/>
            <a:ext cx="4878504" cy="324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0" y="2200890"/>
            <a:ext cx="5544000" cy="115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550863" y="824827"/>
            <a:ext cx="10556161" cy="4983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accent1"/>
                </a:solidFill>
              </a:defRPr>
            </a:lvl1pPr>
            <a:lvl2pPr marL="361800" indent="0">
              <a:buNone/>
              <a:defRPr/>
            </a:lvl2pPr>
            <a:lvl3pPr marL="700200" indent="0">
              <a:buNone/>
              <a:defRPr/>
            </a:lvl3pPr>
            <a:lvl4pPr marL="1042200" indent="0">
              <a:buNone/>
              <a:defRPr/>
            </a:lvl4pPr>
            <a:lvl5pPr marL="1373400" indent="0">
              <a:buNone/>
              <a:defRPr/>
            </a:lvl5pPr>
          </a:lstStyle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7" name="textruta 11"/>
          <p:cNvSpPr txBox="1"/>
          <p:nvPr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0" dirty="0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brik 1"/>
          <p:cNvSpPr txBox="1">
            <a:spLocks/>
          </p:cNvSpPr>
          <p:nvPr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cxnSp>
        <p:nvCxnSpPr>
          <p:cNvPr id="12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80000"/>
            <a:ext cx="12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82" y="6480000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80000"/>
            <a:ext cx="39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685111" y="649105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Yujin.Wang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2018-05-17</a:t>
            </a:r>
            <a:endParaRPr lang="zh-CN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SB_STR &amp; PAB_PSD report program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400" dirty="0" smtClean="0"/>
              <a:t>Tips: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XXXPPT.py can be run directly.</a:t>
            </a:r>
          </a:p>
          <a:p>
            <a:pPr marL="514350" indent="-514350">
              <a:buAutoNum type="arabicPeriod"/>
            </a:pPr>
            <a:r>
              <a:rPr lang="en-US" altLang="zh-CN" sz="2400" dirty="0" err="1" smtClean="0"/>
              <a:t>YokingPy</a:t>
            </a:r>
            <a:r>
              <a:rPr lang="en-US" altLang="zh-CN" sz="2400" dirty="0" smtClean="0"/>
              <a:t> can be copied in user’s PC, and maybe user should define the “</a:t>
            </a:r>
            <a:r>
              <a:rPr lang="en-US" altLang="zh-CN" sz="2400" dirty="0" err="1" smtClean="0"/>
              <a:t>rundir</a:t>
            </a:r>
            <a:r>
              <a:rPr lang="en-US" altLang="zh-CN" sz="2400" dirty="0" smtClean="0"/>
              <a:t>” and “</a:t>
            </a:r>
            <a:r>
              <a:rPr lang="en-US" altLang="zh-CN" sz="2400" dirty="0" err="1" smtClean="0"/>
              <a:t>pydir</a:t>
            </a:r>
            <a:r>
              <a:rPr lang="en-US" altLang="zh-CN" sz="2400" dirty="0" smtClean="0"/>
              <a:t>” in XXXMain.py.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PPT can't be created, user should check if the </a:t>
            </a:r>
            <a:r>
              <a:rPr lang="en-US" altLang="zh-CN" sz="2400" dirty="0" err="1" smtClean="0"/>
              <a:t>ppt</a:t>
            </a:r>
            <a:r>
              <a:rPr lang="en-US" altLang="zh-CN" sz="2400" dirty="0" smtClean="0"/>
              <a:t> file is open.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user want to use l2a to extract the result from </a:t>
            </a:r>
            <a:r>
              <a:rPr lang="en-US" altLang="zh-CN" sz="2400" dirty="0" err="1" smtClean="0"/>
              <a:t>binout</a:t>
            </a:r>
            <a:r>
              <a:rPr lang="en-US" altLang="zh-CN" sz="2400" dirty="0" smtClean="0"/>
              <a:t> , user should confirm ASG_HPC_DYN_l2a last row(“Press enter to continue”) must be </a:t>
            </a:r>
            <a:r>
              <a:rPr lang="en-US" altLang="zh-CN" sz="2400" dirty="0"/>
              <a:t>commented </a:t>
            </a:r>
            <a:r>
              <a:rPr lang="en-US" altLang="zh-CN" sz="2400" dirty="0" smtClean="0"/>
              <a:t>out.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4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Version Log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626" y="1423713"/>
            <a:ext cx="4059372" cy="124225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20180518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getpass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to get user name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time to  get date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Automatic achieve title for directory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3" y="2026466"/>
            <a:ext cx="5591175" cy="291465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2810312" y="4412609"/>
            <a:ext cx="218114" cy="49495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0704" y="4477538"/>
            <a:ext cx="415746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10312" y="3775046"/>
            <a:ext cx="109057" cy="63756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44465" y="3911281"/>
            <a:ext cx="56822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22" y="1464866"/>
            <a:ext cx="543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Y:\doc\08_Personal\Yujin\0508\YokingPy\Howtouse</a:t>
            </a:r>
          </a:p>
        </p:txBody>
      </p:sp>
    </p:spTree>
    <p:extLst>
      <p:ext uri="{BB962C8B-B14F-4D97-AF65-F5344CB8AC3E}">
        <p14:creationId xmlns:p14="http://schemas.microsoft.com/office/powerpoint/2010/main" val="35616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Local Setup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82" y="923018"/>
            <a:ext cx="2391738" cy="3317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733" y="1373405"/>
            <a:ext cx="6302548" cy="191474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accent1"/>
              </a:buClr>
              <a:buFontTx/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Confirm Python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: C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:\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Python27\python.exe.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Setup.bat ,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copy these files(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YokingPy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) to users’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PC.</a:t>
            </a: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Configure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FreeCommander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Note: User can don’t setup in personal PC, and run python with server Y (ignore 1~2 step), but it will take more time for creating PPT.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5" y="4485436"/>
            <a:ext cx="4048125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55" y="3467693"/>
            <a:ext cx="22098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5473"/>
          <a:stretch/>
        </p:blipFill>
        <p:spPr>
          <a:xfrm>
            <a:off x="9350694" y="1323179"/>
            <a:ext cx="2258394" cy="2836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5345" y="4595445"/>
            <a:ext cx="1084198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Local C: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263" y="4595445"/>
            <a:ext cx="1192049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Server Y: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PAB(PSD) USAGE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3" y="1498582"/>
            <a:ext cx="10101667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PABSession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Hyperview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 USAGE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63" y="1498582"/>
            <a:ext cx="10101667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Hyperview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SBPPT&amp;PABPPT FRAME USAGE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96721" y="1599626"/>
            <a:ext cx="7481911" cy="1534642"/>
            <a:chOff x="934496" y="2925448"/>
            <a:chExt cx="7481911" cy="1534642"/>
          </a:xfrm>
        </p:grpSpPr>
        <p:sp>
          <p:nvSpPr>
            <p:cNvPr id="6" name="TextBox 5"/>
            <p:cNvSpPr txBox="1"/>
            <p:nvPr/>
          </p:nvSpPr>
          <p:spPr>
            <a:xfrm>
              <a:off x="934496" y="2925448"/>
              <a:ext cx="7481911" cy="153464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accent1"/>
                </a:buClr>
              </a:pP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Three layouts in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slidemaster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342900" indent="-342900">
                <a:lnSpc>
                  <a:spcPct val="95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  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CoverPage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: User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shoud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define “Title”, “Date” and “Author “</a:t>
              </a: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532" y="3572976"/>
              <a:ext cx="2857500" cy="65722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96720" y="2933983"/>
            <a:ext cx="8299938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BlankPage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: User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shoud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define “Title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”(first arg.), “Paragraphs”, “Tables”, “Pictures”.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66" y="3582218"/>
            <a:ext cx="7091153" cy="149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944" y="5531597"/>
            <a:ext cx="1381125" cy="4381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96720" y="5104013"/>
            <a:ext cx="8299938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EndPage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 arguments need to be defined.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ADD Paragraphs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793" y="3975382"/>
            <a:ext cx="881067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content,Font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size(18), Bold(“b”), Italic(“I”), color(“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b”,”r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 default = theme color)]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3" y="2108610"/>
            <a:ext cx="12192000" cy="4100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1793" y="2816374"/>
            <a:ext cx="805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[["</a:t>
            </a:r>
            <a:r>
              <a:rPr lang="zh-CN" altLang="en-US" dirty="0"/>
              <a:t>Fatigue Life with vibration in each of three main axes.",</a:t>
            </a:r>
            <a:r>
              <a:rPr lang="zh-CN" altLang="en-US" dirty="0" smtClean="0"/>
              <a:t>24</a:t>
            </a:r>
            <a:r>
              <a:rPr lang="en-US" altLang="zh-CN" dirty="0" smtClean="0"/>
              <a:t>,’</a:t>
            </a:r>
            <a:r>
              <a:rPr lang="en-US" altLang="zh-CN" dirty="0" err="1" smtClean="0"/>
              <a:t>b’,’I’,’r</a:t>
            </a:r>
            <a:r>
              <a:rPr lang="en-US" altLang="zh-CN" dirty="0" smtClean="0"/>
              <a:t>’</a:t>
            </a:r>
            <a:r>
              <a:rPr lang="zh-CN" altLang="en-US" dirty="0" smtClean="0"/>
              <a:t>]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Note: double list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733" y="162537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8020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Tables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9" y="1952245"/>
            <a:ext cx="7753350" cy="44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63" y="2413352"/>
            <a:ext cx="10695548" cy="94986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tabelvalue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 horizontal position, vertical position, height, width]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Note: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One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table in “Tables” should be a list contains “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TableValue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”, position and size parameter.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        Double  list.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80" y="3219159"/>
            <a:ext cx="4238456" cy="299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610" y="1574948"/>
            <a:ext cx="1141907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Example: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pictures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2665885"/>
            <a:ext cx="1012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err="1" smtClean="0"/>
              <a:t>picture_dir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horizontal position, vertical position, height, width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7" y="1701154"/>
            <a:ext cx="5019675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81" y="3304774"/>
            <a:ext cx="5244049" cy="2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4328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44B539CD-F24F-4B5A-AF6D-0DD734694E38}" vid="{99D8E31F-A1FF-4170-B349-A75A79839948}"/>
    </a:ext>
  </a:extLst>
</a:theme>
</file>

<file path=ppt/theme/theme2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6274DA2244544AECB7DA0FE328074" ma:contentTypeVersion="6" ma:contentTypeDescription="Create a new document." ma:contentTypeScope="" ma:versionID="24a85b3c35ad3414fabe44f2223db083">
  <xsd:schema xmlns:xsd="http://www.w3.org/2001/XMLSchema" xmlns:xs="http://www.w3.org/2001/XMLSchema" xmlns:p="http://schemas.microsoft.com/office/2006/metadata/properties" xmlns:ns1="http://schemas.microsoft.com/sharepoint/v3" xmlns:ns2="682f6bf9-3ecb-412a-8ab2-32cc2720e371" xmlns:ns3="9b763500-6eb8-456c-a4dd-dbef261a76a2" targetNamespace="http://schemas.microsoft.com/office/2006/metadata/properties" ma:root="true" ma:fieldsID="083e422e35f6fb6253b2b3a449aca566" ns1:_="" ns2:_="" ns3:_="">
    <xsd:import namespace="http://schemas.microsoft.com/sharepoint/v3"/>
    <xsd:import namespace="682f6bf9-3ecb-412a-8ab2-32cc2720e371"/>
    <xsd:import namespace="9b763500-6eb8-456c-a4dd-dbef261a76a2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Topic" minOccurs="0"/>
                <xsd:element ref="ns1:Languag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f6bf9-3ecb-412a-8ab2-32cc2720e371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Templates"/>
          <xsd:enumeration value="Auto Safety"/>
          <xsd:enumeration value="Best Practices"/>
          <xsd:enumeration value="On Target"/>
          <xsd:enumeration value="Other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3500-6eb8-456c-a4dd-dbef261a76a2" elementFormDefault="qualified">
    <xsd:import namespace="http://schemas.microsoft.com/office/2006/documentManagement/types"/>
    <xsd:import namespace="http://schemas.microsoft.com/office/infopath/2007/PartnerControls"/>
    <xsd:element name="Topic" ma:index="3" nillable="true" ma:displayName="Topic" ma:format="Dropdown" ma:internalName="Topic">
      <xsd:simpleType>
        <xsd:restriction base="dms:Choice">
          <xsd:enumeration value="Auto Safety"/>
          <xsd:enumeration value="Facility Posters"/>
          <xsd:enumeration value="PDD Training"/>
          <xsd:enumeration value="Photos"/>
          <xsd:enumeration value="Travel Request Train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82f6bf9-3ecb-412a-8ab2-32cc2720e371">Others</Category>
    <Language xmlns="http://schemas.microsoft.com/sharepoint/v3">English</Language>
    <Topic xmlns="9b763500-6eb8-456c-a4dd-dbef261a76a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6B9EAF3-28D0-4592-A9D2-6364F4E06F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F8D69D-D168-4C3D-8799-AF4EC2D52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82f6bf9-3ecb-412a-8ab2-32cc2720e371"/>
    <ds:schemaRef ds:uri="9b763500-6eb8-456c-a4dd-dbef261a76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9068C1-CDFA-4FCC-89A8-32998777623D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b763500-6eb8-456c-a4dd-dbef261a76a2"/>
    <ds:schemaRef ds:uri="682f6bf9-3ecb-412a-8ab2-32cc2720e37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9544</TotalTime>
  <Words>537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Arial</vt:lpstr>
      <vt:lpstr>Wingdings</vt:lpstr>
      <vt:lpstr>Autoliv</vt:lpstr>
      <vt:lpstr>SB_STR &amp; PAB_PSD report program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Autoliv General Presentation</dc:title>
  <dc:creator>Elisabeth Rasin</dc:creator>
  <cp:lastModifiedBy>Yujin Wang</cp:lastModifiedBy>
  <cp:revision>328</cp:revision>
  <cp:lastPrinted>2017-03-23T13:41:35Z</cp:lastPrinted>
  <dcterms:created xsi:type="dcterms:W3CDTF">2016-12-04T20:58:47Z</dcterms:created>
  <dcterms:modified xsi:type="dcterms:W3CDTF">2018-05-21T05:57:55Z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5865366</vt:lpwstr>
  </property>
  <property fmtid="{D5CDD505-2E9C-101B-9397-08002B2CF9AE}" pid="3" name="NXTAG2">
    <vt:lpwstr>000800903a000000000001023700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D5.0.8</vt:lpwstr>
  </property>
  <property fmtid="{D5CDD505-2E9C-101B-9397-08002B2CF9AE}" pid="6" name="ContentTypeId">
    <vt:lpwstr>0x0101003E26274DA2244544AECB7DA0FE328074</vt:lpwstr>
  </property>
</Properties>
</file>