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7" r:id="rId15"/>
    <p:sldId id="265" r:id="rId16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34295-EA48-4644-99C7-110B831A31AB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7"/>
          </p14:sldIdLst>
        </p14:section>
        <p14:section name="Version updata log" id="{3BE00363-6993-4AC5-902F-A3AD116B5D6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126" y="156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123.629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192.42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482664"/>
        <c:axId val="609955856"/>
      </c:barChart>
      <c:catAx>
        <c:axId val="47248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9955856"/>
        <c:crosses val="autoZero"/>
        <c:auto val="1"/>
        <c:lblAlgn val="ctr"/>
        <c:lblOffset val="100"/>
        <c:noMultiLvlLbl val="0"/>
      </c:catAx>
      <c:valAx>
        <c:axId val="6099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48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39.299999999999997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158.375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185.637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137040"/>
        <c:axId val="396137432"/>
      </c:barChart>
      <c:catAx>
        <c:axId val="39613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137432"/>
        <c:crosses val="autoZero"/>
        <c:auto val="1"/>
        <c:lblAlgn val="ctr"/>
        <c:lblOffset val="100"/>
        <c:noMultiLvlLbl val="0"/>
      </c:catAx>
      <c:valAx>
        <c:axId val="39613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13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Yujin.Wang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2018-05-17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SB_STR &amp; PAB_PSD report program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 smtClean="0"/>
              <a:t>Tips: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XXXPPT.py can be run directly.</a:t>
            </a:r>
          </a:p>
          <a:p>
            <a:pPr marL="514350" indent="-514350">
              <a:buAutoNum type="arabicPeriod"/>
            </a:pPr>
            <a:r>
              <a:rPr lang="en-US" altLang="zh-CN" sz="2400" dirty="0" err="1" smtClean="0"/>
              <a:t>YokingPy</a:t>
            </a:r>
            <a:r>
              <a:rPr lang="en-US" altLang="zh-CN" sz="2400" dirty="0" smtClean="0"/>
              <a:t> can be copied in user’s PC, and maybe user should define the “</a:t>
            </a:r>
            <a:r>
              <a:rPr lang="en-US" altLang="zh-CN" sz="2400" dirty="0" err="1" smtClean="0"/>
              <a:t>rundir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pydir</a:t>
            </a:r>
            <a:r>
              <a:rPr lang="en-US" altLang="zh-CN" sz="2400" dirty="0" smtClean="0"/>
              <a:t>” in XXXMain.py.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PPT can't be created, user should check if the </a:t>
            </a:r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file is open.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user want to use l2a to extract the result from </a:t>
            </a:r>
            <a:r>
              <a:rPr lang="en-US" altLang="zh-CN" sz="2400" dirty="0" err="1" smtClean="0"/>
              <a:t>binout</a:t>
            </a:r>
            <a:r>
              <a:rPr lang="en-US" altLang="zh-CN" sz="2400" dirty="0" smtClean="0"/>
              <a:t> , user should confirm ASG_HPC_DYN_l2a last row(“Press enter to continue”) must be </a:t>
            </a:r>
            <a:r>
              <a:rPr lang="en-US" altLang="zh-CN" sz="2400" dirty="0"/>
              <a:t>commented </a:t>
            </a:r>
            <a:r>
              <a:rPr lang="en-US" altLang="zh-CN" sz="2400" dirty="0" smtClean="0"/>
              <a:t>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4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RUN TIME</a:t>
            </a:r>
            <a:endParaRPr lang="zh-CN" alt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18729788"/>
              </p:ext>
            </p:extLst>
          </p:nvPr>
        </p:nvGraphicFramePr>
        <p:xfrm>
          <a:off x="1221793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6617282" y="1464695"/>
            <a:ext cx="156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PSD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75945974"/>
              </p:ext>
            </p:extLst>
          </p:nvPr>
        </p:nvGraphicFramePr>
        <p:xfrm>
          <a:off x="6978580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4232" y="1924015"/>
            <a:ext cx="648502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3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Version Log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793" y="1360318"/>
            <a:ext cx="9458218" cy="533568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20180518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getpass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to get user name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time to  get date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Automatic achieve title for directory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20180606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check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coord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-&gt; spring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discrete element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Seession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Animator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fma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-&gt; 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tim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&lt;time&gt;; insert ‘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pre’ after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las to  avoid strange deformed element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201806011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 add mode shape slide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20180613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 automatic fill material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table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20180622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 automatic fill force in the conclusion.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3" y="2026466"/>
            <a:ext cx="5591175" cy="291465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2810312" y="4412609"/>
            <a:ext cx="218114" cy="49495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77538"/>
            <a:ext cx="415746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10312" y="3775046"/>
            <a:ext cx="109057" cy="63756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44465" y="3911281"/>
            <a:ext cx="56822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22" y="1464866"/>
            <a:ext cx="5434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Rundir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 smtClean="0"/>
              <a:t>Y</a:t>
            </a:r>
            <a:r>
              <a:rPr lang="zh-CN" altLang="en-US" dirty="0"/>
              <a:t>:\doc\08_Personal\Yujin\0508\YokingPy\Howtouse</a:t>
            </a:r>
          </a:p>
        </p:txBody>
      </p:sp>
    </p:spTree>
    <p:extLst>
      <p:ext uri="{BB962C8B-B14F-4D97-AF65-F5344CB8AC3E}">
        <p14:creationId xmlns:p14="http://schemas.microsoft.com/office/powerpoint/2010/main" val="35616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Local Setup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2" y="923018"/>
            <a:ext cx="2391738" cy="3317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733" y="1373405"/>
            <a:ext cx="6302548" cy="191474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accent1"/>
              </a:buClr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Confirm Python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 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:\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Python27\python.exe.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Setup.bat ,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copy these files(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YokingPy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) to users’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PC.</a:t>
            </a: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Configure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FreeCommander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Note: User can don’t setup in personal PC, and run python with server Y (ignore 1~2 step), but it will take more time for creating PPT.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5" y="4485436"/>
            <a:ext cx="4048125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55" y="3467693"/>
            <a:ext cx="2209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5473"/>
          <a:stretch/>
        </p:blipFill>
        <p:spPr>
          <a:xfrm>
            <a:off x="9350694" y="1323179"/>
            <a:ext cx="2258394" cy="2836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5345" y="4595445"/>
            <a:ext cx="108419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Local C: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263" y="4595445"/>
            <a:ext cx="1192049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Server Y: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PAB(PSD) USAGE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3" y="1498582"/>
            <a:ext cx="10244334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PABSession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Create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5" y="4212504"/>
            <a:ext cx="1447800" cy="819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733" y="3438198"/>
            <a:ext cx="678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Script files:</a:t>
            </a:r>
            <a:r>
              <a:rPr lang="zh-CN" altLang="en-US" dirty="0" smtClean="0"/>
              <a:t>Y</a:t>
            </a:r>
            <a:r>
              <a:rPr lang="zh-CN" altLang="en-US" dirty="0"/>
              <a:t>:\doc\08_Personal\Yujin\0508\YokingPy\SessionFiles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36914" y="4300695"/>
            <a:ext cx="2220686" cy="2512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4061208"/>
            <a:ext cx="2373846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HyperView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script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4426687"/>
            <a:ext cx="229465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HyperView Session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1589314" y="4609233"/>
            <a:ext cx="2068286" cy="95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 USAGE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63" y="1498582"/>
            <a:ext cx="8724495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Animator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3" y="3856106"/>
            <a:ext cx="1047750" cy="733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17301" y="3938954"/>
            <a:ext cx="1637881" cy="401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5183" y="3798678"/>
            <a:ext cx="2743200" cy="3650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Stress-strain curve ID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17300" y="4472712"/>
            <a:ext cx="1637881" cy="401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1865" y="4391520"/>
            <a:ext cx="2743200" cy="3650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Animator script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733" y="3438198"/>
            <a:ext cx="678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Script files:</a:t>
            </a:r>
            <a:r>
              <a:rPr lang="zh-CN" altLang="en-US" dirty="0" smtClean="0"/>
              <a:t>Y</a:t>
            </a:r>
            <a:r>
              <a:rPr lang="zh-CN" altLang="en-US" dirty="0"/>
              <a:t>:\doc\08_Personal\Yujin\0508\YokingPy\SessionFiles</a:t>
            </a:r>
          </a:p>
        </p:txBody>
      </p:sp>
    </p:spTree>
    <p:extLst>
      <p:ext uri="{BB962C8B-B14F-4D97-AF65-F5344CB8AC3E}">
        <p14:creationId xmlns:p14="http://schemas.microsoft.com/office/powerpoint/2010/main" val="3576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SBPPT&amp;PABPPT FRAME USAGE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721" y="1599626"/>
            <a:ext cx="7481911" cy="1534642"/>
            <a:chOff x="934496" y="2925448"/>
            <a:chExt cx="7481911" cy="1534642"/>
          </a:xfrm>
        </p:grpSpPr>
        <p:sp>
          <p:nvSpPr>
            <p:cNvPr id="6" name="TextBox 5"/>
            <p:cNvSpPr txBox="1"/>
            <p:nvPr/>
          </p:nvSpPr>
          <p:spPr>
            <a:xfrm>
              <a:off x="934496" y="2925448"/>
              <a:ext cx="7481911" cy="153464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accent1"/>
                </a:buClr>
              </a:pP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Three layouts in the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slidemaster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342900" indent="-342900">
                <a:lnSpc>
                  <a:spcPct val="95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CoverPage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: User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shoud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define “Title”, “Date” and “Author “</a:t>
              </a: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532" y="3572976"/>
              <a:ext cx="2857500" cy="6572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96720" y="2933983"/>
            <a:ext cx="829993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BlankPage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: User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shoud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define “Title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”(first arg.), “Paragraphs”, “Tables”, “Pictures”.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66" y="3582218"/>
            <a:ext cx="7091153" cy="149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44" y="5531597"/>
            <a:ext cx="1381125" cy="438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6720" y="5104013"/>
            <a:ext cx="8299938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EndPage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 arguments need to be defined.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ADD Paragraphs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793" y="4423716"/>
            <a:ext cx="881067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content,Font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size(18), Bold(“b”), Italic(“I”), color(“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b”,”r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 default = theme color)]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" y="2108610"/>
            <a:ext cx="12192000" cy="4100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1793" y="2816374"/>
            <a:ext cx="805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[["</a:t>
            </a:r>
            <a:r>
              <a:rPr lang="zh-CN" altLang="en-US" dirty="0"/>
              <a:t>Fatigue Life with vibration in each of three main axes.",</a:t>
            </a:r>
            <a:r>
              <a:rPr lang="zh-CN" altLang="en-US" dirty="0" smtClean="0"/>
              <a:t>24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b’,’I’,’r</a:t>
            </a:r>
            <a:r>
              <a:rPr lang="en-US" altLang="zh-CN" dirty="0" smtClean="0"/>
              <a:t>’</a:t>
            </a:r>
            <a:r>
              <a:rPr lang="zh-CN" altLang="en-US" dirty="0" smtClean="0"/>
              <a:t>]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Note: double list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33" y="16253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802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Tables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9" y="1952245"/>
            <a:ext cx="77533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3" y="2413352"/>
            <a:ext cx="10695548" cy="94986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tabelvalue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 horizontal position, vertical position, height, width]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Note: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One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table in “Tables” should be a list contains “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TableValue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”, position and size parameter.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        Double  list.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80" y="3219159"/>
            <a:ext cx="4238456" cy="299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610" y="1574948"/>
            <a:ext cx="1141907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Pictures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2665885"/>
            <a:ext cx="101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err="1" smtClean="0"/>
              <a:t>picture_dir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horizontal position, vertical position, height, width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7" y="1701154"/>
            <a:ext cx="50196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81" y="3304774"/>
            <a:ext cx="5244049" cy="2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9604</TotalTime>
  <Words>652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Wingdings</vt:lpstr>
      <vt:lpstr>Autoliv</vt:lpstr>
      <vt:lpstr>SB_STR &amp; PAB_PSD report program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350</cp:revision>
  <cp:lastPrinted>2017-03-23T13:41:35Z</cp:lastPrinted>
  <dcterms:created xsi:type="dcterms:W3CDTF">2016-12-04T20:58:47Z</dcterms:created>
  <dcterms:modified xsi:type="dcterms:W3CDTF">2018-06-22T05:42:28Z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