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0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8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0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1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1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5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E243-FF01-4BF1-BE4A-55E7CA9733BD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DB9A0-599A-4D09-875F-257E33ED7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2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7943" y="551543"/>
            <a:ext cx="501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https://git-scm.com/download/win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0" y="1314223"/>
            <a:ext cx="5667375" cy="3590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19086" y="5588000"/>
            <a:ext cx="69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BASH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02" y="1430790"/>
            <a:ext cx="4848225" cy="3924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49772" y="5588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4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655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Configure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1" y="4084080"/>
            <a:ext cx="3410426" cy="2305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950" y="3437749"/>
            <a:ext cx="4361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3.Clone repo with </a:t>
            </a:r>
            <a:r>
              <a:rPr lang="en-US" altLang="zh-CN" dirty="0" err="1" smtClean="0"/>
              <a:t>ssh</a:t>
            </a:r>
            <a:endParaRPr lang="en-US" altLang="zh-CN" dirty="0" smtClean="0"/>
          </a:p>
          <a:p>
            <a:r>
              <a:rPr lang="en-US" altLang="zh-CN" dirty="0" smtClean="0"/>
              <a:t>Copy the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951" y="536970"/>
            <a:ext cx="45020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1.ssh-keygen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err="1"/>
              <a:t>ssh-keygen</a:t>
            </a:r>
            <a:r>
              <a:rPr lang="en-US" altLang="zh-CN" dirty="0"/>
              <a:t> -t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“</a:t>
            </a:r>
            <a:r>
              <a:rPr lang="en-US" altLang="zh-CN" dirty="0" err="1" smtClean="0"/>
              <a:t>user@mail</a:t>
            </a:r>
            <a:r>
              <a:rPr lang="en-US" altLang="zh-CN" dirty="0" smtClean="0"/>
              <a:t>” (reference :p1 )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" y="2731143"/>
            <a:ext cx="2572557" cy="747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516" y="1669724"/>
            <a:ext cx="4954721" cy="19987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31241" y="587343"/>
            <a:ext cx="70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4.Github-&gt;settings-&gt;</a:t>
            </a:r>
            <a:r>
              <a:rPr lang="en-US" altLang="zh-CN" dirty="0" err="1" smtClean="0"/>
              <a:t>Dploy</a:t>
            </a:r>
            <a:r>
              <a:rPr lang="en-US" altLang="zh-CN" dirty="0" smtClean="0"/>
              <a:t> keys-&gt;fill the ‘</a:t>
            </a:r>
            <a:r>
              <a:rPr lang="en-US" altLang="zh-CN" dirty="0" err="1" smtClean="0"/>
              <a:t>Titile</a:t>
            </a:r>
            <a:r>
              <a:rPr lang="en-US" altLang="zh-CN" dirty="0" smtClean="0"/>
              <a:t>’ and add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 to ‘Key’</a:t>
            </a:r>
          </a:p>
          <a:p>
            <a:r>
              <a:rPr lang="en-US" altLang="zh-CN" dirty="0" smtClean="0"/>
              <a:t>If user want to get write right ,please check the ‘Allow write access’</a:t>
            </a:r>
            <a:endParaRPr lang="zh-CN" altLang="en-US" dirty="0"/>
          </a:p>
        </p:txBody>
      </p:sp>
      <p:sp>
        <p:nvSpPr>
          <p:cNvPr id="16" name="TextBox 11"/>
          <p:cNvSpPr txBox="1"/>
          <p:nvPr/>
        </p:nvSpPr>
        <p:spPr>
          <a:xfrm>
            <a:off x="5139192" y="3553238"/>
            <a:ext cx="70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SSH KEYS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575" y="4247425"/>
            <a:ext cx="4514850" cy="419100"/>
          </a:xfrm>
          <a:prstGeom prst="rect">
            <a:avLst/>
          </a:prstGeom>
        </p:spPr>
      </p:pic>
      <p:sp>
        <p:nvSpPr>
          <p:cNvPr id="18" name="TextBox 11"/>
          <p:cNvSpPr txBox="1"/>
          <p:nvPr/>
        </p:nvSpPr>
        <p:spPr>
          <a:xfrm>
            <a:off x="5139192" y="5367352"/>
            <a:ext cx="705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5. </a:t>
            </a:r>
            <a:r>
              <a:rPr lang="en-US" altLang="zh-CN" smtClean="0"/>
              <a:t>Done</a:t>
            </a:r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87" y="1744893"/>
            <a:ext cx="2426176" cy="4365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7950" y="2364672"/>
            <a:ext cx="1966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Open id_rsa.pub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859" y="1568532"/>
            <a:ext cx="1384980" cy="9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6686" y="1016000"/>
            <a:ext cx="3050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Creat</a:t>
            </a:r>
            <a:r>
              <a:rPr lang="en-US" altLang="zh-CN" sz="3200" dirty="0" smtClean="0"/>
              <a:t> Repository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0" y="1771650"/>
            <a:ext cx="4848225" cy="3924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32" y="1771650"/>
            <a:ext cx="6267450" cy="2562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82971" y="4615543"/>
            <a:ext cx="336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selecting dir. to create repository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41829" y="592182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dir</a:t>
            </a:r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01382" y="88001"/>
            <a:ext cx="974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--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user.name </a:t>
            </a:r>
            <a:r>
              <a:rPr lang="en-US" altLang="zh-CN" dirty="0">
                <a:solidFill>
                  <a:srgbClr val="800000"/>
                </a:solidFill>
                <a:latin typeface="Courier New" panose="02070309020205020404" pitchFamily="49" charset="0"/>
              </a:rPr>
              <a:t>"superGG1990"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$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git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global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user.email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800000"/>
                </a:solidFill>
                <a:latin typeface="Courier New" panose="02070309020205020404" pitchFamily="49" charset="0"/>
              </a:rPr>
              <a:t>"superGG1990@163.com"</a:t>
            </a:r>
            <a:endParaRPr lang="en-US" altLang="zh-CN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8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0857" y="667657"/>
            <a:ext cx="2658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Clone Repository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870857" y="554445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source_location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target_location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1190877"/>
            <a:ext cx="4848225" cy="3924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7531"/>
            <a:ext cx="5486400" cy="229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9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11200"/>
            <a:ext cx="922310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Create Branch</a:t>
            </a:r>
          </a:p>
          <a:p>
            <a:r>
              <a:rPr lang="en-US" altLang="zh-CN" sz="2000" dirty="0" smtClean="0"/>
              <a:t>Caution: Master branch should be always protected to avoid being modified by user.</a:t>
            </a:r>
          </a:p>
          <a:p>
            <a:r>
              <a:rPr lang="en-US" altLang="zh-CN" sz="2000" dirty="0" smtClean="0"/>
              <a:t>User can create a personal branch or checkout other user’s branch to modify program. 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62" y="2148113"/>
            <a:ext cx="5785479" cy="36589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39" y="2148113"/>
            <a:ext cx="5785479" cy="36589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87313" y="5920548"/>
            <a:ext cx="138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Creat</a:t>
            </a:r>
            <a:r>
              <a:rPr lang="en-US" altLang="zh-CN" dirty="0" smtClean="0"/>
              <a:t> branch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52901" y="5920548"/>
            <a:ext cx="583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Checkout local branch or tracking branch(source repository)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5015" y="6403354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en-US" altLang="zh-CN" dirty="0" err="1" smtClean="0"/>
              <a:t>branch_name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324641" y="628988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branch_name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150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11200"/>
            <a:ext cx="348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Add a file in repository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6" y="2183266"/>
            <a:ext cx="2991075" cy="1543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046" y="1611262"/>
            <a:ext cx="299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Add “</a:t>
            </a:r>
            <a:r>
              <a:rPr lang="en-US" altLang="zh-CN" dirty="0" err="1" smtClean="0"/>
              <a:t>add.file</a:t>
            </a:r>
            <a:r>
              <a:rPr lang="en-US" altLang="zh-CN" dirty="0" smtClean="0"/>
              <a:t>” to repository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654" y="1568317"/>
            <a:ext cx="3054799" cy="19308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987" y="1361764"/>
            <a:ext cx="3160991" cy="20408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90207" y="3542160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File modify log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65083" y="3662862"/>
            <a:ext cx="335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Commit message must be filled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And “Sign off” can be ignored!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46799" y="5295167"/>
            <a:ext cx="918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en-US" altLang="zh-CN" dirty="0" err="1" smtClean="0"/>
              <a:t>file_name</a:t>
            </a:r>
            <a:r>
              <a:rPr lang="en-US" altLang="zh-CN" dirty="0" smtClean="0"/>
              <a:t>(or –A ) –A all modified files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‘message’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(first time  append “-u </a:t>
            </a:r>
            <a:r>
              <a:rPr lang="en-US" altLang="zh-CN" dirty="0" err="1" smtClean="0"/>
              <a:t>repo_name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86792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6058" y="711199"/>
            <a:ext cx="469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Update local repo. from source repo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40" y="1959364"/>
            <a:ext cx="4647519" cy="29392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799" y="5295167"/>
            <a:ext cx="918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Bash: </a:t>
            </a:r>
            <a:r>
              <a:rPr lang="en-US" altLang="zh-CN" dirty="0" err="1"/>
              <a:t>git</a:t>
            </a:r>
            <a:r>
              <a:rPr lang="en-US" altLang="zh-CN" dirty="0"/>
              <a:t> fetch </a:t>
            </a:r>
            <a:r>
              <a:rPr lang="en-US" altLang="zh-CN" dirty="0" err="1"/>
              <a:t>repo_name</a:t>
            </a:r>
            <a:r>
              <a:rPr lang="en-US" altLang="zh-CN" dirty="0"/>
              <a:t> </a:t>
            </a:r>
            <a:r>
              <a:rPr lang="en-US" altLang="zh-CN" dirty="0" err="1" smtClean="0"/>
              <a:t>brach_name</a:t>
            </a:r>
            <a:r>
              <a:rPr lang="en-US" altLang="zh-CN" dirty="0" smtClean="0"/>
              <a:t>(recommend)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pull </a:t>
            </a:r>
            <a:r>
              <a:rPr lang="en-US" altLang="zh-CN" dirty="0" err="1" smtClean="0"/>
              <a:t>repo_name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brach_name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746799" y="1320800"/>
            <a:ext cx="511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source repo is update, user also update local repo.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69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113" y="1372436"/>
            <a:ext cx="4833257" cy="3784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1828" y="5950411"/>
            <a:ext cx="8795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Previous version: </a:t>
            </a:r>
            <a:r>
              <a:rPr lang="en-US" altLang="zh-CN" b="0" i="0" dirty="0" err="1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git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 reset  --hard HEAD^ </a:t>
            </a:r>
            <a:r>
              <a:rPr lang="zh-CN" altLang="en-US" b="0" i="0" dirty="0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 </a:t>
            </a:r>
            <a:endParaRPr lang="en-US" altLang="zh-CN" b="0" i="0" dirty="0" smtClean="0">
              <a:solidFill>
                <a:srgbClr val="555555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dirty="0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Specify version: </a:t>
            </a:r>
            <a:r>
              <a:rPr lang="en-US" altLang="zh-CN" b="0" i="0" dirty="0" err="1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git</a:t>
            </a:r>
            <a:r>
              <a:rPr lang="en-US" altLang="zh-CN" b="0" i="0" dirty="0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 reset  --hard </a:t>
            </a:r>
            <a:r>
              <a:rPr lang="en-US" altLang="zh-CN" b="0" i="0" dirty="0" err="1" smtClean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HEAD~version_</a:t>
            </a:r>
            <a:r>
              <a:rPr lang="en-US" altLang="zh-CN" dirty="0" err="1" smtClean="0">
                <a:solidFill>
                  <a:srgbClr val="555555"/>
                </a:solidFill>
                <a:latin typeface="Verdana" panose="020B0604030504040204" pitchFamily="34" charset="0"/>
              </a:rPr>
              <a:t>num</a:t>
            </a:r>
            <a:endParaRPr lang="en-US" altLang="zh-CN" dirty="0" smtClean="0">
              <a:solidFill>
                <a:srgbClr val="555555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555555"/>
                </a:solidFill>
                <a:latin typeface="Verdana" panose="020B0604030504040204" pitchFamily="34" charset="0"/>
              </a:rPr>
              <a:t>Caution: HARD is dangerous!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6400" y="566056"/>
            <a:ext cx="5323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Reset current HEAD to the specified state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0" y="1372437"/>
            <a:ext cx="6062323" cy="37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1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1136318"/>
            <a:ext cx="5631543" cy="35682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8343" y="166532"/>
            <a:ext cx="4163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CAUTION :Files conflicts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29" y="1288129"/>
            <a:ext cx="40386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4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268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Courier New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Configure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Yujin</dc:creator>
  <cp:lastModifiedBy>Yujin Wang</cp:lastModifiedBy>
  <cp:revision>74</cp:revision>
  <dcterms:created xsi:type="dcterms:W3CDTF">2018-05-19T00:07:01Z</dcterms:created>
  <dcterms:modified xsi:type="dcterms:W3CDTF">2018-07-10T05:33:51Z</dcterms:modified>
</cp:coreProperties>
</file>