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6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30CD-7C06-4EB4-8B60-765D13F4DD60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AFA7-13DD-4FE3-AFE0-2C1FA8F6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8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971549" y="1447800"/>
            <a:ext cx="0" cy="4248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62424" y="3110135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819275" y="1962150"/>
            <a:ext cx="1085850" cy="95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819275" y="3057525"/>
            <a:ext cx="1085850" cy="95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819275" y="4152900"/>
            <a:ext cx="1085850" cy="9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819275" y="5219700"/>
            <a:ext cx="1085850" cy="95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010025" y="1971675"/>
            <a:ext cx="1085850" cy="95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010025" y="3067050"/>
            <a:ext cx="1085850" cy="95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010025" y="4162425"/>
            <a:ext cx="1085850" cy="95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10025" y="5229225"/>
            <a:ext cx="1085850" cy="9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05125" y="1962150"/>
            <a:ext cx="1104900" cy="108108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905125" y="4152900"/>
            <a:ext cx="1104900" cy="108108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905125" y="1990725"/>
            <a:ext cx="1104900" cy="10477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905125" y="4167187"/>
            <a:ext cx="1104900" cy="10477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200775" y="1952624"/>
            <a:ext cx="1085850" cy="95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200775" y="3047999"/>
            <a:ext cx="1085850" cy="95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200775" y="4143374"/>
            <a:ext cx="1085850" cy="95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200775" y="5210174"/>
            <a:ext cx="1085850" cy="9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95875" y="3048000"/>
            <a:ext cx="1104900" cy="108108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086350" y="3071812"/>
            <a:ext cx="1104900" cy="10834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8401050" y="1971675"/>
            <a:ext cx="1085850" cy="95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8401050" y="3067050"/>
            <a:ext cx="1085850" cy="95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8401050" y="4162425"/>
            <a:ext cx="1085850" cy="9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8401050" y="5229225"/>
            <a:ext cx="1085850" cy="952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296150" y="1962150"/>
            <a:ext cx="1104900" cy="108108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296150" y="4152900"/>
            <a:ext cx="1104900" cy="108108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296150" y="1990725"/>
            <a:ext cx="1104900" cy="10477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7296150" y="4167187"/>
            <a:ext cx="1104900" cy="104775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771774" y="5934670"/>
            <a:ext cx="50768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004614" y="5891807"/>
            <a:ext cx="11961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X(t)</a:t>
            </a:r>
            <a:endParaRPr lang="zh-CN" alt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8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梅晔</dc:creator>
  <cp:lastModifiedBy>梅晔</cp:lastModifiedBy>
  <cp:revision>3</cp:revision>
  <dcterms:created xsi:type="dcterms:W3CDTF">2017-06-17T15:00:33Z</dcterms:created>
  <dcterms:modified xsi:type="dcterms:W3CDTF">2017-06-17T15:04:16Z</dcterms:modified>
</cp:coreProperties>
</file>