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9"/>
  </p:notesMasterIdLst>
  <p:sldIdLst>
    <p:sldId id="540" r:id="rId2"/>
    <p:sldId id="550" r:id="rId3"/>
    <p:sldId id="551" r:id="rId4"/>
    <p:sldId id="543" r:id="rId5"/>
    <p:sldId id="538" r:id="rId6"/>
    <p:sldId id="534" r:id="rId7"/>
    <p:sldId id="541" r:id="rId8"/>
  </p:sldIdLst>
  <p:sldSz cx="9144000" cy="571976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81">
          <p15:clr>
            <a:srgbClr val="A4A3A4"/>
          </p15:clr>
        </p15:guide>
        <p15:guide id="2" pos="288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FBFBFB"/>
    <a:srgbClr val="A6A6A6"/>
    <a:srgbClr val="4DADC7"/>
    <a:srgbClr val="EE9D00"/>
    <a:srgbClr val="9CD4E1"/>
    <a:srgbClr val="8ECEDC"/>
    <a:srgbClr val="B8D8DD"/>
    <a:srgbClr val="A6CED4"/>
    <a:srgbClr val="63BB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35" autoAdjust="0"/>
    <p:restoredTop sz="94727" autoAdjust="0"/>
  </p:normalViewPr>
  <p:slideViewPr>
    <p:cSldViewPr>
      <p:cViewPr>
        <p:scale>
          <a:sx n="100" d="100"/>
          <a:sy n="100" d="100"/>
        </p:scale>
        <p:origin x="1308" y="804"/>
      </p:cViewPr>
      <p:guideLst>
        <p:guide orient="horz" pos="1881"/>
        <p:guide pos="28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6514C-7A4D-420F-B662-488C464E14A4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8390" y="685800"/>
            <a:ext cx="548122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0AFED-362A-4047-9587-DD3EB4320F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4679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文字版面配置區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5379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文字版面配置區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1147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777032"/>
            <a:ext cx="7772400" cy="1226179"/>
          </a:xfrm>
        </p:spPr>
        <p:txBody>
          <a:bodyPr>
            <a:noAutofit/>
          </a:bodyPr>
          <a:lstStyle>
            <a:lvl1pPr>
              <a:defRPr sz="6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52B8-EDF7-482F-8C86-ADA2047D7807}" type="datetime1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29082"/>
            <a:ext cx="2057400" cy="488087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29082"/>
            <a:ext cx="6019800" cy="488087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38BB6-5905-4BEB-A0CF-D2909EB8B587}" type="datetime1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830888" y="5301964"/>
            <a:ext cx="2133600" cy="304559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54530" y="137160"/>
            <a:ext cx="7189470" cy="480695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Autofit/>
          </a:bodyPr>
          <a:lstStyle>
            <a:lvl1pPr marL="252000"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800093"/>
            <a:ext cx="8229600" cy="3775200"/>
          </a:xfrm>
        </p:spPr>
        <p:txBody>
          <a:bodyPr>
            <a:normAutofit/>
          </a:bodyPr>
          <a:lstStyle>
            <a:lvl1pPr>
              <a:defRPr sz="167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7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7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7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7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59F5-6DC5-41C1-8D2C-571D75F78544}" type="datetime1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88983" y="5422904"/>
            <a:ext cx="2133600" cy="304559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675888"/>
            <a:ext cx="7772400" cy="1136135"/>
          </a:xfrm>
        </p:spPr>
        <p:txBody>
          <a:bodyPr anchor="t"/>
          <a:lstStyle>
            <a:lvl1pPr algn="l">
              <a:defRPr sz="445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424550"/>
            <a:ext cx="7772400" cy="1251337"/>
          </a:xfrm>
        </p:spPr>
        <p:txBody>
          <a:bodyPr anchor="b"/>
          <a:lstStyle>
            <a:lvl1pPr marL="0" indent="0">
              <a:buNone/>
              <a:defRPr sz="2225">
                <a:solidFill>
                  <a:schemeClr val="tx1">
                    <a:tint val="75000"/>
                  </a:schemeClr>
                </a:solidFill>
              </a:defRPr>
            </a:lvl1pPr>
            <a:lvl2pPr marL="50863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7270" indent="0">
              <a:buNone/>
              <a:defRPr sz="1780">
                <a:solidFill>
                  <a:schemeClr val="tx1">
                    <a:tint val="75000"/>
                  </a:schemeClr>
                </a:solidFill>
              </a:defRPr>
            </a:lvl3pPr>
            <a:lvl4pPr marL="1525270" indent="0">
              <a:buNone/>
              <a:defRPr sz="1555">
                <a:solidFill>
                  <a:schemeClr val="tx1">
                    <a:tint val="75000"/>
                  </a:schemeClr>
                </a:solidFill>
              </a:defRPr>
            </a:lvl4pPr>
            <a:lvl5pPr marL="2033905" indent="0">
              <a:buNone/>
              <a:defRPr sz="1555">
                <a:solidFill>
                  <a:schemeClr val="tx1">
                    <a:tint val="75000"/>
                  </a:schemeClr>
                </a:solidFill>
              </a:defRPr>
            </a:lvl5pPr>
            <a:lvl6pPr marL="2542540" indent="0">
              <a:buNone/>
              <a:defRPr sz="1555">
                <a:solidFill>
                  <a:schemeClr val="tx1">
                    <a:tint val="75000"/>
                  </a:schemeClr>
                </a:solidFill>
              </a:defRPr>
            </a:lvl6pPr>
            <a:lvl7pPr marL="3051175" indent="0">
              <a:buNone/>
              <a:defRPr sz="1555">
                <a:solidFill>
                  <a:schemeClr val="tx1">
                    <a:tint val="75000"/>
                  </a:schemeClr>
                </a:solidFill>
              </a:defRPr>
            </a:lvl7pPr>
            <a:lvl8pPr marL="3559175" indent="0">
              <a:buNone/>
              <a:defRPr sz="1555">
                <a:solidFill>
                  <a:schemeClr val="tx1">
                    <a:tint val="75000"/>
                  </a:schemeClr>
                </a:solidFill>
              </a:defRPr>
            </a:lvl8pPr>
            <a:lvl9pPr marL="4067810" indent="0">
              <a:buNone/>
              <a:defRPr sz="15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BF8C-A308-4AD3-AC1D-D62F4B189BCD}" type="datetime1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334761"/>
            <a:ext cx="4038600" cy="3775200"/>
          </a:xfrm>
        </p:spPr>
        <p:txBody>
          <a:bodyPr/>
          <a:lstStyle>
            <a:lvl1pPr>
              <a:defRPr sz="3115"/>
            </a:lvl1pPr>
            <a:lvl2pPr>
              <a:defRPr sz="2670"/>
            </a:lvl2pPr>
            <a:lvl3pPr>
              <a:defRPr sz="2225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334761"/>
            <a:ext cx="4038600" cy="3775200"/>
          </a:xfrm>
        </p:spPr>
        <p:txBody>
          <a:bodyPr/>
          <a:lstStyle>
            <a:lvl1pPr>
              <a:defRPr sz="3115"/>
            </a:lvl1pPr>
            <a:lvl2pPr>
              <a:defRPr sz="2670"/>
            </a:lvl2pPr>
            <a:lvl3pPr>
              <a:defRPr sz="2225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C2B8-0B58-47F6-A65C-6FD3D233DAF5}" type="datetime1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80470"/>
            <a:ext cx="4040188" cy="533639"/>
          </a:xfrm>
        </p:spPr>
        <p:txBody>
          <a:bodyPr anchor="b"/>
          <a:lstStyle>
            <a:lvl1pPr marL="0" indent="0">
              <a:buNone/>
              <a:defRPr sz="2670" b="1"/>
            </a:lvl1pPr>
            <a:lvl2pPr marL="508635" indent="0">
              <a:buNone/>
              <a:defRPr sz="2225" b="1"/>
            </a:lvl2pPr>
            <a:lvl3pPr marL="1017270" indent="0">
              <a:buNone/>
              <a:defRPr sz="2000" b="1"/>
            </a:lvl3pPr>
            <a:lvl4pPr marL="1525270" indent="0">
              <a:buNone/>
              <a:defRPr sz="1780" b="1"/>
            </a:lvl4pPr>
            <a:lvl5pPr marL="2033905" indent="0">
              <a:buNone/>
              <a:defRPr sz="1780" b="1"/>
            </a:lvl5pPr>
            <a:lvl6pPr marL="2542540" indent="0">
              <a:buNone/>
              <a:defRPr sz="1780" b="1"/>
            </a:lvl6pPr>
            <a:lvl7pPr marL="3051175" indent="0">
              <a:buNone/>
              <a:defRPr sz="1780" b="1"/>
            </a:lvl7pPr>
            <a:lvl8pPr marL="3559175" indent="0">
              <a:buNone/>
              <a:defRPr sz="1780" b="1"/>
            </a:lvl8pPr>
            <a:lvl9pPr marL="4067810" indent="0">
              <a:buNone/>
              <a:defRPr sz="178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814108"/>
            <a:ext cx="4040188" cy="3295852"/>
          </a:xfrm>
        </p:spPr>
        <p:txBody>
          <a:bodyPr/>
          <a:lstStyle>
            <a:lvl1pPr>
              <a:defRPr sz="2670"/>
            </a:lvl1pPr>
            <a:lvl2pPr>
              <a:defRPr sz="2225"/>
            </a:lvl2pPr>
            <a:lvl3pPr>
              <a:defRPr sz="2000"/>
            </a:lvl3pPr>
            <a:lvl4pPr>
              <a:defRPr sz="1780"/>
            </a:lvl4pPr>
            <a:lvl5pPr>
              <a:defRPr sz="1780"/>
            </a:lvl5pPr>
            <a:lvl6pPr>
              <a:defRPr sz="1780"/>
            </a:lvl6pPr>
            <a:lvl7pPr>
              <a:defRPr sz="1780"/>
            </a:lvl7pPr>
            <a:lvl8pPr>
              <a:defRPr sz="1780"/>
            </a:lvl8pPr>
            <a:lvl9pPr>
              <a:defRPr sz="178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280470"/>
            <a:ext cx="4041775" cy="533639"/>
          </a:xfrm>
        </p:spPr>
        <p:txBody>
          <a:bodyPr anchor="b"/>
          <a:lstStyle>
            <a:lvl1pPr marL="0" indent="0">
              <a:buNone/>
              <a:defRPr sz="2670" b="1"/>
            </a:lvl1pPr>
            <a:lvl2pPr marL="508635" indent="0">
              <a:buNone/>
              <a:defRPr sz="2225" b="1"/>
            </a:lvl2pPr>
            <a:lvl3pPr marL="1017270" indent="0">
              <a:buNone/>
              <a:defRPr sz="2000" b="1"/>
            </a:lvl3pPr>
            <a:lvl4pPr marL="1525270" indent="0">
              <a:buNone/>
              <a:defRPr sz="1780" b="1"/>
            </a:lvl4pPr>
            <a:lvl5pPr marL="2033905" indent="0">
              <a:buNone/>
              <a:defRPr sz="1780" b="1"/>
            </a:lvl5pPr>
            <a:lvl6pPr marL="2542540" indent="0">
              <a:buNone/>
              <a:defRPr sz="1780" b="1"/>
            </a:lvl6pPr>
            <a:lvl7pPr marL="3051175" indent="0">
              <a:buNone/>
              <a:defRPr sz="1780" b="1"/>
            </a:lvl7pPr>
            <a:lvl8pPr marL="3559175" indent="0">
              <a:buNone/>
              <a:defRPr sz="1780" b="1"/>
            </a:lvl8pPr>
            <a:lvl9pPr marL="4067810" indent="0">
              <a:buNone/>
              <a:defRPr sz="178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814108"/>
            <a:ext cx="4041775" cy="3295852"/>
          </a:xfrm>
        </p:spPr>
        <p:txBody>
          <a:bodyPr/>
          <a:lstStyle>
            <a:lvl1pPr>
              <a:defRPr sz="2670"/>
            </a:lvl1pPr>
            <a:lvl2pPr>
              <a:defRPr sz="2225"/>
            </a:lvl2pPr>
            <a:lvl3pPr>
              <a:defRPr sz="2000"/>
            </a:lvl3pPr>
            <a:lvl4pPr>
              <a:defRPr sz="1780"/>
            </a:lvl4pPr>
            <a:lvl5pPr>
              <a:defRPr sz="1780"/>
            </a:lvl5pPr>
            <a:lvl6pPr>
              <a:defRPr sz="1780"/>
            </a:lvl6pPr>
            <a:lvl7pPr>
              <a:defRPr sz="1780"/>
            </a:lvl7pPr>
            <a:lvl8pPr>
              <a:defRPr sz="1780"/>
            </a:lvl8pPr>
            <a:lvl9pPr>
              <a:defRPr sz="178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1CFF-4172-4A07-85DC-6555AFD84627}" type="datetime1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EF1C-CB47-4502-957B-BD83C7FAE620}" type="datetime1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1FB7-1993-4BAC-8471-513DAC00BB20}" type="datetime1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27756"/>
            <a:ext cx="3008313" cy="969291"/>
          </a:xfrm>
        </p:spPr>
        <p:txBody>
          <a:bodyPr anchor="b"/>
          <a:lstStyle>
            <a:lvl1pPr algn="l">
              <a:defRPr sz="2225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27757"/>
            <a:ext cx="5111750" cy="4882204"/>
          </a:xfrm>
        </p:spPr>
        <p:txBody>
          <a:bodyPr/>
          <a:lstStyle>
            <a:lvl1pPr>
              <a:defRPr sz="3560"/>
            </a:lvl1pPr>
            <a:lvl2pPr>
              <a:defRPr sz="3115"/>
            </a:lvl2pPr>
            <a:lvl3pPr>
              <a:defRPr sz="2670"/>
            </a:lvl3pPr>
            <a:lvl4pPr>
              <a:defRPr sz="2225"/>
            </a:lvl4pPr>
            <a:lvl5pPr>
              <a:defRPr sz="2225"/>
            </a:lvl5pPr>
            <a:lvl6pPr>
              <a:defRPr sz="2225"/>
            </a:lvl6pPr>
            <a:lvl7pPr>
              <a:defRPr sz="2225"/>
            </a:lvl7pPr>
            <a:lvl8pPr>
              <a:defRPr sz="2225"/>
            </a:lvl8pPr>
            <a:lvl9pPr>
              <a:defRPr sz="222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197048"/>
            <a:ext cx="3008313" cy="3912913"/>
          </a:xfrm>
        </p:spPr>
        <p:txBody>
          <a:bodyPr/>
          <a:lstStyle>
            <a:lvl1pPr marL="0" indent="0">
              <a:buNone/>
              <a:defRPr sz="1555"/>
            </a:lvl1pPr>
            <a:lvl2pPr marL="508635" indent="0">
              <a:buNone/>
              <a:defRPr sz="1335"/>
            </a:lvl2pPr>
            <a:lvl3pPr marL="1017270" indent="0">
              <a:buNone/>
              <a:defRPr sz="1110"/>
            </a:lvl3pPr>
            <a:lvl4pPr marL="1525270" indent="0">
              <a:buNone/>
              <a:defRPr sz="1000"/>
            </a:lvl4pPr>
            <a:lvl5pPr marL="2033905" indent="0">
              <a:buNone/>
              <a:defRPr sz="1000"/>
            </a:lvl5pPr>
            <a:lvl6pPr marL="2542540" indent="0">
              <a:buNone/>
              <a:defRPr sz="1000"/>
            </a:lvl6pPr>
            <a:lvl7pPr marL="3051175" indent="0">
              <a:buNone/>
              <a:defRPr sz="1000"/>
            </a:lvl7pPr>
            <a:lvl8pPr marL="3559175" indent="0">
              <a:buNone/>
              <a:defRPr sz="1000"/>
            </a:lvl8pPr>
            <a:lvl9pPr marL="406781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9FBF-A7CA-4FAE-B1C7-37FAA0A25292}" type="datetime1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004280"/>
            <a:ext cx="5486400" cy="472729"/>
          </a:xfrm>
        </p:spPr>
        <p:txBody>
          <a:bodyPr anchor="b"/>
          <a:lstStyle>
            <a:lvl1pPr algn="l">
              <a:defRPr sz="2225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511128"/>
            <a:ext cx="5486400" cy="3432240"/>
          </a:xfrm>
        </p:spPr>
        <p:txBody>
          <a:bodyPr/>
          <a:lstStyle>
            <a:lvl1pPr marL="0" indent="0">
              <a:buNone/>
              <a:defRPr sz="3560"/>
            </a:lvl1pPr>
            <a:lvl2pPr marL="508635" indent="0">
              <a:buNone/>
              <a:defRPr sz="3115"/>
            </a:lvl2pPr>
            <a:lvl3pPr marL="1017270" indent="0">
              <a:buNone/>
              <a:defRPr sz="2670"/>
            </a:lvl3pPr>
            <a:lvl4pPr marL="1525270" indent="0">
              <a:buNone/>
              <a:defRPr sz="2225"/>
            </a:lvl4pPr>
            <a:lvl5pPr marL="2033905" indent="0">
              <a:buNone/>
              <a:defRPr sz="2225"/>
            </a:lvl5pPr>
            <a:lvl6pPr marL="2542540" indent="0">
              <a:buNone/>
              <a:defRPr sz="2225"/>
            </a:lvl6pPr>
            <a:lvl7pPr marL="3051175" indent="0">
              <a:buNone/>
              <a:defRPr sz="2225"/>
            </a:lvl7pPr>
            <a:lvl8pPr marL="3559175" indent="0">
              <a:buNone/>
              <a:defRPr sz="2225"/>
            </a:lvl8pPr>
            <a:lvl9pPr marL="4067810" indent="0">
              <a:buNone/>
              <a:defRPr sz="2225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477008"/>
            <a:ext cx="5486400" cy="671353"/>
          </a:xfrm>
        </p:spPr>
        <p:txBody>
          <a:bodyPr/>
          <a:lstStyle>
            <a:lvl1pPr marL="0" indent="0">
              <a:buNone/>
              <a:defRPr sz="1555"/>
            </a:lvl1pPr>
            <a:lvl2pPr marL="508635" indent="0">
              <a:buNone/>
              <a:defRPr sz="1335"/>
            </a:lvl2pPr>
            <a:lvl3pPr marL="1017270" indent="0">
              <a:buNone/>
              <a:defRPr sz="1110"/>
            </a:lvl3pPr>
            <a:lvl4pPr marL="1525270" indent="0">
              <a:buNone/>
              <a:defRPr sz="1000"/>
            </a:lvl4pPr>
            <a:lvl5pPr marL="2033905" indent="0">
              <a:buNone/>
              <a:defRPr sz="1000"/>
            </a:lvl5pPr>
            <a:lvl6pPr marL="2542540" indent="0">
              <a:buNone/>
              <a:defRPr sz="1000"/>
            </a:lvl6pPr>
            <a:lvl7pPr marL="3051175" indent="0">
              <a:buNone/>
              <a:defRPr sz="1000"/>
            </a:lvl7pPr>
            <a:lvl8pPr marL="3559175" indent="0">
              <a:buNone/>
              <a:defRPr sz="1000"/>
            </a:lvl8pPr>
            <a:lvl9pPr marL="406781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2C34-3008-414D-B1B5-7DE60DEB3350}" type="datetime1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99592" y="229082"/>
            <a:ext cx="6408712" cy="95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334761"/>
            <a:ext cx="8229600" cy="377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5301964"/>
            <a:ext cx="2133600" cy="3045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697F6-3C5C-4CEA-9E23-F87AF10309AC}" type="datetime1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5301964"/>
            <a:ext cx="2895600" cy="3045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5301964"/>
            <a:ext cx="2133600" cy="3045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17270" rtl="0" eaLnBrk="1" latinLnBrk="0" hangingPunct="1">
        <a:spcBef>
          <a:spcPct val="0"/>
        </a:spcBef>
        <a:buNone/>
        <a:defRPr sz="3115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81635" indent="-381635" algn="l" defTabSz="1017270" rtl="0" eaLnBrk="1" latinLnBrk="0" hangingPunct="1">
        <a:spcBef>
          <a:spcPct val="22000"/>
        </a:spcBef>
        <a:buFont typeface="Arial" panose="020B0604020202020204" pitchFamily="34" charset="0"/>
        <a:buChar char="•"/>
        <a:defRPr sz="3560" kern="1200">
          <a:solidFill>
            <a:schemeClr val="tx1"/>
          </a:solidFill>
          <a:latin typeface="+mn-lt"/>
          <a:ea typeface="+mn-ea"/>
          <a:cs typeface="+mn-cs"/>
        </a:defRPr>
      </a:lvl1pPr>
      <a:lvl2pPr marL="826135" indent="-317500" algn="l" defTabSz="1017270" rtl="0" eaLnBrk="1" latinLnBrk="0" hangingPunct="1">
        <a:spcBef>
          <a:spcPct val="22000"/>
        </a:spcBef>
        <a:buFont typeface="Arial" panose="020B0604020202020204" pitchFamily="34" charset="0"/>
        <a:buChar char="–"/>
        <a:defRPr sz="3115" kern="1200">
          <a:solidFill>
            <a:schemeClr val="tx1"/>
          </a:solidFill>
          <a:latin typeface="+mn-lt"/>
          <a:ea typeface="+mn-ea"/>
          <a:cs typeface="+mn-cs"/>
        </a:defRPr>
      </a:lvl2pPr>
      <a:lvl3pPr marL="1271270" indent="-254000" algn="l" defTabSz="1017270" rtl="0" eaLnBrk="1" latinLnBrk="0" hangingPunct="1">
        <a:spcBef>
          <a:spcPct val="22000"/>
        </a:spcBef>
        <a:buFont typeface="Arial" panose="020B0604020202020204" pitchFamily="34" charset="0"/>
        <a:buChar char="•"/>
        <a:defRPr sz="2670" kern="1200">
          <a:solidFill>
            <a:schemeClr val="tx1"/>
          </a:solidFill>
          <a:latin typeface="+mn-lt"/>
          <a:ea typeface="+mn-ea"/>
          <a:cs typeface="+mn-cs"/>
        </a:defRPr>
      </a:lvl3pPr>
      <a:lvl4pPr marL="1779905" indent="-254000" algn="l" defTabSz="1017270" rtl="0" eaLnBrk="1" latinLnBrk="0" hangingPunct="1">
        <a:spcBef>
          <a:spcPct val="22000"/>
        </a:spcBef>
        <a:buFont typeface="Arial" panose="020B0604020202020204" pitchFamily="34" charset="0"/>
        <a:buChar char="–"/>
        <a:defRPr sz="2225" kern="1200">
          <a:solidFill>
            <a:schemeClr val="tx1"/>
          </a:solidFill>
          <a:latin typeface="+mn-lt"/>
          <a:ea typeface="+mn-ea"/>
          <a:cs typeface="+mn-cs"/>
        </a:defRPr>
      </a:lvl4pPr>
      <a:lvl5pPr marL="2287905" indent="-254000" algn="l" defTabSz="1017270" rtl="0" eaLnBrk="1" latinLnBrk="0" hangingPunct="1">
        <a:spcBef>
          <a:spcPct val="22000"/>
        </a:spcBef>
        <a:buFont typeface="Arial" panose="020B0604020202020204" pitchFamily="34" charset="0"/>
        <a:buChar char="»"/>
        <a:defRPr sz="2225" kern="1200">
          <a:solidFill>
            <a:schemeClr val="tx1"/>
          </a:solidFill>
          <a:latin typeface="+mn-lt"/>
          <a:ea typeface="+mn-ea"/>
          <a:cs typeface="+mn-cs"/>
        </a:defRPr>
      </a:lvl5pPr>
      <a:lvl6pPr marL="2796540" indent="-254000" algn="l" defTabSz="1017270" rtl="0" eaLnBrk="1" latinLnBrk="0" hangingPunct="1">
        <a:spcBef>
          <a:spcPct val="22000"/>
        </a:spcBef>
        <a:buFont typeface="Arial" panose="020B0604020202020204" pitchFamily="34" charset="0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6pPr>
      <a:lvl7pPr marL="3305175" indent="-254000" algn="l" defTabSz="1017270" rtl="0" eaLnBrk="1" latinLnBrk="0" hangingPunct="1">
        <a:spcBef>
          <a:spcPct val="22000"/>
        </a:spcBef>
        <a:buFont typeface="Arial" panose="020B0604020202020204" pitchFamily="34" charset="0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7pPr>
      <a:lvl8pPr marL="3813810" indent="-254000" algn="l" defTabSz="1017270" rtl="0" eaLnBrk="1" latinLnBrk="0" hangingPunct="1">
        <a:spcBef>
          <a:spcPct val="22000"/>
        </a:spcBef>
        <a:buFont typeface="Arial" panose="020B0604020202020204" pitchFamily="34" charset="0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8pPr>
      <a:lvl9pPr marL="4321810" indent="-254000" algn="l" defTabSz="1017270" rtl="0" eaLnBrk="1" latinLnBrk="0" hangingPunct="1">
        <a:spcBef>
          <a:spcPct val="22000"/>
        </a:spcBef>
        <a:buFont typeface="Arial" panose="020B0604020202020204" pitchFamily="34" charset="0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01727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8635" algn="l" defTabSz="101727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7270" algn="l" defTabSz="101727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5270" algn="l" defTabSz="101727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3905" algn="l" defTabSz="101727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2540" algn="l" defTabSz="101727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1175" algn="l" defTabSz="101727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9175" algn="l" defTabSz="101727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7810" algn="l" defTabSz="101727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hdphoto" Target="../media/hdphoto1.wdp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5580114" y="5164137"/>
            <a:ext cx="2412779" cy="352340"/>
            <a:chOff x="5076055" y="4921656"/>
            <a:chExt cx="2360095" cy="352340"/>
          </a:xfrm>
        </p:grpSpPr>
        <p:sp>
          <p:nvSpPr>
            <p:cNvPr id="4" name="Rectangle 3"/>
            <p:cNvSpPr txBox="1">
              <a:spLocks noChangeArrowheads="1"/>
            </p:cNvSpPr>
            <p:nvPr/>
          </p:nvSpPr>
          <p:spPr>
            <a:xfrm>
              <a:off x="5364088" y="4921656"/>
              <a:ext cx="2072062" cy="35234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A659C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2021.06.22  </a:t>
              </a:r>
              <a:r>
                <a:rPr kumimoji="0" lang="zh-TW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A659C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賴威帆</a:t>
              </a:r>
              <a:endPara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A659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6055" y="4921656"/>
              <a:ext cx="305999" cy="306000"/>
            </a:xfrm>
            <a:prstGeom prst="rect">
              <a:avLst/>
            </a:prstGeom>
          </p:spPr>
        </p:pic>
      </p:grpSp>
      <p:sp>
        <p:nvSpPr>
          <p:cNvPr id="6" name="內容版面配置區 1"/>
          <p:cNvSpPr txBox="1">
            <a:spLocks/>
          </p:cNvSpPr>
          <p:nvPr/>
        </p:nvSpPr>
        <p:spPr>
          <a:xfrm>
            <a:off x="5004048" y="1779761"/>
            <a:ext cx="4139952" cy="2088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81635" indent="-381635" algn="l" defTabSz="1017270" rtl="0" eaLnBrk="1" latinLnBrk="0" hangingPunct="1">
              <a:spcBef>
                <a:spcPct val="22000"/>
              </a:spcBef>
              <a:buFont typeface="Arial" panose="020B0604020202020204" pitchFamily="34" charset="0"/>
              <a:buChar char="•"/>
              <a:defRPr sz="3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6135" indent="-317500" algn="l" defTabSz="1017270" rtl="0" eaLnBrk="1" latinLnBrk="0" hangingPunct="1">
              <a:spcBef>
                <a:spcPct val="22000"/>
              </a:spcBef>
              <a:buFont typeface="Arial" panose="020B0604020202020204" pitchFamily="34" charset="0"/>
              <a:buChar char="–"/>
              <a:defRPr sz="31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1270" indent="-254000" algn="l" defTabSz="1017270" rtl="0" eaLnBrk="1" latinLnBrk="0" hangingPunct="1">
              <a:spcBef>
                <a:spcPct val="22000"/>
              </a:spcBef>
              <a:buFont typeface="Arial" panose="020B0604020202020204" pitchFamily="34" charset="0"/>
              <a:buChar char="•"/>
              <a:defRPr sz="26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79905" indent="-254000" algn="l" defTabSz="1017270" rtl="0" eaLnBrk="1" latinLnBrk="0" hangingPunct="1">
              <a:spcBef>
                <a:spcPct val="22000"/>
              </a:spcBef>
              <a:buFont typeface="Arial" panose="020B0604020202020204" pitchFamily="34" charset="0"/>
              <a:buChar char="–"/>
              <a:defRPr sz="22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7905" indent="-254000" algn="l" defTabSz="1017270" rtl="0" eaLnBrk="1" latinLnBrk="0" hangingPunct="1">
              <a:spcBef>
                <a:spcPct val="22000"/>
              </a:spcBef>
              <a:buFont typeface="Arial" panose="020B0604020202020204" pitchFamily="34" charset="0"/>
              <a:buChar char="»"/>
              <a:defRPr sz="22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96540" indent="-254000" algn="l" defTabSz="1017270" rtl="0" eaLnBrk="1" latinLnBrk="0" hangingPunct="1">
              <a:spcBef>
                <a:spcPct val="22000"/>
              </a:spcBef>
              <a:buFont typeface="Arial" panose="020B0604020202020204" pitchFamily="34" charset="0"/>
              <a:buChar char="•"/>
              <a:defRPr sz="22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05175" indent="-254000" algn="l" defTabSz="1017270" rtl="0" eaLnBrk="1" latinLnBrk="0" hangingPunct="1">
              <a:spcBef>
                <a:spcPct val="22000"/>
              </a:spcBef>
              <a:buFont typeface="Arial" panose="020B0604020202020204" pitchFamily="34" charset="0"/>
              <a:buChar char="•"/>
              <a:defRPr sz="22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3810" indent="-254000" algn="l" defTabSz="1017270" rtl="0" eaLnBrk="1" latinLnBrk="0" hangingPunct="1">
              <a:spcBef>
                <a:spcPct val="22000"/>
              </a:spcBef>
              <a:buFont typeface="Arial" panose="020B0604020202020204" pitchFamily="34" charset="0"/>
              <a:buChar char="•"/>
              <a:defRPr sz="22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1810" indent="-254000" algn="l" defTabSz="1017270" rtl="0" eaLnBrk="1" latinLnBrk="0" hangingPunct="1">
              <a:spcBef>
                <a:spcPct val="22000"/>
              </a:spcBef>
              <a:buFont typeface="Arial" panose="020B0604020202020204" pitchFamily="34" charset="0"/>
              <a:buChar char="•"/>
              <a:defRPr sz="22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TW" altLang="en-US" sz="5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整合型</a:t>
            </a:r>
            <a:endParaRPr lang="en-US" altLang="zh-TW" sz="5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TW" altLang="en-US" sz="4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關節機械手臂</a:t>
            </a:r>
            <a:endParaRPr lang="en-US" altLang="zh-TW" sz="4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 </a:t>
            </a:r>
            <a:r>
              <a:rPr lang="en-US" altLang="zh-TW" dirty="0"/>
              <a:t>COBOTs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 dirty="0"/>
          </a:p>
        </p:txBody>
      </p:sp>
      <p:grpSp>
        <p:nvGrpSpPr>
          <p:cNvPr id="113" name="群組 112"/>
          <p:cNvGrpSpPr/>
          <p:nvPr/>
        </p:nvGrpSpPr>
        <p:grpSpPr>
          <a:xfrm>
            <a:off x="1437595" y="1522769"/>
            <a:ext cx="2450465" cy="1686521"/>
            <a:chOff x="2070" y="2210"/>
            <a:chExt cx="4266" cy="2936"/>
          </a:xfrm>
        </p:grpSpPr>
        <p:grpSp>
          <p:nvGrpSpPr>
            <p:cNvPr id="10" name="群組 9"/>
            <p:cNvGrpSpPr/>
            <p:nvPr/>
          </p:nvGrpSpPr>
          <p:grpSpPr>
            <a:xfrm>
              <a:off x="2070" y="2210"/>
              <a:ext cx="4266" cy="2936"/>
              <a:chOff x="2376" y="2415"/>
              <a:chExt cx="4266" cy="2936"/>
            </a:xfrm>
          </p:grpSpPr>
          <p:grpSp>
            <p:nvGrpSpPr>
              <p:cNvPr id="37" name="组合 36"/>
              <p:cNvGrpSpPr/>
              <p:nvPr/>
            </p:nvGrpSpPr>
            <p:grpSpPr>
              <a:xfrm rot="19500000">
                <a:off x="3669" y="3629"/>
                <a:ext cx="1722" cy="1722"/>
                <a:chOff x="5341143" y="1480823"/>
                <a:chExt cx="1509711" cy="1509711"/>
              </a:xfrm>
            </p:grpSpPr>
            <p:sp>
              <p:nvSpPr>
                <p:cNvPr id="38" name="泪滴形 37"/>
                <p:cNvSpPr/>
                <p:nvPr/>
              </p:nvSpPr>
              <p:spPr>
                <a:xfrm rot="8067191">
                  <a:off x="5341143" y="1480823"/>
                  <a:ext cx="1509711" cy="1509711"/>
                </a:xfrm>
                <a:prstGeom prst="teardrop">
                  <a:avLst/>
                </a:prstGeom>
                <a:solidFill>
                  <a:srgbClr val="A6CE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" name="椭圆 38"/>
                <p:cNvSpPr/>
                <p:nvPr/>
              </p:nvSpPr>
              <p:spPr>
                <a:xfrm>
                  <a:off x="5417463" y="1557578"/>
                  <a:ext cx="1357073" cy="1357073"/>
                </a:xfrm>
                <a:prstGeom prst="ellipse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2" name="群組 31"/>
              <p:cNvGrpSpPr/>
              <p:nvPr/>
            </p:nvGrpSpPr>
            <p:grpSpPr>
              <a:xfrm>
                <a:off x="2376" y="2415"/>
                <a:ext cx="4266" cy="1107"/>
                <a:chOff x="5383" y="3017"/>
                <a:chExt cx="3630" cy="942"/>
              </a:xfrm>
            </p:grpSpPr>
            <p:sp>
              <p:nvSpPr>
                <p:cNvPr id="33" name="文本框 61"/>
                <p:cNvSpPr txBox="1"/>
                <p:nvPr/>
              </p:nvSpPr>
              <p:spPr>
                <a:xfrm>
                  <a:off x="5383" y="3017"/>
                  <a:ext cx="3630" cy="5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b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sym typeface="+mn-ea"/>
                    </a:rPr>
                    <a:t>整合應用容易</a:t>
                  </a:r>
                </a:p>
              </p:txBody>
            </p:sp>
            <p:cxnSp>
              <p:nvCxnSpPr>
                <p:cNvPr id="34" name="直線單箭頭接點 33"/>
                <p:cNvCxnSpPr/>
                <p:nvPr/>
              </p:nvCxnSpPr>
              <p:spPr>
                <a:xfrm>
                  <a:off x="7198" y="3579"/>
                  <a:ext cx="0" cy="380"/>
                </a:xfrm>
                <a:prstGeom prst="straightConnector1">
                  <a:avLst/>
                </a:prstGeom>
                <a:ln w="57150" cmpd="sng">
                  <a:solidFill>
                    <a:srgbClr val="B8D8DD"/>
                  </a:solidFill>
                  <a:prstDash val="solid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7" name="Freeform 13"/>
            <p:cNvSpPr>
              <a:spLocks noEditPoints="1"/>
            </p:cNvSpPr>
            <p:nvPr/>
          </p:nvSpPr>
          <p:spPr bwMode="auto">
            <a:xfrm>
              <a:off x="3823" y="3825"/>
              <a:ext cx="803" cy="922"/>
            </a:xfrm>
            <a:custGeom>
              <a:avLst/>
              <a:gdLst>
                <a:gd name="T0" fmla="*/ 27 w 94"/>
                <a:gd name="T1" fmla="*/ 39 h 108"/>
                <a:gd name="T2" fmla="*/ 52 w 94"/>
                <a:gd name="T3" fmla="*/ 37 h 108"/>
                <a:gd name="T4" fmla="*/ 93 w 94"/>
                <a:gd name="T5" fmla="*/ 58 h 108"/>
                <a:gd name="T6" fmla="*/ 90 w 94"/>
                <a:gd name="T7" fmla="*/ 50 h 108"/>
                <a:gd name="T8" fmla="*/ 88 w 94"/>
                <a:gd name="T9" fmla="*/ 43 h 108"/>
                <a:gd name="T10" fmla="*/ 89 w 94"/>
                <a:gd name="T11" fmla="*/ 39 h 108"/>
                <a:gd name="T12" fmla="*/ 87 w 94"/>
                <a:gd name="T13" fmla="*/ 32 h 108"/>
                <a:gd name="T14" fmla="*/ 84 w 94"/>
                <a:gd name="T15" fmla="*/ 25 h 108"/>
                <a:gd name="T16" fmla="*/ 84 w 94"/>
                <a:gd name="T17" fmla="*/ 19 h 108"/>
                <a:gd name="T18" fmla="*/ 80 w 94"/>
                <a:gd name="T19" fmla="*/ 14 h 108"/>
                <a:gd name="T20" fmla="*/ 76 w 94"/>
                <a:gd name="T21" fmla="*/ 10 h 108"/>
                <a:gd name="T22" fmla="*/ 75 w 94"/>
                <a:gd name="T23" fmla="*/ 7 h 108"/>
                <a:gd name="T24" fmla="*/ 70 w 94"/>
                <a:gd name="T25" fmla="*/ 4 h 108"/>
                <a:gd name="T26" fmla="*/ 65 w 94"/>
                <a:gd name="T27" fmla="*/ 2 h 108"/>
                <a:gd name="T28" fmla="*/ 58 w 94"/>
                <a:gd name="T29" fmla="*/ 1 h 108"/>
                <a:gd name="T30" fmla="*/ 51 w 94"/>
                <a:gd name="T31" fmla="*/ 0 h 108"/>
                <a:gd name="T32" fmla="*/ 45 w 94"/>
                <a:gd name="T33" fmla="*/ 0 h 108"/>
                <a:gd name="T34" fmla="*/ 38 w 94"/>
                <a:gd name="T35" fmla="*/ 1 h 108"/>
                <a:gd name="T36" fmla="*/ 31 w 94"/>
                <a:gd name="T37" fmla="*/ 2 h 108"/>
                <a:gd name="T38" fmla="*/ 24 w 94"/>
                <a:gd name="T39" fmla="*/ 4 h 108"/>
                <a:gd name="T40" fmla="*/ 18 w 94"/>
                <a:gd name="T41" fmla="*/ 8 h 108"/>
                <a:gd name="T42" fmla="*/ 13 w 94"/>
                <a:gd name="T43" fmla="*/ 12 h 108"/>
                <a:gd name="T44" fmla="*/ 8 w 94"/>
                <a:gd name="T45" fmla="*/ 17 h 108"/>
                <a:gd name="T46" fmla="*/ 5 w 94"/>
                <a:gd name="T47" fmla="*/ 22 h 108"/>
                <a:gd name="T48" fmla="*/ 2 w 94"/>
                <a:gd name="T49" fmla="*/ 28 h 108"/>
                <a:gd name="T50" fmla="*/ 0 w 94"/>
                <a:gd name="T51" fmla="*/ 36 h 108"/>
                <a:gd name="T52" fmla="*/ 1 w 94"/>
                <a:gd name="T53" fmla="*/ 49 h 108"/>
                <a:gd name="T54" fmla="*/ 24 w 94"/>
                <a:gd name="T55" fmla="*/ 97 h 108"/>
                <a:gd name="T56" fmla="*/ 71 w 94"/>
                <a:gd name="T57" fmla="*/ 107 h 108"/>
                <a:gd name="T58" fmla="*/ 72 w 94"/>
                <a:gd name="T59" fmla="*/ 93 h 108"/>
                <a:gd name="T60" fmla="*/ 73 w 94"/>
                <a:gd name="T61" fmla="*/ 90 h 108"/>
                <a:gd name="T62" fmla="*/ 76 w 94"/>
                <a:gd name="T63" fmla="*/ 89 h 108"/>
                <a:gd name="T64" fmla="*/ 79 w 94"/>
                <a:gd name="T65" fmla="*/ 89 h 108"/>
                <a:gd name="T66" fmla="*/ 82 w 94"/>
                <a:gd name="T67" fmla="*/ 90 h 108"/>
                <a:gd name="T68" fmla="*/ 83 w 94"/>
                <a:gd name="T69" fmla="*/ 90 h 108"/>
                <a:gd name="T70" fmla="*/ 86 w 94"/>
                <a:gd name="T71" fmla="*/ 90 h 108"/>
                <a:gd name="T72" fmla="*/ 89 w 94"/>
                <a:gd name="T73" fmla="*/ 88 h 108"/>
                <a:gd name="T74" fmla="*/ 89 w 94"/>
                <a:gd name="T75" fmla="*/ 84 h 108"/>
                <a:gd name="T76" fmla="*/ 90 w 94"/>
                <a:gd name="T77" fmla="*/ 81 h 108"/>
                <a:gd name="T78" fmla="*/ 91 w 94"/>
                <a:gd name="T79" fmla="*/ 79 h 108"/>
                <a:gd name="T80" fmla="*/ 90 w 94"/>
                <a:gd name="T81" fmla="*/ 77 h 108"/>
                <a:gd name="T82" fmla="*/ 89 w 94"/>
                <a:gd name="T83" fmla="*/ 75 h 108"/>
                <a:gd name="T84" fmla="*/ 90 w 94"/>
                <a:gd name="T85" fmla="*/ 73 h 108"/>
                <a:gd name="T86" fmla="*/ 91 w 94"/>
                <a:gd name="T87" fmla="*/ 71 h 108"/>
                <a:gd name="T88" fmla="*/ 90 w 94"/>
                <a:gd name="T89" fmla="*/ 66 h 108"/>
                <a:gd name="T90" fmla="*/ 92 w 94"/>
                <a:gd name="T91" fmla="*/ 63 h 108"/>
                <a:gd name="T92" fmla="*/ 94 w 94"/>
                <a:gd name="T93" fmla="*/ 61 h 108"/>
                <a:gd name="T94" fmla="*/ 28 w 94"/>
                <a:gd name="T95" fmla="*/ 46 h 108"/>
                <a:gd name="T96" fmla="*/ 22 w 94"/>
                <a:gd name="T97" fmla="*/ 47 h 108"/>
                <a:gd name="T98" fmla="*/ 18 w 94"/>
                <a:gd name="T99" fmla="*/ 44 h 108"/>
                <a:gd name="T100" fmla="*/ 17 w 94"/>
                <a:gd name="T101" fmla="*/ 38 h 108"/>
                <a:gd name="T102" fmla="*/ 20 w 94"/>
                <a:gd name="T103" fmla="*/ 33 h 108"/>
                <a:gd name="T104" fmla="*/ 26 w 94"/>
                <a:gd name="T105" fmla="*/ 33 h 108"/>
                <a:gd name="T106" fmla="*/ 30 w 94"/>
                <a:gd name="T107" fmla="*/ 36 h 108"/>
                <a:gd name="T108" fmla="*/ 31 w 94"/>
                <a:gd name="T109" fmla="*/ 42 h 108"/>
                <a:gd name="T110" fmla="*/ 67 w 94"/>
                <a:gd name="T111" fmla="*/ 35 h 108"/>
                <a:gd name="T112" fmla="*/ 59 w 94"/>
                <a:gd name="T113" fmla="*/ 44 h 108"/>
                <a:gd name="T114" fmla="*/ 47 w 94"/>
                <a:gd name="T115" fmla="*/ 45 h 108"/>
                <a:gd name="T116" fmla="*/ 38 w 94"/>
                <a:gd name="T117" fmla="*/ 37 h 108"/>
                <a:gd name="T118" fmla="*/ 37 w 94"/>
                <a:gd name="T119" fmla="*/ 25 h 108"/>
                <a:gd name="T120" fmla="*/ 45 w 94"/>
                <a:gd name="T121" fmla="*/ 16 h 108"/>
                <a:gd name="T122" fmla="*/ 57 w 94"/>
                <a:gd name="T123" fmla="*/ 15 h 108"/>
                <a:gd name="T124" fmla="*/ 66 w 94"/>
                <a:gd name="T125" fmla="*/ 2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4" h="108">
                  <a:moveTo>
                    <a:pt x="25" y="43"/>
                  </a:moveTo>
                  <a:cubicBezTo>
                    <a:pt x="23" y="43"/>
                    <a:pt x="22" y="42"/>
                    <a:pt x="21" y="41"/>
                  </a:cubicBezTo>
                  <a:cubicBezTo>
                    <a:pt x="21" y="39"/>
                    <a:pt x="22" y="37"/>
                    <a:pt x="23" y="37"/>
                  </a:cubicBezTo>
                  <a:cubicBezTo>
                    <a:pt x="25" y="36"/>
                    <a:pt x="27" y="37"/>
                    <a:pt x="27" y="39"/>
                  </a:cubicBezTo>
                  <a:cubicBezTo>
                    <a:pt x="28" y="41"/>
                    <a:pt x="27" y="43"/>
                    <a:pt x="25" y="43"/>
                  </a:cubicBezTo>
                  <a:close/>
                  <a:moveTo>
                    <a:pt x="52" y="24"/>
                  </a:moveTo>
                  <a:cubicBezTo>
                    <a:pt x="48" y="24"/>
                    <a:pt x="45" y="26"/>
                    <a:pt x="45" y="30"/>
                  </a:cubicBezTo>
                  <a:cubicBezTo>
                    <a:pt x="45" y="34"/>
                    <a:pt x="48" y="37"/>
                    <a:pt x="52" y="37"/>
                  </a:cubicBezTo>
                  <a:cubicBezTo>
                    <a:pt x="56" y="37"/>
                    <a:pt x="59" y="34"/>
                    <a:pt x="59" y="30"/>
                  </a:cubicBezTo>
                  <a:cubicBezTo>
                    <a:pt x="59" y="26"/>
                    <a:pt x="56" y="24"/>
                    <a:pt x="52" y="24"/>
                  </a:cubicBezTo>
                  <a:close/>
                  <a:moveTo>
                    <a:pt x="94" y="61"/>
                  </a:moveTo>
                  <a:cubicBezTo>
                    <a:pt x="93" y="58"/>
                    <a:pt x="93" y="58"/>
                    <a:pt x="93" y="58"/>
                  </a:cubicBezTo>
                  <a:cubicBezTo>
                    <a:pt x="92" y="56"/>
                    <a:pt x="92" y="56"/>
                    <a:pt x="92" y="56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1" y="52"/>
                    <a:pt x="91" y="52"/>
                    <a:pt x="91" y="52"/>
                  </a:cubicBezTo>
                  <a:cubicBezTo>
                    <a:pt x="90" y="50"/>
                    <a:pt x="90" y="50"/>
                    <a:pt x="90" y="50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9" y="43"/>
                    <a:pt x="89" y="43"/>
                    <a:pt x="89" y="43"/>
                  </a:cubicBezTo>
                  <a:cubicBezTo>
                    <a:pt x="89" y="42"/>
                    <a:pt x="89" y="42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39"/>
                    <a:pt x="89" y="39"/>
                    <a:pt x="89" y="39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7" y="34"/>
                    <a:pt x="87" y="34"/>
                    <a:pt x="87" y="34"/>
                  </a:cubicBezTo>
                  <a:cubicBezTo>
                    <a:pt x="87" y="32"/>
                    <a:pt x="87" y="32"/>
                    <a:pt x="87" y="32"/>
                  </a:cubicBezTo>
                  <a:cubicBezTo>
                    <a:pt x="86" y="30"/>
                    <a:pt x="86" y="30"/>
                    <a:pt x="86" y="30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4" y="25"/>
                    <a:pt x="84" y="25"/>
                    <a:pt x="84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2"/>
                    <a:pt x="83" y="22"/>
                    <a:pt x="83" y="22"/>
                  </a:cubicBezTo>
                  <a:cubicBezTo>
                    <a:pt x="85" y="21"/>
                    <a:pt x="85" y="21"/>
                    <a:pt x="85" y="21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6" y="10"/>
                    <a:pt x="76" y="10"/>
                    <a:pt x="76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5" y="2"/>
                    <a:pt x="65" y="2"/>
                    <a:pt x="65" y="2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1" y="1"/>
                    <a:pt x="61" y="1"/>
                    <a:pt x="61" y="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25" y="83"/>
                    <a:pt x="24" y="97"/>
                    <a:pt x="24" y="97"/>
                  </a:cubicBezTo>
                  <a:cubicBezTo>
                    <a:pt x="24" y="100"/>
                    <a:pt x="24" y="100"/>
                    <a:pt x="24" y="100"/>
                  </a:cubicBezTo>
                  <a:cubicBezTo>
                    <a:pt x="24" y="108"/>
                    <a:pt x="24" y="108"/>
                    <a:pt x="24" y="108"/>
                  </a:cubicBezTo>
                  <a:cubicBezTo>
                    <a:pt x="71" y="108"/>
                    <a:pt x="71" y="108"/>
                    <a:pt x="71" y="108"/>
                  </a:cubicBezTo>
                  <a:cubicBezTo>
                    <a:pt x="71" y="107"/>
                    <a:pt x="71" y="107"/>
                    <a:pt x="71" y="107"/>
                  </a:cubicBezTo>
                  <a:cubicBezTo>
                    <a:pt x="71" y="105"/>
                    <a:pt x="71" y="105"/>
                    <a:pt x="71" y="105"/>
                  </a:cubicBezTo>
                  <a:cubicBezTo>
                    <a:pt x="71" y="102"/>
                    <a:pt x="71" y="102"/>
                    <a:pt x="71" y="102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90"/>
                    <a:pt x="73" y="90"/>
                    <a:pt x="73" y="90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6" y="89"/>
                    <a:pt x="76" y="89"/>
                    <a:pt x="76" y="89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8" y="89"/>
                    <a:pt x="78" y="89"/>
                    <a:pt x="78" y="89"/>
                  </a:cubicBezTo>
                  <a:cubicBezTo>
                    <a:pt x="78" y="89"/>
                    <a:pt x="78" y="89"/>
                    <a:pt x="78" y="89"/>
                  </a:cubicBezTo>
                  <a:cubicBezTo>
                    <a:pt x="79" y="89"/>
                    <a:pt x="79" y="89"/>
                    <a:pt x="79" y="89"/>
                  </a:cubicBezTo>
                  <a:cubicBezTo>
                    <a:pt x="80" y="89"/>
                    <a:pt x="80" y="89"/>
                    <a:pt x="80" y="89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83" y="90"/>
                    <a:pt x="83" y="90"/>
                    <a:pt x="83" y="90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83" y="90"/>
                    <a:pt x="83" y="90"/>
                    <a:pt x="83" y="90"/>
                  </a:cubicBezTo>
                  <a:cubicBezTo>
                    <a:pt x="84" y="90"/>
                    <a:pt x="84" y="90"/>
                    <a:pt x="84" y="90"/>
                  </a:cubicBezTo>
                  <a:cubicBezTo>
                    <a:pt x="85" y="90"/>
                    <a:pt x="85" y="90"/>
                    <a:pt x="85" y="90"/>
                  </a:cubicBezTo>
                  <a:cubicBezTo>
                    <a:pt x="86" y="90"/>
                    <a:pt x="86" y="90"/>
                    <a:pt x="86" y="90"/>
                  </a:cubicBezTo>
                  <a:cubicBezTo>
                    <a:pt x="86" y="90"/>
                    <a:pt x="86" y="90"/>
                    <a:pt x="86" y="90"/>
                  </a:cubicBezTo>
                  <a:cubicBezTo>
                    <a:pt x="87" y="89"/>
                    <a:pt x="87" y="89"/>
                    <a:pt x="87" y="89"/>
                  </a:cubicBezTo>
                  <a:cubicBezTo>
                    <a:pt x="88" y="89"/>
                    <a:pt x="88" y="89"/>
                    <a:pt x="88" y="89"/>
                  </a:cubicBezTo>
                  <a:cubicBezTo>
                    <a:pt x="88" y="88"/>
                    <a:pt x="88" y="88"/>
                    <a:pt x="88" y="88"/>
                  </a:cubicBezTo>
                  <a:cubicBezTo>
                    <a:pt x="89" y="88"/>
                    <a:pt x="89" y="88"/>
                    <a:pt x="89" y="88"/>
                  </a:cubicBezTo>
                  <a:cubicBezTo>
                    <a:pt x="89" y="87"/>
                    <a:pt x="89" y="87"/>
                    <a:pt x="89" y="87"/>
                  </a:cubicBezTo>
                  <a:cubicBezTo>
                    <a:pt x="89" y="86"/>
                    <a:pt x="89" y="86"/>
                    <a:pt x="89" y="86"/>
                  </a:cubicBezTo>
                  <a:cubicBezTo>
                    <a:pt x="89" y="85"/>
                    <a:pt x="89" y="85"/>
                    <a:pt x="89" y="85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89" y="82"/>
                    <a:pt x="89" y="82"/>
                    <a:pt x="89" y="82"/>
                  </a:cubicBezTo>
                  <a:cubicBezTo>
                    <a:pt x="89" y="82"/>
                    <a:pt x="89" y="82"/>
                    <a:pt x="89" y="82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90" y="81"/>
                    <a:pt x="90" y="81"/>
                    <a:pt x="90" y="81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1" y="79"/>
                    <a:pt x="91" y="79"/>
                    <a:pt x="91" y="79"/>
                  </a:cubicBezTo>
                  <a:cubicBezTo>
                    <a:pt x="91" y="78"/>
                    <a:pt x="91" y="78"/>
                    <a:pt x="91" y="78"/>
                  </a:cubicBezTo>
                  <a:cubicBezTo>
                    <a:pt x="91" y="78"/>
                    <a:pt x="91" y="78"/>
                    <a:pt x="91" y="78"/>
                  </a:cubicBezTo>
                  <a:cubicBezTo>
                    <a:pt x="91" y="77"/>
                    <a:pt x="91" y="77"/>
                    <a:pt x="91" y="77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90" y="76"/>
                    <a:pt x="90" y="76"/>
                    <a:pt x="90" y="76"/>
                  </a:cubicBezTo>
                  <a:cubicBezTo>
                    <a:pt x="90" y="76"/>
                    <a:pt x="90" y="76"/>
                    <a:pt x="90" y="76"/>
                  </a:cubicBezTo>
                  <a:cubicBezTo>
                    <a:pt x="89" y="75"/>
                    <a:pt x="89" y="75"/>
                    <a:pt x="89" y="75"/>
                  </a:cubicBezTo>
                  <a:cubicBezTo>
                    <a:pt x="89" y="75"/>
                    <a:pt x="89" y="75"/>
                    <a:pt x="89" y="75"/>
                  </a:cubicBezTo>
                  <a:cubicBezTo>
                    <a:pt x="88" y="75"/>
                    <a:pt x="88" y="75"/>
                    <a:pt x="88" y="75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90" y="73"/>
                    <a:pt x="90" y="73"/>
                    <a:pt x="90" y="73"/>
                  </a:cubicBezTo>
                  <a:cubicBezTo>
                    <a:pt x="90" y="73"/>
                    <a:pt x="90" y="73"/>
                    <a:pt x="90" y="73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90" y="67"/>
                    <a:pt x="90" y="67"/>
                    <a:pt x="90" y="67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64"/>
                    <a:pt x="90" y="64"/>
                    <a:pt x="90" y="64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2" y="63"/>
                    <a:pt x="92" y="63"/>
                    <a:pt x="92" y="63"/>
                  </a:cubicBezTo>
                  <a:cubicBezTo>
                    <a:pt x="92" y="63"/>
                    <a:pt x="92" y="63"/>
                    <a:pt x="92" y="63"/>
                  </a:cubicBezTo>
                  <a:cubicBezTo>
                    <a:pt x="93" y="63"/>
                    <a:pt x="93" y="63"/>
                    <a:pt x="93" y="63"/>
                  </a:cubicBezTo>
                  <a:cubicBezTo>
                    <a:pt x="93" y="62"/>
                    <a:pt x="93" y="62"/>
                    <a:pt x="93" y="62"/>
                  </a:cubicBezTo>
                  <a:cubicBezTo>
                    <a:pt x="94" y="62"/>
                    <a:pt x="94" y="62"/>
                    <a:pt x="94" y="62"/>
                  </a:cubicBezTo>
                  <a:cubicBezTo>
                    <a:pt x="94" y="61"/>
                    <a:pt x="94" y="61"/>
                    <a:pt x="94" y="61"/>
                  </a:cubicBezTo>
                  <a:close/>
                  <a:moveTo>
                    <a:pt x="33" y="44"/>
                  </a:moveTo>
                  <a:cubicBezTo>
                    <a:pt x="32" y="46"/>
                    <a:pt x="32" y="46"/>
                    <a:pt x="32" y="46"/>
                  </a:cubicBezTo>
                  <a:cubicBezTo>
                    <a:pt x="32" y="46"/>
                    <a:pt x="29" y="46"/>
                    <a:pt x="29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9"/>
                    <a:pt x="28" y="49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0"/>
                    <a:pt x="24" y="47"/>
                    <a:pt x="24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0" y="49"/>
                    <a:pt x="20" y="49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8"/>
                    <a:pt x="19" y="45"/>
                    <a:pt x="19" y="45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15" y="43"/>
                    <a:pt x="15" y="43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41"/>
                    <a:pt x="17" y="39"/>
                    <a:pt x="17" y="39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7" y="38"/>
                    <a:pt x="15" y="36"/>
                    <a:pt x="15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19" y="34"/>
                    <a:pt x="19" y="34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1" y="31"/>
                    <a:pt x="21" y="31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5" y="32"/>
                    <a:pt x="25" y="32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8" y="31"/>
                    <a:pt x="28" y="31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0" y="35"/>
                    <a:pt x="30" y="3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6"/>
                    <a:pt x="33" y="36"/>
                    <a:pt x="33" y="37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39"/>
                    <a:pt x="32" y="40"/>
                    <a:pt x="32" y="40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3" y="44"/>
                    <a:pt x="33" y="44"/>
                  </a:cubicBezTo>
                  <a:close/>
                  <a:moveTo>
                    <a:pt x="73" y="32"/>
                  </a:moveTo>
                  <a:cubicBezTo>
                    <a:pt x="73" y="32"/>
                    <a:pt x="73" y="32"/>
                    <a:pt x="73" y="32"/>
                  </a:cubicBezTo>
                  <a:cubicBezTo>
                    <a:pt x="73" y="33"/>
                    <a:pt x="67" y="35"/>
                    <a:pt x="67" y="35"/>
                  </a:cubicBezTo>
                  <a:cubicBezTo>
                    <a:pt x="66" y="37"/>
                    <a:pt x="66" y="37"/>
                    <a:pt x="66" y="37"/>
                  </a:cubicBezTo>
                  <a:cubicBezTo>
                    <a:pt x="66" y="37"/>
                    <a:pt x="69" y="43"/>
                    <a:pt x="68" y="43"/>
                  </a:cubicBezTo>
                  <a:cubicBezTo>
                    <a:pt x="65" y="46"/>
                    <a:pt x="65" y="46"/>
                    <a:pt x="65" y="46"/>
                  </a:cubicBezTo>
                  <a:cubicBezTo>
                    <a:pt x="65" y="46"/>
                    <a:pt x="59" y="44"/>
                    <a:pt x="59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5" y="50"/>
                    <a:pt x="54" y="50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49" y="50"/>
                    <a:pt x="47" y="45"/>
                    <a:pt x="47" y="45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5" y="44"/>
                    <a:pt x="39" y="46"/>
                    <a:pt x="39" y="46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6" y="43"/>
                    <a:pt x="38" y="37"/>
                    <a:pt x="38" y="37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1" y="32"/>
                    <a:pt x="31" y="32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1" y="27"/>
                    <a:pt x="37" y="25"/>
                    <a:pt x="37" y="25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8" y="23"/>
                    <a:pt x="36" y="17"/>
                    <a:pt x="36" y="17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14"/>
                    <a:pt x="45" y="16"/>
                    <a:pt x="45" y="16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7" y="15"/>
                    <a:pt x="50" y="10"/>
                    <a:pt x="50" y="10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5" y="10"/>
                    <a:pt x="57" y="15"/>
                    <a:pt x="57" y="15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6"/>
                    <a:pt x="65" y="14"/>
                    <a:pt x="65" y="14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18"/>
                    <a:pt x="66" y="23"/>
                    <a:pt x="66" y="23"/>
                  </a:cubicBezTo>
                  <a:cubicBezTo>
                    <a:pt x="67" y="25"/>
                    <a:pt x="67" y="25"/>
                    <a:pt x="67" y="25"/>
                  </a:cubicBezTo>
                  <a:cubicBezTo>
                    <a:pt x="67" y="25"/>
                    <a:pt x="73" y="28"/>
                    <a:pt x="73" y="28"/>
                  </a:cubicBezTo>
                  <a:cubicBezTo>
                    <a:pt x="73" y="32"/>
                    <a:pt x="73" y="32"/>
                    <a:pt x="73" y="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15" name="群組 114"/>
          <p:cNvGrpSpPr/>
          <p:nvPr/>
        </p:nvGrpSpPr>
        <p:grpSpPr>
          <a:xfrm>
            <a:off x="5316354" y="1522808"/>
            <a:ext cx="2450465" cy="1694042"/>
            <a:chOff x="8179" y="2210"/>
            <a:chExt cx="4266" cy="2949"/>
          </a:xfrm>
        </p:grpSpPr>
        <p:grpSp>
          <p:nvGrpSpPr>
            <p:cNvPr id="8" name="群組 7"/>
            <p:cNvGrpSpPr/>
            <p:nvPr/>
          </p:nvGrpSpPr>
          <p:grpSpPr>
            <a:xfrm>
              <a:off x="8179" y="2210"/>
              <a:ext cx="4266" cy="2949"/>
              <a:chOff x="7966" y="2402"/>
              <a:chExt cx="4266" cy="2949"/>
            </a:xfrm>
          </p:grpSpPr>
          <p:grpSp>
            <p:nvGrpSpPr>
              <p:cNvPr id="40" name="组合 39"/>
              <p:cNvGrpSpPr/>
              <p:nvPr/>
            </p:nvGrpSpPr>
            <p:grpSpPr>
              <a:xfrm rot="2100000">
                <a:off x="9250" y="3629"/>
                <a:ext cx="1722" cy="1722"/>
                <a:chOff x="5341143" y="1480823"/>
                <a:chExt cx="1509711" cy="1509711"/>
              </a:xfrm>
            </p:grpSpPr>
            <p:sp>
              <p:nvSpPr>
                <p:cNvPr id="41" name="泪滴形 40"/>
                <p:cNvSpPr/>
                <p:nvPr/>
              </p:nvSpPr>
              <p:spPr>
                <a:xfrm rot="8067191">
                  <a:off x="5341143" y="1480823"/>
                  <a:ext cx="1509711" cy="1509711"/>
                </a:xfrm>
                <a:prstGeom prst="teardrop">
                  <a:avLst/>
                </a:prstGeom>
                <a:solidFill>
                  <a:srgbClr val="A6CE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" name="椭圆 41"/>
                <p:cNvSpPr/>
                <p:nvPr/>
              </p:nvSpPr>
              <p:spPr>
                <a:xfrm>
                  <a:off x="5417463" y="1557578"/>
                  <a:ext cx="1357073" cy="1357073"/>
                </a:xfrm>
                <a:prstGeom prst="ellipse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8" name="群組 27"/>
              <p:cNvGrpSpPr/>
              <p:nvPr/>
            </p:nvGrpSpPr>
            <p:grpSpPr>
              <a:xfrm>
                <a:off x="7966" y="2402"/>
                <a:ext cx="4266" cy="1120"/>
                <a:chOff x="5293" y="2979"/>
                <a:chExt cx="3630" cy="953"/>
              </a:xfrm>
            </p:grpSpPr>
            <p:sp>
              <p:nvSpPr>
                <p:cNvPr id="19" name="文本框 61"/>
                <p:cNvSpPr txBox="1"/>
                <p:nvPr/>
              </p:nvSpPr>
              <p:spPr>
                <a:xfrm>
                  <a:off x="5293" y="2979"/>
                  <a:ext cx="3630" cy="5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b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高安全性</a:t>
                  </a:r>
                </a:p>
              </p:txBody>
            </p:sp>
            <p:cxnSp>
              <p:nvCxnSpPr>
                <p:cNvPr id="26" name="直線單箭頭接點 25"/>
                <p:cNvCxnSpPr/>
                <p:nvPr/>
              </p:nvCxnSpPr>
              <p:spPr>
                <a:xfrm>
                  <a:off x="7108" y="3552"/>
                  <a:ext cx="0" cy="380"/>
                </a:xfrm>
                <a:prstGeom prst="straightConnector1">
                  <a:avLst/>
                </a:prstGeom>
                <a:ln w="57150" cmpd="sng">
                  <a:solidFill>
                    <a:srgbClr val="B8D8DD"/>
                  </a:solidFill>
                  <a:prstDash val="solid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8" name="Cross 10"/>
            <p:cNvSpPr/>
            <p:nvPr/>
          </p:nvSpPr>
          <p:spPr bwMode="auto">
            <a:xfrm>
              <a:off x="9968" y="3942"/>
              <a:ext cx="712" cy="712"/>
            </a:xfrm>
            <a:prstGeom prst="plus">
              <a:avLst>
                <a:gd name="adj" fmla="val 37222"/>
              </a:avLst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/>
            <a:lstStyle/>
            <a:p>
              <a:pPr algn="ctr" defTabSz="685165" fontAlgn="base">
                <a:spcBef>
                  <a:spcPct val="0"/>
                </a:spcBef>
                <a:spcAft>
                  <a:spcPct val="0"/>
                </a:spcAft>
              </a:pPr>
              <a:endParaRPr lang="en-US" sz="17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16" name="群組 115"/>
          <p:cNvGrpSpPr/>
          <p:nvPr/>
        </p:nvGrpSpPr>
        <p:grpSpPr>
          <a:xfrm>
            <a:off x="6948222" y="2980280"/>
            <a:ext cx="1855204" cy="1703480"/>
            <a:chOff x="10820" y="4508"/>
            <a:chExt cx="3231" cy="2966"/>
          </a:xfrm>
        </p:grpSpPr>
        <p:grpSp>
          <p:nvGrpSpPr>
            <p:cNvPr id="3" name="群組 2"/>
            <p:cNvGrpSpPr/>
            <p:nvPr/>
          </p:nvGrpSpPr>
          <p:grpSpPr>
            <a:xfrm>
              <a:off x="10820" y="4508"/>
              <a:ext cx="3231" cy="2966"/>
              <a:chOff x="10594" y="4734"/>
              <a:chExt cx="3231" cy="2966"/>
            </a:xfrm>
          </p:grpSpPr>
          <p:grpSp>
            <p:nvGrpSpPr>
              <p:cNvPr id="46" name="组合 45"/>
              <p:cNvGrpSpPr/>
              <p:nvPr/>
            </p:nvGrpSpPr>
            <p:grpSpPr>
              <a:xfrm rot="5160000">
                <a:off x="11199" y="5978"/>
                <a:ext cx="1722" cy="1722"/>
                <a:chOff x="5143455" y="1466999"/>
                <a:chExt cx="1509711" cy="1509711"/>
              </a:xfrm>
            </p:grpSpPr>
            <p:sp>
              <p:nvSpPr>
                <p:cNvPr id="47" name="泪滴形 46"/>
                <p:cNvSpPr/>
                <p:nvPr/>
              </p:nvSpPr>
              <p:spPr>
                <a:xfrm rot="8067191">
                  <a:off x="5143455" y="1466999"/>
                  <a:ext cx="1509711" cy="1509711"/>
                </a:xfrm>
                <a:prstGeom prst="teardrop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" name="椭圆 47"/>
                <p:cNvSpPr/>
                <p:nvPr/>
              </p:nvSpPr>
              <p:spPr>
                <a:xfrm>
                  <a:off x="5215721" y="1542672"/>
                  <a:ext cx="1357073" cy="1357073"/>
                </a:xfrm>
                <a:prstGeom prst="ellipse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0" name="群組 49"/>
              <p:cNvGrpSpPr/>
              <p:nvPr/>
            </p:nvGrpSpPr>
            <p:grpSpPr>
              <a:xfrm>
                <a:off x="10594" y="4734"/>
                <a:ext cx="3231" cy="1107"/>
                <a:chOff x="5954" y="2767"/>
                <a:chExt cx="2749" cy="942"/>
              </a:xfrm>
            </p:grpSpPr>
            <p:sp>
              <p:nvSpPr>
                <p:cNvPr id="51" name="文本框 61"/>
                <p:cNvSpPr txBox="1"/>
                <p:nvPr/>
              </p:nvSpPr>
              <p:spPr>
                <a:xfrm>
                  <a:off x="5954" y="2767"/>
                  <a:ext cx="2749" cy="5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b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sym typeface="+mn-ea"/>
                    </a:rPr>
                    <a:t>架設快速</a:t>
                  </a:r>
                  <a:endParaRPr lang="zh-TW" altLang="en-US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cxnSp>
              <p:nvCxnSpPr>
                <p:cNvPr id="52" name="直線單箭頭接點 51"/>
                <p:cNvCxnSpPr/>
                <p:nvPr/>
              </p:nvCxnSpPr>
              <p:spPr>
                <a:xfrm>
                  <a:off x="7329" y="3329"/>
                  <a:ext cx="0" cy="380"/>
                </a:xfrm>
                <a:prstGeom prst="straightConnector1">
                  <a:avLst/>
                </a:prstGeom>
                <a:ln w="57150" cmpd="sng">
                  <a:solidFill>
                    <a:schemeClr val="bg1">
                      <a:lumMod val="85000"/>
                    </a:schemeClr>
                  </a:solidFill>
                  <a:prstDash val="solid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636" name="Freeform 473"/>
            <p:cNvSpPr>
              <a:spLocks noEditPoints="1"/>
            </p:cNvSpPr>
            <p:nvPr/>
          </p:nvSpPr>
          <p:spPr bwMode="auto">
            <a:xfrm>
              <a:off x="11806" y="6148"/>
              <a:ext cx="959" cy="906"/>
            </a:xfrm>
            <a:custGeom>
              <a:avLst/>
              <a:gdLst>
                <a:gd name="T0" fmla="*/ 1002 w 1234"/>
                <a:gd name="T1" fmla="*/ 906 h 1168"/>
                <a:gd name="T2" fmla="*/ 577 w 1234"/>
                <a:gd name="T3" fmla="*/ 777 h 1168"/>
                <a:gd name="T4" fmla="*/ 108 w 1234"/>
                <a:gd name="T5" fmla="*/ 940 h 1168"/>
                <a:gd name="T6" fmla="*/ 572 w 1234"/>
                <a:gd name="T7" fmla="*/ 23 h 1168"/>
                <a:gd name="T8" fmla="*/ 823 w 1234"/>
                <a:gd name="T9" fmla="*/ 193 h 1168"/>
                <a:gd name="T10" fmla="*/ 104 w 1234"/>
                <a:gd name="T11" fmla="*/ 325 h 1168"/>
                <a:gd name="T12" fmla="*/ 1 w 1234"/>
                <a:gd name="T13" fmla="*/ 960 h 1168"/>
                <a:gd name="T14" fmla="*/ 515 w 1234"/>
                <a:gd name="T15" fmla="*/ 1168 h 1168"/>
                <a:gd name="T16" fmla="*/ 1035 w 1234"/>
                <a:gd name="T17" fmla="*/ 943 h 1168"/>
                <a:gd name="T18" fmla="*/ 513 w 1234"/>
                <a:gd name="T19" fmla="*/ 1136 h 1168"/>
                <a:gd name="T20" fmla="*/ 101 w 1234"/>
                <a:gd name="T21" fmla="*/ 948 h 1168"/>
                <a:gd name="T22" fmla="*/ 580 w 1234"/>
                <a:gd name="T23" fmla="*/ 1063 h 1168"/>
                <a:gd name="T24" fmla="*/ 513 w 1234"/>
                <a:gd name="T25" fmla="*/ 1136 h 1168"/>
                <a:gd name="T26" fmla="*/ 136 w 1234"/>
                <a:gd name="T27" fmla="*/ 404 h 1168"/>
                <a:gd name="T28" fmla="*/ 539 w 1234"/>
                <a:gd name="T29" fmla="*/ 94 h 1168"/>
                <a:gd name="T30" fmla="*/ 136 w 1234"/>
                <a:gd name="T31" fmla="*/ 784 h 1168"/>
                <a:gd name="T32" fmla="*/ 545 w 1234"/>
                <a:gd name="T33" fmla="*/ 858 h 1168"/>
                <a:gd name="T34" fmla="*/ 136 w 1234"/>
                <a:gd name="T35" fmla="*/ 784 h 1168"/>
                <a:gd name="T36" fmla="*/ 546 w 1234"/>
                <a:gd name="T37" fmla="*/ 995 h 1168"/>
                <a:gd name="T38" fmla="*/ 136 w 1234"/>
                <a:gd name="T39" fmla="*/ 871 h 1168"/>
                <a:gd name="T40" fmla="*/ 136 w 1234"/>
                <a:gd name="T41" fmla="*/ 489 h 1168"/>
                <a:gd name="T42" fmla="*/ 540 w 1234"/>
                <a:gd name="T43" fmla="*/ 231 h 1168"/>
                <a:gd name="T44" fmla="*/ 136 w 1234"/>
                <a:gd name="T45" fmla="*/ 489 h 1168"/>
                <a:gd name="T46" fmla="*/ 136 w 1234"/>
                <a:gd name="T47" fmla="*/ 748 h 1168"/>
                <a:gd name="T48" fmla="*/ 516 w 1234"/>
                <a:gd name="T49" fmla="*/ 646 h 1168"/>
                <a:gd name="T50" fmla="*/ 136 w 1234"/>
                <a:gd name="T51" fmla="*/ 609 h 1168"/>
                <a:gd name="T52" fmla="*/ 507 w 1234"/>
                <a:gd name="T53" fmla="*/ 593 h 1168"/>
                <a:gd name="T54" fmla="*/ 508 w 1234"/>
                <a:gd name="T55" fmla="*/ 514 h 1168"/>
                <a:gd name="T56" fmla="*/ 541 w 1234"/>
                <a:gd name="T57" fmla="*/ 368 h 1168"/>
                <a:gd name="T58" fmla="*/ 136 w 1234"/>
                <a:gd name="T59" fmla="*/ 575 h 1168"/>
                <a:gd name="T60" fmla="*/ 541 w 1234"/>
                <a:gd name="T61" fmla="*/ 399 h 1168"/>
                <a:gd name="T62" fmla="*/ 996 w 1234"/>
                <a:gd name="T63" fmla="*/ 378 h 1168"/>
                <a:gd name="T64" fmla="*/ 793 w 1234"/>
                <a:gd name="T65" fmla="*/ 443 h 1168"/>
                <a:gd name="T66" fmla="*/ 683 w 1234"/>
                <a:gd name="T67" fmla="*/ 494 h 1168"/>
                <a:gd name="T68" fmla="*/ 690 w 1234"/>
                <a:gd name="T69" fmla="*/ 538 h 1168"/>
                <a:gd name="T70" fmla="*/ 858 w 1234"/>
                <a:gd name="T71" fmla="*/ 720 h 1168"/>
                <a:gd name="T72" fmla="*/ 913 w 1234"/>
                <a:gd name="T73" fmla="*/ 716 h 1168"/>
                <a:gd name="T74" fmla="*/ 1029 w 1234"/>
                <a:gd name="T75" fmla="*/ 562 h 1168"/>
                <a:gd name="T76" fmla="*/ 1178 w 1234"/>
                <a:gd name="T77" fmla="*/ 419 h 1168"/>
                <a:gd name="T78" fmla="*/ 1206 w 1234"/>
                <a:gd name="T79" fmla="*/ 397 h 1168"/>
                <a:gd name="T80" fmla="*/ 1217 w 1234"/>
                <a:gd name="T81" fmla="*/ 347 h 1168"/>
                <a:gd name="T82" fmla="*/ 1117 w 1234"/>
                <a:gd name="T83" fmla="*/ 281 h 1168"/>
                <a:gd name="T84" fmla="*/ 1087 w 1234"/>
                <a:gd name="T85" fmla="*/ 301 h 1168"/>
                <a:gd name="T86" fmla="*/ 864 w 1234"/>
                <a:gd name="T87" fmla="*/ 225 h 1168"/>
                <a:gd name="T88" fmla="*/ 542 w 1234"/>
                <a:gd name="T89" fmla="*/ 521 h 1168"/>
                <a:gd name="T90" fmla="*/ 541 w 1234"/>
                <a:gd name="T91" fmla="*/ 587 h 1168"/>
                <a:gd name="T92" fmla="*/ 875 w 1234"/>
                <a:gd name="T93" fmla="*/ 893 h 1168"/>
                <a:gd name="T94" fmla="*/ 1209 w 1234"/>
                <a:gd name="T95" fmla="*/ 559 h 1168"/>
                <a:gd name="T96" fmla="*/ 1157 w 1234"/>
                <a:gd name="T97" fmla="*/ 483 h 1168"/>
                <a:gd name="T98" fmla="*/ 1001 w 1234"/>
                <a:gd name="T99" fmla="*/ 823 h 1168"/>
                <a:gd name="T100" fmla="*/ 582 w 1234"/>
                <a:gd name="T101" fmla="*/ 559 h 1168"/>
                <a:gd name="T102" fmla="*/ 924 w 1234"/>
                <a:gd name="T103" fmla="*/ 271 h 1168"/>
                <a:gd name="T104" fmla="*/ 998 w 1234"/>
                <a:gd name="T105" fmla="*/ 376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34" h="1168">
                  <a:moveTo>
                    <a:pt x="1002" y="936"/>
                  </a:moveTo>
                  <a:cubicBezTo>
                    <a:pt x="1002" y="933"/>
                    <a:pt x="1002" y="922"/>
                    <a:pt x="1002" y="906"/>
                  </a:cubicBezTo>
                  <a:cubicBezTo>
                    <a:pt x="962" y="920"/>
                    <a:pt x="919" y="928"/>
                    <a:pt x="875" y="928"/>
                  </a:cubicBezTo>
                  <a:cubicBezTo>
                    <a:pt x="752" y="928"/>
                    <a:pt x="644" y="869"/>
                    <a:pt x="577" y="777"/>
                  </a:cubicBezTo>
                  <a:cubicBezTo>
                    <a:pt x="579" y="1046"/>
                    <a:pt x="579" y="1046"/>
                    <a:pt x="579" y="1046"/>
                  </a:cubicBezTo>
                  <a:cubicBezTo>
                    <a:pt x="541" y="1043"/>
                    <a:pt x="148" y="951"/>
                    <a:pt x="108" y="940"/>
                  </a:cubicBezTo>
                  <a:cubicBezTo>
                    <a:pt x="109" y="912"/>
                    <a:pt x="116" y="337"/>
                    <a:pt x="116" y="337"/>
                  </a:cubicBezTo>
                  <a:cubicBezTo>
                    <a:pt x="572" y="23"/>
                    <a:pt x="572" y="23"/>
                    <a:pt x="572" y="23"/>
                  </a:cubicBezTo>
                  <a:cubicBezTo>
                    <a:pt x="574" y="344"/>
                    <a:pt x="574" y="344"/>
                    <a:pt x="574" y="344"/>
                  </a:cubicBezTo>
                  <a:cubicBezTo>
                    <a:pt x="632" y="264"/>
                    <a:pt x="721" y="208"/>
                    <a:pt x="823" y="193"/>
                  </a:cubicBezTo>
                  <a:cubicBezTo>
                    <a:pt x="571" y="0"/>
                    <a:pt x="571" y="0"/>
                    <a:pt x="571" y="0"/>
                  </a:cubicBezTo>
                  <a:cubicBezTo>
                    <a:pt x="104" y="325"/>
                    <a:pt x="104" y="325"/>
                    <a:pt x="104" y="325"/>
                  </a:cubicBezTo>
                  <a:cubicBezTo>
                    <a:pt x="104" y="325"/>
                    <a:pt x="96" y="934"/>
                    <a:pt x="96" y="942"/>
                  </a:cubicBezTo>
                  <a:cubicBezTo>
                    <a:pt x="64" y="948"/>
                    <a:pt x="33" y="954"/>
                    <a:pt x="1" y="960"/>
                  </a:cubicBezTo>
                  <a:cubicBezTo>
                    <a:pt x="1" y="967"/>
                    <a:pt x="1" y="973"/>
                    <a:pt x="0" y="980"/>
                  </a:cubicBezTo>
                  <a:cubicBezTo>
                    <a:pt x="171" y="1044"/>
                    <a:pt x="337" y="1105"/>
                    <a:pt x="515" y="1168"/>
                  </a:cubicBezTo>
                  <a:cubicBezTo>
                    <a:pt x="695" y="1109"/>
                    <a:pt x="827" y="1062"/>
                    <a:pt x="1041" y="990"/>
                  </a:cubicBezTo>
                  <a:cubicBezTo>
                    <a:pt x="1039" y="974"/>
                    <a:pt x="1037" y="959"/>
                    <a:pt x="1035" y="943"/>
                  </a:cubicBezTo>
                  <a:cubicBezTo>
                    <a:pt x="1024" y="940"/>
                    <a:pt x="1013" y="938"/>
                    <a:pt x="1002" y="936"/>
                  </a:cubicBezTo>
                  <a:close/>
                  <a:moveTo>
                    <a:pt x="513" y="1136"/>
                  </a:moveTo>
                  <a:cubicBezTo>
                    <a:pt x="438" y="1111"/>
                    <a:pt x="56" y="980"/>
                    <a:pt x="16" y="966"/>
                  </a:cubicBezTo>
                  <a:cubicBezTo>
                    <a:pt x="45" y="960"/>
                    <a:pt x="73" y="954"/>
                    <a:pt x="101" y="948"/>
                  </a:cubicBezTo>
                  <a:cubicBezTo>
                    <a:pt x="105" y="949"/>
                    <a:pt x="109" y="950"/>
                    <a:pt x="112" y="951"/>
                  </a:cubicBezTo>
                  <a:cubicBezTo>
                    <a:pt x="159" y="964"/>
                    <a:pt x="580" y="1063"/>
                    <a:pt x="580" y="1063"/>
                  </a:cubicBezTo>
                  <a:cubicBezTo>
                    <a:pt x="796" y="1053"/>
                    <a:pt x="796" y="1053"/>
                    <a:pt x="796" y="1053"/>
                  </a:cubicBezTo>
                  <a:cubicBezTo>
                    <a:pt x="696" y="1082"/>
                    <a:pt x="570" y="1119"/>
                    <a:pt x="513" y="1136"/>
                  </a:cubicBezTo>
                  <a:close/>
                  <a:moveTo>
                    <a:pt x="136" y="346"/>
                  </a:moveTo>
                  <a:cubicBezTo>
                    <a:pt x="136" y="404"/>
                    <a:pt x="136" y="404"/>
                    <a:pt x="136" y="404"/>
                  </a:cubicBezTo>
                  <a:cubicBezTo>
                    <a:pt x="540" y="183"/>
                    <a:pt x="540" y="183"/>
                    <a:pt x="540" y="183"/>
                  </a:cubicBezTo>
                  <a:cubicBezTo>
                    <a:pt x="539" y="94"/>
                    <a:pt x="539" y="94"/>
                    <a:pt x="539" y="94"/>
                  </a:cubicBezTo>
                  <a:lnTo>
                    <a:pt x="136" y="346"/>
                  </a:lnTo>
                  <a:close/>
                  <a:moveTo>
                    <a:pt x="136" y="784"/>
                  </a:moveTo>
                  <a:cubicBezTo>
                    <a:pt x="136" y="835"/>
                    <a:pt x="136" y="835"/>
                    <a:pt x="136" y="835"/>
                  </a:cubicBezTo>
                  <a:cubicBezTo>
                    <a:pt x="545" y="858"/>
                    <a:pt x="545" y="858"/>
                    <a:pt x="545" y="858"/>
                  </a:cubicBezTo>
                  <a:cubicBezTo>
                    <a:pt x="544" y="779"/>
                    <a:pt x="544" y="779"/>
                    <a:pt x="544" y="779"/>
                  </a:cubicBezTo>
                  <a:lnTo>
                    <a:pt x="136" y="784"/>
                  </a:lnTo>
                  <a:close/>
                  <a:moveTo>
                    <a:pt x="136" y="922"/>
                  </a:moveTo>
                  <a:cubicBezTo>
                    <a:pt x="546" y="995"/>
                    <a:pt x="546" y="995"/>
                    <a:pt x="546" y="995"/>
                  </a:cubicBezTo>
                  <a:cubicBezTo>
                    <a:pt x="545" y="916"/>
                    <a:pt x="545" y="916"/>
                    <a:pt x="545" y="916"/>
                  </a:cubicBezTo>
                  <a:cubicBezTo>
                    <a:pt x="136" y="871"/>
                    <a:pt x="136" y="871"/>
                    <a:pt x="136" y="871"/>
                  </a:cubicBezTo>
                  <a:lnTo>
                    <a:pt x="136" y="922"/>
                  </a:lnTo>
                  <a:close/>
                  <a:moveTo>
                    <a:pt x="136" y="489"/>
                  </a:moveTo>
                  <a:cubicBezTo>
                    <a:pt x="541" y="317"/>
                    <a:pt x="541" y="317"/>
                    <a:pt x="541" y="317"/>
                  </a:cubicBezTo>
                  <a:cubicBezTo>
                    <a:pt x="540" y="231"/>
                    <a:pt x="540" y="231"/>
                    <a:pt x="540" y="231"/>
                  </a:cubicBezTo>
                  <a:cubicBezTo>
                    <a:pt x="136" y="434"/>
                    <a:pt x="136" y="434"/>
                    <a:pt x="136" y="434"/>
                  </a:cubicBezTo>
                  <a:lnTo>
                    <a:pt x="136" y="489"/>
                  </a:lnTo>
                  <a:close/>
                  <a:moveTo>
                    <a:pt x="136" y="697"/>
                  </a:moveTo>
                  <a:cubicBezTo>
                    <a:pt x="136" y="748"/>
                    <a:pt x="136" y="748"/>
                    <a:pt x="136" y="748"/>
                  </a:cubicBezTo>
                  <a:cubicBezTo>
                    <a:pt x="543" y="722"/>
                    <a:pt x="543" y="722"/>
                    <a:pt x="543" y="722"/>
                  </a:cubicBezTo>
                  <a:cubicBezTo>
                    <a:pt x="531" y="698"/>
                    <a:pt x="522" y="672"/>
                    <a:pt x="516" y="646"/>
                  </a:cubicBezTo>
                  <a:lnTo>
                    <a:pt x="136" y="697"/>
                  </a:lnTo>
                  <a:close/>
                  <a:moveTo>
                    <a:pt x="136" y="609"/>
                  </a:moveTo>
                  <a:cubicBezTo>
                    <a:pt x="136" y="662"/>
                    <a:pt x="136" y="662"/>
                    <a:pt x="136" y="662"/>
                  </a:cubicBezTo>
                  <a:cubicBezTo>
                    <a:pt x="507" y="593"/>
                    <a:pt x="507" y="593"/>
                    <a:pt x="507" y="593"/>
                  </a:cubicBezTo>
                  <a:cubicBezTo>
                    <a:pt x="506" y="582"/>
                    <a:pt x="505" y="570"/>
                    <a:pt x="505" y="559"/>
                  </a:cubicBezTo>
                  <a:cubicBezTo>
                    <a:pt x="505" y="544"/>
                    <a:pt x="506" y="529"/>
                    <a:pt x="508" y="514"/>
                  </a:cubicBezTo>
                  <a:lnTo>
                    <a:pt x="136" y="609"/>
                  </a:lnTo>
                  <a:close/>
                  <a:moveTo>
                    <a:pt x="541" y="368"/>
                  </a:moveTo>
                  <a:cubicBezTo>
                    <a:pt x="136" y="521"/>
                    <a:pt x="136" y="521"/>
                    <a:pt x="136" y="521"/>
                  </a:cubicBezTo>
                  <a:cubicBezTo>
                    <a:pt x="136" y="575"/>
                    <a:pt x="136" y="575"/>
                    <a:pt x="136" y="575"/>
                  </a:cubicBezTo>
                  <a:cubicBezTo>
                    <a:pt x="519" y="458"/>
                    <a:pt x="519" y="458"/>
                    <a:pt x="519" y="458"/>
                  </a:cubicBezTo>
                  <a:cubicBezTo>
                    <a:pt x="525" y="438"/>
                    <a:pt x="532" y="418"/>
                    <a:pt x="541" y="399"/>
                  </a:cubicBezTo>
                  <a:lnTo>
                    <a:pt x="541" y="368"/>
                  </a:lnTo>
                  <a:close/>
                  <a:moveTo>
                    <a:pt x="996" y="378"/>
                  </a:moveTo>
                  <a:cubicBezTo>
                    <a:pt x="939" y="435"/>
                    <a:pt x="875" y="525"/>
                    <a:pt x="875" y="525"/>
                  </a:cubicBezTo>
                  <a:cubicBezTo>
                    <a:pt x="793" y="443"/>
                    <a:pt x="793" y="443"/>
                    <a:pt x="793" y="443"/>
                  </a:cubicBezTo>
                  <a:cubicBezTo>
                    <a:pt x="759" y="407"/>
                    <a:pt x="730" y="436"/>
                    <a:pt x="716" y="452"/>
                  </a:cubicBezTo>
                  <a:cubicBezTo>
                    <a:pt x="702" y="468"/>
                    <a:pt x="698" y="470"/>
                    <a:pt x="683" y="494"/>
                  </a:cubicBezTo>
                  <a:cubicBezTo>
                    <a:pt x="672" y="511"/>
                    <a:pt x="681" y="527"/>
                    <a:pt x="687" y="534"/>
                  </a:cubicBezTo>
                  <a:cubicBezTo>
                    <a:pt x="689" y="537"/>
                    <a:pt x="690" y="538"/>
                    <a:pt x="690" y="538"/>
                  </a:cubicBezTo>
                  <a:cubicBezTo>
                    <a:pt x="690" y="538"/>
                    <a:pt x="724" y="574"/>
                    <a:pt x="768" y="619"/>
                  </a:cubicBezTo>
                  <a:cubicBezTo>
                    <a:pt x="812" y="665"/>
                    <a:pt x="858" y="720"/>
                    <a:pt x="858" y="720"/>
                  </a:cubicBezTo>
                  <a:cubicBezTo>
                    <a:pt x="858" y="720"/>
                    <a:pt x="865" y="731"/>
                    <a:pt x="884" y="731"/>
                  </a:cubicBezTo>
                  <a:cubicBezTo>
                    <a:pt x="902" y="731"/>
                    <a:pt x="913" y="716"/>
                    <a:pt x="913" y="716"/>
                  </a:cubicBezTo>
                  <a:cubicBezTo>
                    <a:pt x="913" y="716"/>
                    <a:pt x="955" y="656"/>
                    <a:pt x="998" y="601"/>
                  </a:cubicBezTo>
                  <a:cubicBezTo>
                    <a:pt x="1009" y="587"/>
                    <a:pt x="1019" y="574"/>
                    <a:pt x="1029" y="562"/>
                  </a:cubicBezTo>
                  <a:cubicBezTo>
                    <a:pt x="1060" y="526"/>
                    <a:pt x="1106" y="481"/>
                    <a:pt x="1145" y="447"/>
                  </a:cubicBezTo>
                  <a:cubicBezTo>
                    <a:pt x="1157" y="437"/>
                    <a:pt x="1168" y="427"/>
                    <a:pt x="1178" y="419"/>
                  </a:cubicBezTo>
                  <a:cubicBezTo>
                    <a:pt x="1190" y="409"/>
                    <a:pt x="1199" y="402"/>
                    <a:pt x="1206" y="397"/>
                  </a:cubicBezTo>
                  <a:cubicBezTo>
                    <a:pt x="1206" y="397"/>
                    <a:pt x="1206" y="397"/>
                    <a:pt x="1206" y="397"/>
                  </a:cubicBezTo>
                  <a:cubicBezTo>
                    <a:pt x="1210" y="394"/>
                    <a:pt x="1212" y="392"/>
                    <a:pt x="1215" y="390"/>
                  </a:cubicBezTo>
                  <a:cubicBezTo>
                    <a:pt x="1234" y="370"/>
                    <a:pt x="1217" y="347"/>
                    <a:pt x="1217" y="347"/>
                  </a:cubicBezTo>
                  <a:cubicBezTo>
                    <a:pt x="1217" y="347"/>
                    <a:pt x="1190" y="309"/>
                    <a:pt x="1169" y="282"/>
                  </a:cubicBezTo>
                  <a:cubicBezTo>
                    <a:pt x="1149" y="257"/>
                    <a:pt x="1121" y="278"/>
                    <a:pt x="1117" y="281"/>
                  </a:cubicBezTo>
                  <a:cubicBezTo>
                    <a:pt x="1117" y="281"/>
                    <a:pt x="1117" y="281"/>
                    <a:pt x="1117" y="281"/>
                  </a:cubicBezTo>
                  <a:cubicBezTo>
                    <a:pt x="1117" y="281"/>
                    <a:pt x="1105" y="288"/>
                    <a:pt x="1087" y="301"/>
                  </a:cubicBezTo>
                  <a:cubicBezTo>
                    <a:pt x="1030" y="253"/>
                    <a:pt x="955" y="225"/>
                    <a:pt x="875" y="225"/>
                  </a:cubicBezTo>
                  <a:cubicBezTo>
                    <a:pt x="871" y="225"/>
                    <a:pt x="868" y="225"/>
                    <a:pt x="864" y="225"/>
                  </a:cubicBezTo>
                  <a:cubicBezTo>
                    <a:pt x="737" y="229"/>
                    <a:pt x="628" y="304"/>
                    <a:pt x="574" y="411"/>
                  </a:cubicBezTo>
                  <a:cubicBezTo>
                    <a:pt x="558" y="445"/>
                    <a:pt x="547" y="482"/>
                    <a:pt x="542" y="521"/>
                  </a:cubicBezTo>
                  <a:cubicBezTo>
                    <a:pt x="541" y="533"/>
                    <a:pt x="540" y="546"/>
                    <a:pt x="540" y="559"/>
                  </a:cubicBezTo>
                  <a:cubicBezTo>
                    <a:pt x="540" y="568"/>
                    <a:pt x="541" y="577"/>
                    <a:pt x="541" y="587"/>
                  </a:cubicBezTo>
                  <a:cubicBezTo>
                    <a:pt x="545" y="631"/>
                    <a:pt x="557" y="673"/>
                    <a:pt x="576" y="710"/>
                  </a:cubicBezTo>
                  <a:cubicBezTo>
                    <a:pt x="632" y="819"/>
                    <a:pt x="744" y="893"/>
                    <a:pt x="875" y="893"/>
                  </a:cubicBezTo>
                  <a:cubicBezTo>
                    <a:pt x="919" y="893"/>
                    <a:pt x="962" y="884"/>
                    <a:pt x="1001" y="868"/>
                  </a:cubicBezTo>
                  <a:cubicBezTo>
                    <a:pt x="1123" y="818"/>
                    <a:pt x="1209" y="699"/>
                    <a:pt x="1209" y="559"/>
                  </a:cubicBezTo>
                  <a:cubicBezTo>
                    <a:pt x="1209" y="522"/>
                    <a:pt x="1203" y="487"/>
                    <a:pt x="1192" y="454"/>
                  </a:cubicBezTo>
                  <a:cubicBezTo>
                    <a:pt x="1182" y="462"/>
                    <a:pt x="1170" y="471"/>
                    <a:pt x="1157" y="483"/>
                  </a:cubicBezTo>
                  <a:cubicBezTo>
                    <a:pt x="1164" y="507"/>
                    <a:pt x="1167" y="533"/>
                    <a:pt x="1167" y="559"/>
                  </a:cubicBezTo>
                  <a:cubicBezTo>
                    <a:pt x="1167" y="675"/>
                    <a:pt x="1099" y="776"/>
                    <a:pt x="1001" y="823"/>
                  </a:cubicBezTo>
                  <a:cubicBezTo>
                    <a:pt x="962" y="841"/>
                    <a:pt x="920" y="851"/>
                    <a:pt x="875" y="851"/>
                  </a:cubicBezTo>
                  <a:cubicBezTo>
                    <a:pt x="713" y="851"/>
                    <a:pt x="582" y="720"/>
                    <a:pt x="582" y="559"/>
                  </a:cubicBezTo>
                  <a:cubicBezTo>
                    <a:pt x="582" y="397"/>
                    <a:pt x="713" y="266"/>
                    <a:pt x="875" y="266"/>
                  </a:cubicBezTo>
                  <a:cubicBezTo>
                    <a:pt x="891" y="266"/>
                    <a:pt x="908" y="268"/>
                    <a:pt x="924" y="271"/>
                  </a:cubicBezTo>
                  <a:cubicBezTo>
                    <a:pt x="972" y="279"/>
                    <a:pt x="1016" y="299"/>
                    <a:pt x="1053" y="327"/>
                  </a:cubicBezTo>
                  <a:cubicBezTo>
                    <a:pt x="1036" y="341"/>
                    <a:pt x="1017" y="358"/>
                    <a:pt x="998" y="376"/>
                  </a:cubicBezTo>
                  <a:cubicBezTo>
                    <a:pt x="997" y="377"/>
                    <a:pt x="997" y="377"/>
                    <a:pt x="996" y="37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6" tIns="34294" rIns="68586" bIns="34294" numCol="1" anchor="t" anchorCtr="0" compatLnSpc="1"/>
            <a:lstStyle/>
            <a:p>
              <a:endParaRPr lang="en-US" sz="1600">
                <a:solidFill>
                  <a:srgbClr val="FFFFFF"/>
                </a:solidFill>
              </a:endParaRPr>
            </a:p>
          </p:txBody>
        </p:sp>
      </p:grpSp>
      <p:grpSp>
        <p:nvGrpSpPr>
          <p:cNvPr id="114" name="群組 113"/>
          <p:cNvGrpSpPr/>
          <p:nvPr/>
        </p:nvGrpSpPr>
        <p:grpSpPr>
          <a:xfrm>
            <a:off x="3256915" y="980848"/>
            <a:ext cx="2449830" cy="1703297"/>
            <a:chOff x="4935" y="1355"/>
            <a:chExt cx="4266" cy="2966"/>
          </a:xfrm>
        </p:grpSpPr>
        <p:grpSp>
          <p:nvGrpSpPr>
            <p:cNvPr id="9" name="群組 8"/>
            <p:cNvGrpSpPr/>
            <p:nvPr/>
          </p:nvGrpSpPr>
          <p:grpSpPr>
            <a:xfrm>
              <a:off x="4935" y="1355"/>
              <a:ext cx="4266" cy="2966"/>
              <a:chOff x="5167" y="1506"/>
              <a:chExt cx="4266" cy="2966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6458" y="2750"/>
                <a:ext cx="1722" cy="1722"/>
                <a:chOff x="5341143" y="1480823"/>
                <a:chExt cx="1509711" cy="1509711"/>
              </a:xfrm>
            </p:grpSpPr>
            <p:sp>
              <p:nvSpPr>
                <p:cNvPr id="5" name="泪滴形 4"/>
                <p:cNvSpPr/>
                <p:nvPr/>
              </p:nvSpPr>
              <p:spPr>
                <a:xfrm rot="8067191">
                  <a:off x="5341143" y="1480823"/>
                  <a:ext cx="1509711" cy="1509711"/>
                </a:xfrm>
                <a:prstGeom prst="teardrop">
                  <a:avLst/>
                </a:prstGeom>
                <a:solidFill>
                  <a:srgbClr val="63BB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" name="椭圆 5"/>
                <p:cNvSpPr/>
                <p:nvPr/>
              </p:nvSpPr>
              <p:spPr>
                <a:xfrm>
                  <a:off x="5417463" y="1557578"/>
                  <a:ext cx="1357073" cy="1357073"/>
                </a:xfrm>
                <a:prstGeom prst="ellipse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9" name="群組 28"/>
              <p:cNvGrpSpPr/>
              <p:nvPr/>
            </p:nvGrpSpPr>
            <p:grpSpPr>
              <a:xfrm>
                <a:off x="5167" y="1506"/>
                <a:ext cx="4266" cy="1121"/>
                <a:chOff x="5401" y="3094"/>
                <a:chExt cx="3630" cy="953"/>
              </a:xfrm>
            </p:grpSpPr>
            <p:sp>
              <p:nvSpPr>
                <p:cNvPr id="30" name="文本框 61"/>
                <p:cNvSpPr txBox="1"/>
                <p:nvPr/>
              </p:nvSpPr>
              <p:spPr>
                <a:xfrm>
                  <a:off x="5401" y="3094"/>
                  <a:ext cx="3630" cy="5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b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sym typeface="+mn-ea"/>
                    </a:rPr>
                    <a:t>高彈性與靈活度</a:t>
                  </a:r>
                  <a:endParaRPr lang="zh-TW" altLang="en-US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cxnSp>
              <p:nvCxnSpPr>
                <p:cNvPr id="31" name="直線單箭頭接點 30"/>
                <p:cNvCxnSpPr/>
                <p:nvPr/>
              </p:nvCxnSpPr>
              <p:spPr>
                <a:xfrm>
                  <a:off x="7216" y="3667"/>
                  <a:ext cx="0" cy="380"/>
                </a:xfrm>
                <a:prstGeom prst="straightConnector1">
                  <a:avLst/>
                </a:prstGeom>
                <a:ln w="57150" cmpd="sng">
                  <a:solidFill>
                    <a:srgbClr val="9CD4E1"/>
                  </a:solidFill>
                  <a:prstDash val="solid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3" name="组合 72"/>
            <p:cNvGrpSpPr/>
            <p:nvPr/>
          </p:nvGrpSpPr>
          <p:grpSpPr>
            <a:xfrm>
              <a:off x="6631" y="3076"/>
              <a:ext cx="833" cy="782"/>
              <a:chOff x="3411256" y="4486155"/>
              <a:chExt cx="567731" cy="533142"/>
            </a:xfrm>
            <a:solidFill>
              <a:schemeClr val="bg1"/>
            </a:solidFill>
          </p:grpSpPr>
          <p:sp>
            <p:nvSpPr>
              <p:cNvPr id="74" name="Freeform 156"/>
              <p:cNvSpPr/>
              <p:nvPr/>
            </p:nvSpPr>
            <p:spPr bwMode="auto">
              <a:xfrm>
                <a:off x="3411256" y="4486155"/>
                <a:ext cx="363778" cy="435340"/>
              </a:xfrm>
              <a:custGeom>
                <a:avLst/>
                <a:gdLst>
                  <a:gd name="T0" fmla="*/ 11 w 129"/>
                  <a:gd name="T1" fmla="*/ 12 h 154"/>
                  <a:gd name="T2" fmla="*/ 118 w 129"/>
                  <a:gd name="T3" fmla="*/ 12 h 154"/>
                  <a:gd name="T4" fmla="*/ 118 w 129"/>
                  <a:gd name="T5" fmla="*/ 31 h 154"/>
                  <a:gd name="T6" fmla="*/ 129 w 129"/>
                  <a:gd name="T7" fmla="*/ 31 h 154"/>
                  <a:gd name="T8" fmla="*/ 129 w 129"/>
                  <a:gd name="T9" fmla="*/ 10 h 154"/>
                  <a:gd name="T10" fmla="*/ 120 w 129"/>
                  <a:gd name="T11" fmla="*/ 0 h 154"/>
                  <a:gd name="T12" fmla="*/ 10 w 129"/>
                  <a:gd name="T13" fmla="*/ 0 h 154"/>
                  <a:gd name="T14" fmla="*/ 0 w 129"/>
                  <a:gd name="T15" fmla="*/ 10 h 154"/>
                  <a:gd name="T16" fmla="*/ 0 w 129"/>
                  <a:gd name="T17" fmla="*/ 144 h 154"/>
                  <a:gd name="T18" fmla="*/ 10 w 129"/>
                  <a:gd name="T19" fmla="*/ 154 h 154"/>
                  <a:gd name="T20" fmla="*/ 69 w 129"/>
                  <a:gd name="T21" fmla="*/ 154 h 154"/>
                  <a:gd name="T22" fmla="*/ 69 w 129"/>
                  <a:gd name="T23" fmla="*/ 143 h 154"/>
                  <a:gd name="T24" fmla="*/ 11 w 129"/>
                  <a:gd name="T25" fmla="*/ 143 h 154"/>
                  <a:gd name="T26" fmla="*/ 11 w 129"/>
                  <a:gd name="T27" fmla="*/ 12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9" h="154">
                    <a:moveTo>
                      <a:pt x="11" y="12"/>
                    </a:moveTo>
                    <a:cubicBezTo>
                      <a:pt x="118" y="12"/>
                      <a:pt x="118" y="12"/>
                      <a:pt x="118" y="12"/>
                    </a:cubicBezTo>
                    <a:cubicBezTo>
                      <a:pt x="118" y="31"/>
                      <a:pt x="118" y="31"/>
                      <a:pt x="118" y="31"/>
                    </a:cubicBezTo>
                    <a:cubicBezTo>
                      <a:pt x="129" y="31"/>
                      <a:pt x="129" y="31"/>
                      <a:pt x="129" y="31"/>
                    </a:cubicBezTo>
                    <a:cubicBezTo>
                      <a:pt x="129" y="10"/>
                      <a:pt x="129" y="10"/>
                      <a:pt x="129" y="10"/>
                    </a:cubicBezTo>
                    <a:cubicBezTo>
                      <a:pt x="129" y="5"/>
                      <a:pt x="125" y="0"/>
                      <a:pt x="12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5"/>
                      <a:pt x="0" y="10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0"/>
                      <a:pt x="5" y="154"/>
                      <a:pt x="10" y="154"/>
                    </a:cubicBezTo>
                    <a:cubicBezTo>
                      <a:pt x="69" y="154"/>
                      <a:pt x="69" y="154"/>
                      <a:pt x="69" y="154"/>
                    </a:cubicBezTo>
                    <a:cubicBezTo>
                      <a:pt x="69" y="143"/>
                      <a:pt x="69" y="143"/>
                      <a:pt x="69" y="143"/>
                    </a:cubicBezTo>
                    <a:cubicBezTo>
                      <a:pt x="11" y="143"/>
                      <a:pt x="11" y="143"/>
                      <a:pt x="11" y="14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34" tIns="45717" rIns="91434" bIns="45717" numCol="1" anchor="t" anchorCtr="0" compatLnSpc="1"/>
              <a:lstStyle/>
              <a:p>
                <a:endParaRPr lang="zh-CN" altLang="en-US" sz="1705">
                  <a:latin typeface="Arial" panose="020B0604020202020204" pitchFamily="34" charset="0"/>
                  <a:ea typeface="Microsoft YaHei" panose="020B0503020204020204" charset="-122"/>
                </a:endParaRPr>
              </a:p>
            </p:txBody>
          </p:sp>
          <p:sp>
            <p:nvSpPr>
              <p:cNvPr id="75" name="Freeform 157"/>
              <p:cNvSpPr>
                <a:spLocks noEditPoints="1"/>
              </p:cNvSpPr>
              <p:nvPr/>
            </p:nvSpPr>
            <p:spPr bwMode="auto">
              <a:xfrm>
                <a:off x="3617595" y="4585150"/>
                <a:ext cx="361392" cy="434147"/>
              </a:xfrm>
              <a:custGeom>
                <a:avLst/>
                <a:gdLst>
                  <a:gd name="T0" fmla="*/ 119 w 128"/>
                  <a:gd name="T1" fmla="*/ 0 h 154"/>
                  <a:gd name="T2" fmla="*/ 9 w 128"/>
                  <a:gd name="T3" fmla="*/ 0 h 154"/>
                  <a:gd name="T4" fmla="*/ 0 w 128"/>
                  <a:gd name="T5" fmla="*/ 10 h 154"/>
                  <a:gd name="T6" fmla="*/ 0 w 128"/>
                  <a:gd name="T7" fmla="*/ 144 h 154"/>
                  <a:gd name="T8" fmla="*/ 9 w 128"/>
                  <a:gd name="T9" fmla="*/ 154 h 154"/>
                  <a:gd name="T10" fmla="*/ 119 w 128"/>
                  <a:gd name="T11" fmla="*/ 154 h 154"/>
                  <a:gd name="T12" fmla="*/ 128 w 128"/>
                  <a:gd name="T13" fmla="*/ 144 h 154"/>
                  <a:gd name="T14" fmla="*/ 128 w 128"/>
                  <a:gd name="T15" fmla="*/ 10 h 154"/>
                  <a:gd name="T16" fmla="*/ 119 w 128"/>
                  <a:gd name="T17" fmla="*/ 0 h 154"/>
                  <a:gd name="T18" fmla="*/ 117 w 128"/>
                  <a:gd name="T19" fmla="*/ 142 h 154"/>
                  <a:gd name="T20" fmla="*/ 10 w 128"/>
                  <a:gd name="T21" fmla="*/ 142 h 154"/>
                  <a:gd name="T22" fmla="*/ 10 w 128"/>
                  <a:gd name="T23" fmla="*/ 12 h 154"/>
                  <a:gd name="T24" fmla="*/ 117 w 128"/>
                  <a:gd name="T25" fmla="*/ 12 h 154"/>
                  <a:gd name="T26" fmla="*/ 117 w 128"/>
                  <a:gd name="T27" fmla="*/ 142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8" h="154">
                    <a:moveTo>
                      <a:pt x="11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0"/>
                      <a:pt x="4" y="154"/>
                      <a:pt x="9" y="154"/>
                    </a:cubicBezTo>
                    <a:cubicBezTo>
                      <a:pt x="119" y="154"/>
                      <a:pt x="119" y="154"/>
                      <a:pt x="119" y="154"/>
                    </a:cubicBezTo>
                    <a:cubicBezTo>
                      <a:pt x="124" y="154"/>
                      <a:pt x="128" y="150"/>
                      <a:pt x="128" y="144"/>
                    </a:cubicBezTo>
                    <a:cubicBezTo>
                      <a:pt x="128" y="10"/>
                      <a:pt x="128" y="10"/>
                      <a:pt x="128" y="10"/>
                    </a:cubicBezTo>
                    <a:cubicBezTo>
                      <a:pt x="128" y="5"/>
                      <a:pt x="124" y="0"/>
                      <a:pt x="119" y="0"/>
                    </a:cubicBezTo>
                    <a:close/>
                    <a:moveTo>
                      <a:pt x="117" y="142"/>
                    </a:moveTo>
                    <a:cubicBezTo>
                      <a:pt x="10" y="142"/>
                      <a:pt x="10" y="142"/>
                      <a:pt x="10" y="14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17" y="12"/>
                      <a:pt x="117" y="12"/>
                      <a:pt x="117" y="12"/>
                    </a:cubicBezTo>
                    <a:lnTo>
                      <a:pt x="117" y="1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34" tIns="45717" rIns="91434" bIns="45717" numCol="1" anchor="t" anchorCtr="0" compatLnSpc="1"/>
              <a:lstStyle/>
              <a:p>
                <a:endParaRPr lang="zh-CN" altLang="en-US" sz="1705">
                  <a:latin typeface="Arial" panose="020B0604020202020204" pitchFamily="34" charset="0"/>
                  <a:ea typeface="Microsoft YaHei" panose="020B0503020204020204" charset="-122"/>
                </a:endParaRPr>
              </a:p>
            </p:txBody>
          </p:sp>
          <p:sp>
            <p:nvSpPr>
              <p:cNvPr id="76" name="Rectangle 158"/>
              <p:cNvSpPr>
                <a:spLocks noChangeArrowheads="1"/>
              </p:cNvSpPr>
              <p:nvPr/>
            </p:nvSpPr>
            <p:spPr bwMode="auto">
              <a:xfrm>
                <a:off x="3671267" y="4692494"/>
                <a:ext cx="256434" cy="250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34" tIns="45717" rIns="91434" bIns="45717" numCol="1" anchor="t" anchorCtr="0" compatLnSpc="1"/>
              <a:lstStyle/>
              <a:p>
                <a:endParaRPr lang="zh-CN" altLang="en-US" sz="1705">
                  <a:latin typeface="Arial" panose="020B0604020202020204" pitchFamily="34" charset="0"/>
                  <a:ea typeface="Microsoft YaHei" panose="020B0503020204020204" charset="-122"/>
                </a:endParaRPr>
              </a:p>
            </p:txBody>
          </p:sp>
          <p:sp>
            <p:nvSpPr>
              <p:cNvPr id="61" name="Rectangle 159"/>
              <p:cNvSpPr>
                <a:spLocks noChangeArrowheads="1"/>
              </p:cNvSpPr>
              <p:nvPr/>
            </p:nvSpPr>
            <p:spPr bwMode="auto">
              <a:xfrm>
                <a:off x="3671267" y="4760479"/>
                <a:ext cx="256434" cy="250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34" tIns="45717" rIns="91434" bIns="45717" numCol="1" anchor="t" anchorCtr="0" compatLnSpc="1"/>
              <a:lstStyle/>
              <a:p>
                <a:endParaRPr lang="zh-CN" altLang="en-US" sz="1705">
                  <a:latin typeface="Arial" panose="020B0604020202020204" pitchFamily="34" charset="0"/>
                  <a:ea typeface="Microsoft YaHei" panose="020B0503020204020204" charset="-122"/>
                </a:endParaRPr>
              </a:p>
            </p:txBody>
          </p:sp>
          <p:sp>
            <p:nvSpPr>
              <p:cNvPr id="62" name="Rectangle 160"/>
              <p:cNvSpPr>
                <a:spLocks noChangeArrowheads="1"/>
              </p:cNvSpPr>
              <p:nvPr/>
            </p:nvSpPr>
            <p:spPr bwMode="auto">
              <a:xfrm>
                <a:off x="3671267" y="4828463"/>
                <a:ext cx="256434" cy="2146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34" tIns="45717" rIns="91434" bIns="45717" numCol="1" anchor="t" anchorCtr="0" compatLnSpc="1"/>
              <a:lstStyle/>
              <a:p>
                <a:endParaRPr lang="zh-CN" altLang="en-US" sz="1705">
                  <a:latin typeface="Arial" panose="020B0604020202020204" pitchFamily="34" charset="0"/>
                  <a:ea typeface="Microsoft YaHei" panose="020B0503020204020204" charset="-122"/>
                </a:endParaRPr>
              </a:p>
            </p:txBody>
          </p:sp>
          <p:sp>
            <p:nvSpPr>
              <p:cNvPr id="63" name="Rectangle 161"/>
              <p:cNvSpPr>
                <a:spLocks noChangeArrowheads="1"/>
              </p:cNvSpPr>
              <p:nvPr/>
            </p:nvSpPr>
            <p:spPr bwMode="auto">
              <a:xfrm>
                <a:off x="3671267" y="4895255"/>
                <a:ext cx="256434" cy="2266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34" tIns="45717" rIns="91434" bIns="45717" numCol="1" anchor="t" anchorCtr="0" compatLnSpc="1"/>
              <a:lstStyle/>
              <a:p>
                <a:endParaRPr lang="zh-CN" altLang="en-US" sz="1705">
                  <a:latin typeface="Arial" panose="020B0604020202020204" pitchFamily="34" charset="0"/>
                  <a:ea typeface="Microsoft YaHei" panose="020B0503020204020204" charset="-122"/>
                </a:endParaRPr>
              </a:p>
            </p:txBody>
          </p:sp>
          <p:sp>
            <p:nvSpPr>
              <p:cNvPr id="64" name="Freeform 162"/>
              <p:cNvSpPr/>
              <p:nvPr/>
            </p:nvSpPr>
            <p:spPr bwMode="auto">
              <a:xfrm>
                <a:off x="3468506" y="4597077"/>
                <a:ext cx="132391" cy="273131"/>
              </a:xfrm>
              <a:custGeom>
                <a:avLst/>
                <a:gdLst>
                  <a:gd name="T0" fmla="*/ 47 w 47"/>
                  <a:gd name="T1" fmla="*/ 97 h 97"/>
                  <a:gd name="T2" fmla="*/ 47 w 47"/>
                  <a:gd name="T3" fmla="*/ 78 h 97"/>
                  <a:gd name="T4" fmla="*/ 47 w 47"/>
                  <a:gd name="T5" fmla="*/ 78 h 97"/>
                  <a:gd name="T6" fmla="*/ 17 w 47"/>
                  <a:gd name="T7" fmla="*/ 48 h 97"/>
                  <a:gd name="T8" fmla="*/ 47 w 47"/>
                  <a:gd name="T9" fmla="*/ 19 h 97"/>
                  <a:gd name="T10" fmla="*/ 47 w 47"/>
                  <a:gd name="T11" fmla="*/ 19 h 97"/>
                  <a:gd name="T12" fmla="*/ 47 w 47"/>
                  <a:gd name="T13" fmla="*/ 0 h 97"/>
                  <a:gd name="T14" fmla="*/ 38 w 47"/>
                  <a:gd name="T15" fmla="*/ 0 h 97"/>
                  <a:gd name="T16" fmla="*/ 38 w 47"/>
                  <a:gd name="T17" fmla="*/ 8 h 97"/>
                  <a:gd name="T18" fmla="*/ 24 w 47"/>
                  <a:gd name="T19" fmla="*/ 14 h 97"/>
                  <a:gd name="T20" fmla="*/ 19 w 47"/>
                  <a:gd name="T21" fmla="*/ 8 h 97"/>
                  <a:gd name="T22" fmla="*/ 6 w 47"/>
                  <a:gd name="T23" fmla="*/ 20 h 97"/>
                  <a:gd name="T24" fmla="*/ 12 w 47"/>
                  <a:gd name="T25" fmla="*/ 26 h 97"/>
                  <a:gd name="T26" fmla="*/ 6 w 47"/>
                  <a:gd name="T27" fmla="*/ 40 h 97"/>
                  <a:gd name="T28" fmla="*/ 0 w 47"/>
                  <a:gd name="T29" fmla="*/ 40 h 97"/>
                  <a:gd name="T30" fmla="*/ 0 w 47"/>
                  <a:gd name="T31" fmla="*/ 57 h 97"/>
                  <a:gd name="T32" fmla="*/ 6 w 47"/>
                  <a:gd name="T33" fmla="*/ 57 h 97"/>
                  <a:gd name="T34" fmla="*/ 12 w 47"/>
                  <a:gd name="T35" fmla="*/ 71 h 97"/>
                  <a:gd name="T36" fmla="*/ 6 w 47"/>
                  <a:gd name="T37" fmla="*/ 77 h 97"/>
                  <a:gd name="T38" fmla="*/ 18 w 47"/>
                  <a:gd name="T39" fmla="*/ 89 h 97"/>
                  <a:gd name="T40" fmla="*/ 24 w 47"/>
                  <a:gd name="T41" fmla="*/ 83 h 97"/>
                  <a:gd name="T42" fmla="*/ 38 w 47"/>
                  <a:gd name="T43" fmla="*/ 89 h 97"/>
                  <a:gd name="T44" fmla="*/ 38 w 47"/>
                  <a:gd name="T45" fmla="*/ 97 h 97"/>
                  <a:gd name="T46" fmla="*/ 47 w 47"/>
                  <a:gd name="T47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7" h="97">
                    <a:moveTo>
                      <a:pt x="47" y="97"/>
                    </a:moveTo>
                    <a:cubicBezTo>
                      <a:pt x="47" y="78"/>
                      <a:pt x="47" y="78"/>
                      <a:pt x="47" y="78"/>
                    </a:cubicBezTo>
                    <a:cubicBezTo>
                      <a:pt x="47" y="78"/>
                      <a:pt x="47" y="78"/>
                      <a:pt x="47" y="78"/>
                    </a:cubicBezTo>
                    <a:cubicBezTo>
                      <a:pt x="30" y="78"/>
                      <a:pt x="17" y="64"/>
                      <a:pt x="17" y="48"/>
                    </a:cubicBezTo>
                    <a:cubicBezTo>
                      <a:pt x="17" y="32"/>
                      <a:pt x="30" y="19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3" y="9"/>
                      <a:pt x="28" y="11"/>
                      <a:pt x="24" y="14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30"/>
                      <a:pt x="7" y="35"/>
                      <a:pt x="6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6" y="57"/>
                      <a:pt x="6" y="57"/>
                      <a:pt x="6" y="57"/>
                    </a:cubicBezTo>
                    <a:cubicBezTo>
                      <a:pt x="7" y="62"/>
                      <a:pt x="9" y="67"/>
                      <a:pt x="12" y="71"/>
                    </a:cubicBezTo>
                    <a:cubicBezTo>
                      <a:pt x="6" y="77"/>
                      <a:pt x="6" y="77"/>
                      <a:pt x="6" y="77"/>
                    </a:cubicBezTo>
                    <a:cubicBezTo>
                      <a:pt x="18" y="89"/>
                      <a:pt x="18" y="89"/>
                      <a:pt x="18" y="89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8" y="86"/>
                      <a:pt x="33" y="88"/>
                      <a:pt x="38" y="89"/>
                    </a:cubicBezTo>
                    <a:cubicBezTo>
                      <a:pt x="38" y="97"/>
                      <a:pt x="38" y="97"/>
                      <a:pt x="38" y="97"/>
                    </a:cubicBezTo>
                    <a:lnTo>
                      <a:pt x="47" y="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34" tIns="45717" rIns="91434" bIns="45717" numCol="1" anchor="t" anchorCtr="0" compatLnSpc="1"/>
              <a:lstStyle/>
              <a:p>
                <a:endParaRPr lang="zh-CN" altLang="en-US" sz="1705">
                  <a:latin typeface="Arial" panose="020B0604020202020204" pitchFamily="34" charset="0"/>
                  <a:ea typeface="Microsoft YaHei" panose="020B0503020204020204" charset="-122"/>
                </a:endParaRPr>
              </a:p>
            </p:txBody>
          </p:sp>
          <p:sp>
            <p:nvSpPr>
              <p:cNvPr id="66" name="Freeform 163"/>
              <p:cNvSpPr/>
              <p:nvPr/>
            </p:nvSpPr>
            <p:spPr bwMode="auto">
              <a:xfrm>
                <a:off x="3538876" y="4669833"/>
                <a:ext cx="62021" cy="127621"/>
              </a:xfrm>
              <a:custGeom>
                <a:avLst/>
                <a:gdLst>
                  <a:gd name="T0" fmla="*/ 22 w 22"/>
                  <a:gd name="T1" fmla="*/ 7 h 45"/>
                  <a:gd name="T2" fmla="*/ 22 w 22"/>
                  <a:gd name="T3" fmla="*/ 0 h 45"/>
                  <a:gd name="T4" fmla="*/ 22 w 22"/>
                  <a:gd name="T5" fmla="*/ 0 h 45"/>
                  <a:gd name="T6" fmla="*/ 0 w 22"/>
                  <a:gd name="T7" fmla="*/ 22 h 45"/>
                  <a:gd name="T8" fmla="*/ 22 w 22"/>
                  <a:gd name="T9" fmla="*/ 45 h 45"/>
                  <a:gd name="T10" fmla="*/ 22 w 22"/>
                  <a:gd name="T11" fmla="*/ 45 h 45"/>
                  <a:gd name="T12" fmla="*/ 22 w 22"/>
                  <a:gd name="T13" fmla="*/ 38 h 45"/>
                  <a:gd name="T14" fmla="*/ 22 w 22"/>
                  <a:gd name="T15" fmla="*/ 38 h 45"/>
                  <a:gd name="T16" fmla="*/ 7 w 22"/>
                  <a:gd name="T17" fmla="*/ 22 h 45"/>
                  <a:gd name="T18" fmla="*/ 22 w 22"/>
                  <a:gd name="T19" fmla="*/ 7 h 45"/>
                  <a:gd name="T20" fmla="*/ 22 w 22"/>
                  <a:gd name="T21" fmla="*/ 7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45">
                    <a:moveTo>
                      <a:pt x="22" y="7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9" y="0"/>
                      <a:pt x="0" y="10"/>
                      <a:pt x="0" y="22"/>
                    </a:cubicBezTo>
                    <a:cubicBezTo>
                      <a:pt x="0" y="35"/>
                      <a:pt x="9" y="45"/>
                      <a:pt x="22" y="45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13" y="38"/>
                      <a:pt x="7" y="31"/>
                      <a:pt x="7" y="22"/>
                    </a:cubicBezTo>
                    <a:cubicBezTo>
                      <a:pt x="7" y="14"/>
                      <a:pt x="13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34" tIns="45717" rIns="91434" bIns="45717" numCol="1" anchor="t" anchorCtr="0" compatLnSpc="1"/>
              <a:lstStyle/>
              <a:p>
                <a:endParaRPr lang="zh-CN" altLang="en-US" sz="1705">
                  <a:latin typeface="Arial" panose="020B0604020202020204" pitchFamily="34" charset="0"/>
                  <a:ea typeface="Microsoft YaHei" panose="020B0503020204020204" charset="-122"/>
                </a:endParaRPr>
              </a:p>
            </p:txBody>
          </p:sp>
          <p:sp>
            <p:nvSpPr>
              <p:cNvPr id="67" name="Freeform 164"/>
              <p:cNvSpPr/>
              <p:nvPr/>
            </p:nvSpPr>
            <p:spPr bwMode="auto">
              <a:xfrm>
                <a:off x="3578236" y="4709192"/>
                <a:ext cx="22662" cy="45323"/>
              </a:xfrm>
              <a:custGeom>
                <a:avLst/>
                <a:gdLst>
                  <a:gd name="T0" fmla="*/ 8 w 8"/>
                  <a:gd name="T1" fmla="*/ 16 h 16"/>
                  <a:gd name="T2" fmla="*/ 8 w 8"/>
                  <a:gd name="T3" fmla="*/ 0 h 16"/>
                  <a:gd name="T4" fmla="*/ 0 w 8"/>
                  <a:gd name="T5" fmla="*/ 8 h 16"/>
                  <a:gd name="T6" fmla="*/ 8 w 8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16">
                    <a:moveTo>
                      <a:pt x="8" y="16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3"/>
                      <a:pt x="3" y="16"/>
                      <a:pt x="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34" tIns="45717" rIns="91434" bIns="45717" numCol="1" anchor="t" anchorCtr="0" compatLnSpc="1"/>
              <a:lstStyle/>
              <a:p>
                <a:endParaRPr lang="zh-CN" altLang="en-US" sz="1705">
                  <a:latin typeface="Arial" panose="020B0604020202020204" pitchFamily="34" charset="0"/>
                  <a:ea typeface="Microsoft YaHei" panose="020B0503020204020204" charset="-122"/>
                </a:endParaRPr>
              </a:p>
            </p:txBody>
          </p:sp>
        </p:grpSp>
      </p:grpSp>
      <p:pic>
        <p:nvPicPr>
          <p:cNvPr id="119" name="圖片 118" descr="圖片4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043045" y="89535"/>
            <a:ext cx="407035" cy="398780"/>
          </a:xfrm>
          <a:prstGeom prst="rect">
            <a:avLst/>
          </a:prstGeom>
        </p:spPr>
      </p:pic>
      <p:grpSp>
        <p:nvGrpSpPr>
          <p:cNvPr id="12" name="群組 11"/>
          <p:cNvGrpSpPr/>
          <p:nvPr/>
        </p:nvGrpSpPr>
        <p:grpSpPr>
          <a:xfrm>
            <a:off x="249519" y="2980291"/>
            <a:ext cx="2011948" cy="1712934"/>
            <a:chOff x="249519" y="2980291"/>
            <a:chExt cx="2011948" cy="1712934"/>
          </a:xfrm>
        </p:grpSpPr>
        <p:grpSp>
          <p:nvGrpSpPr>
            <p:cNvPr id="11" name="群組 10"/>
            <p:cNvGrpSpPr/>
            <p:nvPr/>
          </p:nvGrpSpPr>
          <p:grpSpPr>
            <a:xfrm>
              <a:off x="249519" y="2980291"/>
              <a:ext cx="2011948" cy="1712934"/>
              <a:chOff x="590" y="4734"/>
              <a:chExt cx="3504" cy="2983"/>
            </a:xfrm>
          </p:grpSpPr>
          <p:grpSp>
            <p:nvGrpSpPr>
              <p:cNvPr id="43" name="组合 42"/>
              <p:cNvGrpSpPr/>
              <p:nvPr/>
            </p:nvGrpSpPr>
            <p:grpSpPr>
              <a:xfrm rot="16620000">
                <a:off x="1609" y="5995"/>
                <a:ext cx="1722" cy="1722"/>
                <a:chOff x="5517620" y="1438787"/>
                <a:chExt cx="1509711" cy="1509711"/>
              </a:xfrm>
            </p:grpSpPr>
            <p:sp>
              <p:nvSpPr>
                <p:cNvPr id="44" name="泪滴形 43"/>
                <p:cNvSpPr/>
                <p:nvPr/>
              </p:nvSpPr>
              <p:spPr>
                <a:xfrm rot="8067191">
                  <a:off x="5517620" y="1438787"/>
                  <a:ext cx="1509711" cy="1509711"/>
                </a:xfrm>
                <a:prstGeom prst="teardrop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5" name="椭圆 44"/>
                <p:cNvSpPr/>
                <p:nvPr/>
              </p:nvSpPr>
              <p:spPr>
                <a:xfrm>
                  <a:off x="5594187" y="1514679"/>
                  <a:ext cx="1357073" cy="1357073"/>
                </a:xfrm>
                <a:prstGeom prst="ellipse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5" name="群組 34"/>
              <p:cNvGrpSpPr/>
              <p:nvPr/>
            </p:nvGrpSpPr>
            <p:grpSpPr>
              <a:xfrm>
                <a:off x="590" y="4734"/>
                <a:ext cx="3504" cy="1107"/>
                <a:chOff x="5597" y="2767"/>
                <a:chExt cx="2982" cy="942"/>
              </a:xfrm>
            </p:grpSpPr>
            <p:sp>
              <p:nvSpPr>
                <p:cNvPr id="36" name="文本框 61"/>
                <p:cNvSpPr txBox="1"/>
                <p:nvPr/>
              </p:nvSpPr>
              <p:spPr>
                <a:xfrm>
                  <a:off x="5597" y="2767"/>
                  <a:ext cx="2982" cy="5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b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sym typeface="+mn-ea"/>
                    </a:rPr>
                    <a:t>系統總成本低</a:t>
                  </a:r>
                  <a:endParaRPr lang="zh-TW" altLang="en-US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cxnSp>
              <p:nvCxnSpPr>
                <p:cNvPr id="49" name="直線單箭頭接點 48"/>
                <p:cNvCxnSpPr/>
                <p:nvPr/>
              </p:nvCxnSpPr>
              <p:spPr>
                <a:xfrm>
                  <a:off x="7088" y="3329"/>
                  <a:ext cx="0" cy="380"/>
                </a:xfrm>
                <a:prstGeom prst="straightConnector1">
                  <a:avLst/>
                </a:prstGeom>
                <a:ln w="57150" cmpd="sng">
                  <a:solidFill>
                    <a:schemeClr val="bg1">
                      <a:lumMod val="85000"/>
                    </a:schemeClr>
                  </a:solidFill>
                  <a:prstDash val="solid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59" name="圖片 58"/>
            <p:cNvPicPr>
              <a:picLocks noChangeAspect="1"/>
            </p:cNvPicPr>
            <p:nvPr/>
          </p:nvPicPr>
          <p:blipFill>
            <a:blip r:embed="rId5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385" y="3766021"/>
              <a:ext cx="594898" cy="720324"/>
            </a:xfrm>
            <a:prstGeom prst="rect">
              <a:avLst/>
            </a:prstGeom>
          </p:spPr>
        </p:pic>
      </p:grpSp>
      <p:sp>
        <p:nvSpPr>
          <p:cNvPr id="65" name="KSO_Shape"/>
          <p:cNvSpPr/>
          <p:nvPr/>
        </p:nvSpPr>
        <p:spPr bwMode="auto">
          <a:xfrm>
            <a:off x="107504" y="711533"/>
            <a:ext cx="395040" cy="538630"/>
          </a:xfrm>
          <a:custGeom>
            <a:avLst/>
            <a:gdLst>
              <a:gd name="T0" fmla="*/ 821150 w 1122363"/>
              <a:gd name="T1" fmla="*/ 1319439 h 1531938"/>
              <a:gd name="T2" fmla="*/ 818610 w 1122363"/>
              <a:gd name="T3" fmla="*/ 1374324 h 1531938"/>
              <a:gd name="T4" fmla="*/ 763001 w 1122363"/>
              <a:gd name="T5" fmla="*/ 1407818 h 1531938"/>
              <a:gd name="T6" fmla="*/ 617712 w 1122363"/>
              <a:gd name="T7" fmla="*/ 1069756 h 1531938"/>
              <a:gd name="T8" fmla="*/ 595045 w 1122363"/>
              <a:gd name="T9" fmla="*/ 1020228 h 1531938"/>
              <a:gd name="T10" fmla="*/ 616862 w 1122363"/>
              <a:gd name="T11" fmla="*/ 985788 h 1531938"/>
              <a:gd name="T12" fmla="*/ 638822 w 1122363"/>
              <a:gd name="T13" fmla="*/ 861065 h 1531938"/>
              <a:gd name="T14" fmla="*/ 533011 w 1122363"/>
              <a:gd name="T15" fmla="*/ 900272 h 1531938"/>
              <a:gd name="T16" fmla="*/ 472344 w 1122363"/>
              <a:gd name="T17" fmla="*/ 959225 h 1531938"/>
              <a:gd name="T18" fmla="*/ 447514 w 1122363"/>
              <a:gd name="T19" fmla="*/ 1068950 h 1531938"/>
              <a:gd name="T20" fmla="*/ 483631 w 1122363"/>
              <a:gd name="T21" fmla="*/ 1155544 h 1531938"/>
              <a:gd name="T22" fmla="*/ 563202 w 1122363"/>
              <a:gd name="T23" fmla="*/ 1213369 h 1531938"/>
              <a:gd name="T24" fmla="*/ 641644 w 1122363"/>
              <a:gd name="T25" fmla="*/ 1407149 h 1531938"/>
              <a:gd name="T26" fmla="*/ 522288 w 1122363"/>
              <a:gd name="T27" fmla="*/ 1360326 h 1531938"/>
              <a:gd name="T28" fmla="*/ 562920 w 1122363"/>
              <a:gd name="T29" fmla="*/ 1503052 h 1531938"/>
              <a:gd name="T30" fmla="*/ 767489 w 1122363"/>
              <a:gd name="T31" fmla="*/ 1526182 h 1531938"/>
              <a:gd name="T32" fmla="*/ 873019 w 1122363"/>
              <a:gd name="T33" fmla="*/ 1493462 h 1531938"/>
              <a:gd name="T34" fmla="*/ 940739 w 1122363"/>
              <a:gd name="T35" fmla="*/ 1437049 h 1531938"/>
              <a:gd name="T36" fmla="*/ 975445 w 1122363"/>
              <a:gd name="T37" fmla="*/ 1352710 h 1531938"/>
              <a:gd name="T38" fmla="*/ 957387 w 1122363"/>
              <a:gd name="T39" fmla="*/ 1244960 h 1531938"/>
              <a:gd name="T40" fmla="*/ 862579 w 1122363"/>
              <a:gd name="T41" fmla="*/ 1159211 h 1531938"/>
              <a:gd name="T42" fmla="*/ 777366 w 1122363"/>
              <a:gd name="T43" fmla="*/ 984893 h 1531938"/>
              <a:gd name="T44" fmla="*/ 941021 w 1122363"/>
              <a:gd name="T45" fmla="*/ 1068103 h 1531938"/>
              <a:gd name="T46" fmla="*/ 812918 w 1122363"/>
              <a:gd name="T47" fmla="*/ 868963 h 1531938"/>
              <a:gd name="T48" fmla="*/ 768618 w 1122363"/>
              <a:gd name="T49" fmla="*/ 464758 h 1531938"/>
              <a:gd name="T50" fmla="*/ 956258 w 1122363"/>
              <a:gd name="T51" fmla="*/ 515531 h 1531938"/>
              <a:gd name="T52" fmla="*/ 1106652 w 1122363"/>
              <a:gd name="T53" fmla="*/ 632589 h 1531938"/>
              <a:gd name="T54" fmla="*/ 1227702 w 1122363"/>
              <a:gd name="T55" fmla="*/ 820164 h 1531938"/>
              <a:gd name="T56" fmla="*/ 1327023 w 1122363"/>
              <a:gd name="T57" fmla="*/ 1081925 h 1531938"/>
              <a:gd name="T58" fmla="*/ 1396717 w 1122363"/>
              <a:gd name="T59" fmla="*/ 1393892 h 1531938"/>
              <a:gd name="T60" fmla="*/ 1355239 w 1122363"/>
              <a:gd name="T61" fmla="*/ 1597827 h 1531938"/>
              <a:gd name="T62" fmla="*/ 1228829 w 1122363"/>
              <a:gd name="T63" fmla="*/ 1750144 h 1531938"/>
              <a:gd name="T64" fmla="*/ 1040908 w 1122363"/>
              <a:gd name="T65" fmla="*/ 1850561 h 1531938"/>
              <a:gd name="T66" fmla="*/ 813764 w 1122363"/>
              <a:gd name="T67" fmla="*/ 1899358 h 1531938"/>
              <a:gd name="T68" fmla="*/ 571385 w 1122363"/>
              <a:gd name="T69" fmla="*/ 1896538 h 1531938"/>
              <a:gd name="T70" fmla="*/ 341985 w 1122363"/>
              <a:gd name="T71" fmla="*/ 1837867 h 1531938"/>
              <a:gd name="T72" fmla="*/ 152933 w 1122363"/>
              <a:gd name="T73" fmla="*/ 1725604 h 1531938"/>
              <a:gd name="T74" fmla="*/ 31320 w 1122363"/>
              <a:gd name="T75" fmla="*/ 1563133 h 1531938"/>
              <a:gd name="T76" fmla="*/ 3668 w 1122363"/>
              <a:gd name="T77" fmla="*/ 1352710 h 1531938"/>
              <a:gd name="T78" fmla="*/ 126691 w 1122363"/>
              <a:gd name="T79" fmla="*/ 958096 h 1531938"/>
              <a:gd name="T80" fmla="*/ 230811 w 1122363"/>
              <a:gd name="T81" fmla="*/ 743160 h 1531938"/>
              <a:gd name="T82" fmla="*/ 362301 w 1122363"/>
              <a:gd name="T83" fmla="*/ 582099 h 1531938"/>
              <a:gd name="T84" fmla="*/ 534421 w 1122363"/>
              <a:gd name="T85" fmla="*/ 485632 h 1531938"/>
              <a:gd name="T86" fmla="*/ 596426 w 1122363"/>
              <a:gd name="T87" fmla="*/ 1978 h 1531938"/>
              <a:gd name="T88" fmla="*/ 686940 w 1122363"/>
              <a:gd name="T89" fmla="*/ 37299 h 1531938"/>
              <a:gd name="T90" fmla="*/ 778299 w 1122363"/>
              <a:gd name="T91" fmla="*/ 32213 h 1531938"/>
              <a:gd name="T92" fmla="*/ 882912 w 1122363"/>
              <a:gd name="T93" fmla="*/ 282 h 1531938"/>
              <a:gd name="T94" fmla="*/ 944383 w 1122363"/>
              <a:gd name="T95" fmla="*/ 34192 h 1531938"/>
              <a:gd name="T96" fmla="*/ 991755 w 1122363"/>
              <a:gd name="T97" fmla="*/ 157394 h 1531938"/>
              <a:gd name="T98" fmla="*/ 1048714 w 1122363"/>
              <a:gd name="T99" fmla="*/ 165023 h 1531938"/>
              <a:gd name="T100" fmla="*/ 1092702 w 1122363"/>
              <a:gd name="T101" fmla="*/ 159655 h 1531938"/>
              <a:gd name="T102" fmla="*/ 1063377 w 1122363"/>
              <a:gd name="T103" fmla="*/ 261663 h 1531938"/>
              <a:gd name="T104" fmla="*/ 978784 w 1122363"/>
              <a:gd name="T105" fmla="*/ 348130 h 1531938"/>
              <a:gd name="T106" fmla="*/ 836387 w 1122363"/>
              <a:gd name="T107" fmla="*/ 422166 h 1531938"/>
              <a:gd name="T108" fmla="*/ 657614 w 1122363"/>
              <a:gd name="T109" fmla="*/ 404646 h 1531938"/>
              <a:gd name="T110" fmla="*/ 554694 w 1122363"/>
              <a:gd name="T111" fmla="*/ 419340 h 1531938"/>
              <a:gd name="T112" fmla="*/ 313322 w 1122363"/>
              <a:gd name="T113" fmla="*/ 219560 h 1531938"/>
              <a:gd name="T114" fmla="*/ 410321 w 1122363"/>
              <a:gd name="T115" fmla="*/ 170392 h 1531938"/>
              <a:gd name="T116" fmla="*/ 485327 w 1122363"/>
              <a:gd name="T117" fmla="*/ 159089 h 1531938"/>
              <a:gd name="T118" fmla="*/ 519164 w 1122363"/>
              <a:gd name="T119" fmla="*/ 54537 h 153193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1122363" h="1531938">
                <a:moveTo>
                  <a:pt x="600075" y="1019175"/>
                </a:moveTo>
                <a:lnTo>
                  <a:pt x="608240" y="1022344"/>
                </a:lnTo>
                <a:lnTo>
                  <a:pt x="615950" y="1025965"/>
                </a:lnTo>
                <a:lnTo>
                  <a:pt x="622981" y="1029134"/>
                </a:lnTo>
                <a:lnTo>
                  <a:pt x="629331" y="1032303"/>
                </a:lnTo>
                <a:lnTo>
                  <a:pt x="635227" y="1035925"/>
                </a:lnTo>
                <a:lnTo>
                  <a:pt x="640443" y="1039093"/>
                </a:lnTo>
                <a:lnTo>
                  <a:pt x="644979" y="1042488"/>
                </a:lnTo>
                <a:lnTo>
                  <a:pt x="649061" y="1045884"/>
                </a:lnTo>
                <a:lnTo>
                  <a:pt x="652236" y="1049505"/>
                </a:lnTo>
                <a:lnTo>
                  <a:pt x="655411" y="1053127"/>
                </a:lnTo>
                <a:lnTo>
                  <a:pt x="657906" y="1056974"/>
                </a:lnTo>
                <a:lnTo>
                  <a:pt x="659720" y="1061049"/>
                </a:lnTo>
                <a:lnTo>
                  <a:pt x="661534" y="1065576"/>
                </a:lnTo>
                <a:lnTo>
                  <a:pt x="662668" y="1070329"/>
                </a:lnTo>
                <a:lnTo>
                  <a:pt x="663348" y="1074856"/>
                </a:lnTo>
                <a:lnTo>
                  <a:pt x="663575" y="1080062"/>
                </a:lnTo>
                <a:lnTo>
                  <a:pt x="663575" y="1083230"/>
                </a:lnTo>
                <a:lnTo>
                  <a:pt x="663348" y="1086626"/>
                </a:lnTo>
                <a:lnTo>
                  <a:pt x="662895" y="1089568"/>
                </a:lnTo>
                <a:lnTo>
                  <a:pt x="662441" y="1092510"/>
                </a:lnTo>
                <a:lnTo>
                  <a:pt x="661761" y="1095227"/>
                </a:lnTo>
                <a:lnTo>
                  <a:pt x="660854" y="1097716"/>
                </a:lnTo>
                <a:lnTo>
                  <a:pt x="659947" y="1100432"/>
                </a:lnTo>
                <a:lnTo>
                  <a:pt x="659040" y="1102922"/>
                </a:lnTo>
                <a:lnTo>
                  <a:pt x="657679" y="1105186"/>
                </a:lnTo>
                <a:lnTo>
                  <a:pt x="656545" y="1107449"/>
                </a:lnTo>
                <a:lnTo>
                  <a:pt x="654957" y="1109486"/>
                </a:lnTo>
                <a:lnTo>
                  <a:pt x="653143" y="1111523"/>
                </a:lnTo>
                <a:lnTo>
                  <a:pt x="651556" y="1113334"/>
                </a:lnTo>
                <a:lnTo>
                  <a:pt x="649515" y="1115145"/>
                </a:lnTo>
                <a:lnTo>
                  <a:pt x="647473" y="1116729"/>
                </a:lnTo>
                <a:lnTo>
                  <a:pt x="645206" y="1118087"/>
                </a:lnTo>
                <a:lnTo>
                  <a:pt x="640670" y="1120803"/>
                </a:lnTo>
                <a:lnTo>
                  <a:pt x="635681" y="1123520"/>
                </a:lnTo>
                <a:lnTo>
                  <a:pt x="630238" y="1126009"/>
                </a:lnTo>
                <a:lnTo>
                  <a:pt x="625022" y="1128046"/>
                </a:lnTo>
                <a:lnTo>
                  <a:pt x="619125" y="1130310"/>
                </a:lnTo>
                <a:lnTo>
                  <a:pt x="613002" y="1132121"/>
                </a:lnTo>
                <a:lnTo>
                  <a:pt x="606652" y="1133705"/>
                </a:lnTo>
                <a:lnTo>
                  <a:pt x="600075" y="1135063"/>
                </a:lnTo>
                <a:lnTo>
                  <a:pt x="600075" y="1019175"/>
                </a:lnTo>
                <a:close/>
                <a:moveTo>
                  <a:pt x="538162" y="779462"/>
                </a:moveTo>
                <a:lnTo>
                  <a:pt x="538162" y="877887"/>
                </a:lnTo>
                <a:lnTo>
                  <a:pt x="529967" y="875827"/>
                </a:lnTo>
                <a:lnTo>
                  <a:pt x="522227" y="873538"/>
                </a:lnTo>
                <a:lnTo>
                  <a:pt x="515398" y="870791"/>
                </a:lnTo>
                <a:lnTo>
                  <a:pt x="509024" y="868273"/>
                </a:lnTo>
                <a:lnTo>
                  <a:pt x="503333" y="865298"/>
                </a:lnTo>
                <a:lnTo>
                  <a:pt x="500829" y="863467"/>
                </a:lnTo>
                <a:lnTo>
                  <a:pt x="498553" y="861864"/>
                </a:lnTo>
                <a:lnTo>
                  <a:pt x="496276" y="860262"/>
                </a:lnTo>
                <a:lnTo>
                  <a:pt x="494227" y="858431"/>
                </a:lnTo>
                <a:lnTo>
                  <a:pt x="492406" y="856600"/>
                </a:lnTo>
                <a:lnTo>
                  <a:pt x="490813" y="854540"/>
                </a:lnTo>
                <a:lnTo>
                  <a:pt x="487626" y="850877"/>
                </a:lnTo>
                <a:lnTo>
                  <a:pt x="485122" y="846986"/>
                </a:lnTo>
                <a:lnTo>
                  <a:pt x="482618" y="843324"/>
                </a:lnTo>
                <a:lnTo>
                  <a:pt x="481024" y="839662"/>
                </a:lnTo>
                <a:lnTo>
                  <a:pt x="479658" y="835999"/>
                </a:lnTo>
                <a:lnTo>
                  <a:pt x="478520" y="832337"/>
                </a:lnTo>
                <a:lnTo>
                  <a:pt x="478065" y="828903"/>
                </a:lnTo>
                <a:lnTo>
                  <a:pt x="477837" y="825241"/>
                </a:lnTo>
                <a:lnTo>
                  <a:pt x="477837" y="822952"/>
                </a:lnTo>
                <a:lnTo>
                  <a:pt x="478065" y="820434"/>
                </a:lnTo>
                <a:lnTo>
                  <a:pt x="478520" y="817916"/>
                </a:lnTo>
                <a:lnTo>
                  <a:pt x="478975" y="815627"/>
                </a:lnTo>
                <a:lnTo>
                  <a:pt x="479431" y="813339"/>
                </a:lnTo>
                <a:lnTo>
                  <a:pt x="480341" y="810821"/>
                </a:lnTo>
                <a:lnTo>
                  <a:pt x="481252" y="808761"/>
                </a:lnTo>
                <a:lnTo>
                  <a:pt x="482162" y="806701"/>
                </a:lnTo>
                <a:lnTo>
                  <a:pt x="483528" y="804869"/>
                </a:lnTo>
                <a:lnTo>
                  <a:pt x="484894" y="802809"/>
                </a:lnTo>
                <a:lnTo>
                  <a:pt x="486260" y="800978"/>
                </a:lnTo>
                <a:lnTo>
                  <a:pt x="487853" y="799147"/>
                </a:lnTo>
                <a:lnTo>
                  <a:pt x="489447" y="797545"/>
                </a:lnTo>
                <a:lnTo>
                  <a:pt x="491496" y="795714"/>
                </a:lnTo>
                <a:lnTo>
                  <a:pt x="495593" y="792738"/>
                </a:lnTo>
                <a:lnTo>
                  <a:pt x="500146" y="789991"/>
                </a:lnTo>
                <a:lnTo>
                  <a:pt x="504699" y="787244"/>
                </a:lnTo>
                <a:lnTo>
                  <a:pt x="509935" y="785184"/>
                </a:lnTo>
                <a:lnTo>
                  <a:pt x="515170" y="783582"/>
                </a:lnTo>
                <a:lnTo>
                  <a:pt x="520634" y="781980"/>
                </a:lnTo>
                <a:lnTo>
                  <a:pt x="526097" y="780835"/>
                </a:lnTo>
                <a:lnTo>
                  <a:pt x="532016" y="779920"/>
                </a:lnTo>
                <a:lnTo>
                  <a:pt x="538162" y="779462"/>
                </a:lnTo>
                <a:close/>
                <a:moveTo>
                  <a:pt x="538626" y="654332"/>
                </a:moveTo>
                <a:lnTo>
                  <a:pt x="538626" y="688810"/>
                </a:lnTo>
                <a:lnTo>
                  <a:pt x="530011" y="689945"/>
                </a:lnTo>
                <a:lnTo>
                  <a:pt x="521624" y="691079"/>
                </a:lnTo>
                <a:lnTo>
                  <a:pt x="513236" y="692440"/>
                </a:lnTo>
                <a:lnTo>
                  <a:pt x="505302" y="694028"/>
                </a:lnTo>
                <a:lnTo>
                  <a:pt x="497594" y="695842"/>
                </a:lnTo>
                <a:lnTo>
                  <a:pt x="490113" y="697657"/>
                </a:lnTo>
                <a:lnTo>
                  <a:pt x="482859" y="699471"/>
                </a:lnTo>
                <a:lnTo>
                  <a:pt x="475831" y="701740"/>
                </a:lnTo>
                <a:lnTo>
                  <a:pt x="469257" y="704008"/>
                </a:lnTo>
                <a:lnTo>
                  <a:pt x="462683" y="706276"/>
                </a:lnTo>
                <a:lnTo>
                  <a:pt x="456336" y="708998"/>
                </a:lnTo>
                <a:lnTo>
                  <a:pt x="450215" y="711720"/>
                </a:lnTo>
                <a:lnTo>
                  <a:pt x="444321" y="714442"/>
                </a:lnTo>
                <a:lnTo>
                  <a:pt x="438654" y="717618"/>
                </a:lnTo>
                <a:lnTo>
                  <a:pt x="433440" y="720567"/>
                </a:lnTo>
                <a:lnTo>
                  <a:pt x="428226" y="723969"/>
                </a:lnTo>
                <a:lnTo>
                  <a:pt x="423238" y="727372"/>
                </a:lnTo>
                <a:lnTo>
                  <a:pt x="418478" y="731001"/>
                </a:lnTo>
                <a:lnTo>
                  <a:pt x="413944" y="734403"/>
                </a:lnTo>
                <a:lnTo>
                  <a:pt x="409410" y="738033"/>
                </a:lnTo>
                <a:lnTo>
                  <a:pt x="405556" y="741435"/>
                </a:lnTo>
                <a:lnTo>
                  <a:pt x="401476" y="744837"/>
                </a:lnTo>
                <a:lnTo>
                  <a:pt x="397849" y="748694"/>
                </a:lnTo>
                <a:lnTo>
                  <a:pt x="394221" y="752323"/>
                </a:lnTo>
                <a:lnTo>
                  <a:pt x="391048" y="755952"/>
                </a:lnTo>
                <a:lnTo>
                  <a:pt x="387874" y="760035"/>
                </a:lnTo>
                <a:lnTo>
                  <a:pt x="384927" y="763664"/>
                </a:lnTo>
                <a:lnTo>
                  <a:pt x="382207" y="767520"/>
                </a:lnTo>
                <a:lnTo>
                  <a:pt x="379486" y="771377"/>
                </a:lnTo>
                <a:lnTo>
                  <a:pt x="377219" y="775460"/>
                </a:lnTo>
                <a:lnTo>
                  <a:pt x="375179" y="779316"/>
                </a:lnTo>
                <a:lnTo>
                  <a:pt x="373366" y="783399"/>
                </a:lnTo>
                <a:lnTo>
                  <a:pt x="369738" y="791338"/>
                </a:lnTo>
                <a:lnTo>
                  <a:pt x="367018" y="799277"/>
                </a:lnTo>
                <a:lnTo>
                  <a:pt x="364298" y="806989"/>
                </a:lnTo>
                <a:lnTo>
                  <a:pt x="362258" y="814701"/>
                </a:lnTo>
                <a:lnTo>
                  <a:pt x="360671" y="822187"/>
                </a:lnTo>
                <a:lnTo>
                  <a:pt x="359537" y="829672"/>
                </a:lnTo>
                <a:lnTo>
                  <a:pt x="358857" y="836931"/>
                </a:lnTo>
                <a:lnTo>
                  <a:pt x="358630" y="844189"/>
                </a:lnTo>
                <a:lnTo>
                  <a:pt x="358857" y="851901"/>
                </a:lnTo>
                <a:lnTo>
                  <a:pt x="359537" y="859614"/>
                </a:lnTo>
                <a:lnTo>
                  <a:pt x="360444" y="867326"/>
                </a:lnTo>
                <a:lnTo>
                  <a:pt x="362031" y="874811"/>
                </a:lnTo>
                <a:lnTo>
                  <a:pt x="363844" y="882297"/>
                </a:lnTo>
                <a:lnTo>
                  <a:pt x="366111" y="889782"/>
                </a:lnTo>
                <a:lnTo>
                  <a:pt x="368832" y="897267"/>
                </a:lnTo>
                <a:lnTo>
                  <a:pt x="371779" y="904526"/>
                </a:lnTo>
                <a:lnTo>
                  <a:pt x="373592" y="907928"/>
                </a:lnTo>
                <a:lnTo>
                  <a:pt x="375633" y="911558"/>
                </a:lnTo>
                <a:lnTo>
                  <a:pt x="377673" y="915187"/>
                </a:lnTo>
                <a:lnTo>
                  <a:pt x="379940" y="918816"/>
                </a:lnTo>
                <a:lnTo>
                  <a:pt x="382660" y="922219"/>
                </a:lnTo>
                <a:lnTo>
                  <a:pt x="385380" y="925848"/>
                </a:lnTo>
                <a:lnTo>
                  <a:pt x="388554" y="929250"/>
                </a:lnTo>
                <a:lnTo>
                  <a:pt x="391501" y="932880"/>
                </a:lnTo>
                <a:lnTo>
                  <a:pt x="395128" y="936282"/>
                </a:lnTo>
                <a:lnTo>
                  <a:pt x="398529" y="939685"/>
                </a:lnTo>
                <a:lnTo>
                  <a:pt x="402609" y="943087"/>
                </a:lnTo>
                <a:lnTo>
                  <a:pt x="406463" y="946489"/>
                </a:lnTo>
                <a:lnTo>
                  <a:pt x="410770" y="949892"/>
                </a:lnTo>
                <a:lnTo>
                  <a:pt x="415077" y="953294"/>
                </a:lnTo>
                <a:lnTo>
                  <a:pt x="424372" y="959646"/>
                </a:lnTo>
                <a:lnTo>
                  <a:pt x="429586" y="963048"/>
                </a:lnTo>
                <a:lnTo>
                  <a:pt x="434800" y="966224"/>
                </a:lnTo>
                <a:lnTo>
                  <a:pt x="440467" y="969626"/>
                </a:lnTo>
                <a:lnTo>
                  <a:pt x="446361" y="972575"/>
                </a:lnTo>
                <a:lnTo>
                  <a:pt x="452482" y="975751"/>
                </a:lnTo>
                <a:lnTo>
                  <a:pt x="459056" y="978473"/>
                </a:lnTo>
                <a:lnTo>
                  <a:pt x="465630" y="981421"/>
                </a:lnTo>
                <a:lnTo>
                  <a:pt x="472658" y="984370"/>
                </a:lnTo>
                <a:lnTo>
                  <a:pt x="479912" y="987092"/>
                </a:lnTo>
                <a:lnTo>
                  <a:pt x="487619" y="989814"/>
                </a:lnTo>
                <a:lnTo>
                  <a:pt x="495327" y="992309"/>
                </a:lnTo>
                <a:lnTo>
                  <a:pt x="503488" y="994804"/>
                </a:lnTo>
                <a:lnTo>
                  <a:pt x="520490" y="1000021"/>
                </a:lnTo>
                <a:lnTo>
                  <a:pt x="538626" y="1004785"/>
                </a:lnTo>
                <a:lnTo>
                  <a:pt x="538626" y="1135439"/>
                </a:lnTo>
                <a:lnTo>
                  <a:pt x="530918" y="1134305"/>
                </a:lnTo>
                <a:lnTo>
                  <a:pt x="523210" y="1133171"/>
                </a:lnTo>
                <a:lnTo>
                  <a:pt x="515503" y="1131583"/>
                </a:lnTo>
                <a:lnTo>
                  <a:pt x="507795" y="1129768"/>
                </a:lnTo>
                <a:lnTo>
                  <a:pt x="500088" y="1127727"/>
                </a:lnTo>
                <a:lnTo>
                  <a:pt x="492607" y="1125685"/>
                </a:lnTo>
                <a:lnTo>
                  <a:pt x="485126" y="1123417"/>
                </a:lnTo>
                <a:lnTo>
                  <a:pt x="477645" y="1120695"/>
                </a:lnTo>
                <a:lnTo>
                  <a:pt x="470164" y="1117973"/>
                </a:lnTo>
                <a:lnTo>
                  <a:pt x="462683" y="1115024"/>
                </a:lnTo>
                <a:lnTo>
                  <a:pt x="455429" y="1111849"/>
                </a:lnTo>
                <a:lnTo>
                  <a:pt x="448175" y="1108673"/>
                </a:lnTo>
                <a:lnTo>
                  <a:pt x="440920" y="1105044"/>
                </a:lnTo>
                <a:lnTo>
                  <a:pt x="433893" y="1101641"/>
                </a:lnTo>
                <a:lnTo>
                  <a:pt x="426639" y="1097785"/>
                </a:lnTo>
                <a:lnTo>
                  <a:pt x="419611" y="1093929"/>
                </a:lnTo>
                <a:lnTo>
                  <a:pt x="405783" y="1085310"/>
                </a:lnTo>
                <a:lnTo>
                  <a:pt x="392181" y="1076690"/>
                </a:lnTo>
                <a:lnTo>
                  <a:pt x="379033" y="1067617"/>
                </a:lnTo>
                <a:lnTo>
                  <a:pt x="366338" y="1058317"/>
                </a:lnTo>
                <a:lnTo>
                  <a:pt x="366338" y="1169917"/>
                </a:lnTo>
                <a:lnTo>
                  <a:pt x="376313" y="1175588"/>
                </a:lnTo>
                <a:lnTo>
                  <a:pt x="386287" y="1181032"/>
                </a:lnTo>
                <a:lnTo>
                  <a:pt x="396715" y="1186249"/>
                </a:lnTo>
                <a:lnTo>
                  <a:pt x="407370" y="1191466"/>
                </a:lnTo>
                <a:lnTo>
                  <a:pt x="418251" y="1196003"/>
                </a:lnTo>
                <a:lnTo>
                  <a:pt x="429359" y="1200539"/>
                </a:lnTo>
                <a:lnTo>
                  <a:pt x="440694" y="1204849"/>
                </a:lnTo>
                <a:lnTo>
                  <a:pt x="452255" y="1208705"/>
                </a:lnTo>
                <a:lnTo>
                  <a:pt x="464043" y="1212561"/>
                </a:lnTo>
                <a:lnTo>
                  <a:pt x="475151" y="1215964"/>
                </a:lnTo>
                <a:lnTo>
                  <a:pt x="486486" y="1218686"/>
                </a:lnTo>
                <a:lnTo>
                  <a:pt x="497367" y="1221634"/>
                </a:lnTo>
                <a:lnTo>
                  <a:pt x="508022" y="1223903"/>
                </a:lnTo>
                <a:lnTo>
                  <a:pt x="518450" y="1225944"/>
                </a:lnTo>
                <a:lnTo>
                  <a:pt x="528878" y="1227759"/>
                </a:lnTo>
                <a:lnTo>
                  <a:pt x="538626" y="1229120"/>
                </a:lnTo>
                <a:lnTo>
                  <a:pt x="538626" y="1297396"/>
                </a:lnTo>
                <a:lnTo>
                  <a:pt x="600740" y="1297396"/>
                </a:lnTo>
                <a:lnTo>
                  <a:pt x="600740" y="1229120"/>
                </a:lnTo>
                <a:lnTo>
                  <a:pt x="608674" y="1228213"/>
                </a:lnTo>
                <a:lnTo>
                  <a:pt x="616608" y="1227305"/>
                </a:lnTo>
                <a:lnTo>
                  <a:pt x="624089" y="1225944"/>
                </a:lnTo>
                <a:lnTo>
                  <a:pt x="631570" y="1224810"/>
                </a:lnTo>
                <a:lnTo>
                  <a:pt x="638824" y="1223449"/>
                </a:lnTo>
                <a:lnTo>
                  <a:pt x="645852" y="1221861"/>
                </a:lnTo>
                <a:lnTo>
                  <a:pt x="652880" y="1220273"/>
                </a:lnTo>
                <a:lnTo>
                  <a:pt x="659454" y="1218232"/>
                </a:lnTo>
                <a:lnTo>
                  <a:pt x="666028" y="1216191"/>
                </a:lnTo>
                <a:lnTo>
                  <a:pt x="672375" y="1214149"/>
                </a:lnTo>
                <a:lnTo>
                  <a:pt x="678723" y="1211881"/>
                </a:lnTo>
                <a:lnTo>
                  <a:pt x="684617" y="1209386"/>
                </a:lnTo>
                <a:lnTo>
                  <a:pt x="690284" y="1206890"/>
                </a:lnTo>
                <a:lnTo>
                  <a:pt x="695951" y="1203942"/>
                </a:lnTo>
                <a:lnTo>
                  <a:pt x="701392" y="1200993"/>
                </a:lnTo>
                <a:lnTo>
                  <a:pt x="706833" y="1198044"/>
                </a:lnTo>
                <a:lnTo>
                  <a:pt x="711593" y="1194868"/>
                </a:lnTo>
                <a:lnTo>
                  <a:pt x="716581" y="1191693"/>
                </a:lnTo>
                <a:lnTo>
                  <a:pt x="721341" y="1188290"/>
                </a:lnTo>
                <a:lnTo>
                  <a:pt x="725875" y="1184888"/>
                </a:lnTo>
                <a:lnTo>
                  <a:pt x="730182" y="1181486"/>
                </a:lnTo>
                <a:lnTo>
                  <a:pt x="734263" y="1178083"/>
                </a:lnTo>
                <a:lnTo>
                  <a:pt x="738343" y="1174227"/>
                </a:lnTo>
                <a:lnTo>
                  <a:pt x="742197" y="1170825"/>
                </a:lnTo>
                <a:lnTo>
                  <a:pt x="745824" y="1166968"/>
                </a:lnTo>
                <a:lnTo>
                  <a:pt x="749225" y="1163339"/>
                </a:lnTo>
                <a:lnTo>
                  <a:pt x="752625" y="1159256"/>
                </a:lnTo>
                <a:lnTo>
                  <a:pt x="755799" y="1155627"/>
                </a:lnTo>
                <a:lnTo>
                  <a:pt x="758746" y="1151544"/>
                </a:lnTo>
                <a:lnTo>
                  <a:pt x="761466" y="1147461"/>
                </a:lnTo>
                <a:lnTo>
                  <a:pt x="763960" y="1143378"/>
                </a:lnTo>
                <a:lnTo>
                  <a:pt x="766453" y="1139295"/>
                </a:lnTo>
                <a:lnTo>
                  <a:pt x="770760" y="1130676"/>
                </a:lnTo>
                <a:lnTo>
                  <a:pt x="774614" y="1122056"/>
                </a:lnTo>
                <a:lnTo>
                  <a:pt x="777561" y="1113436"/>
                </a:lnTo>
                <a:lnTo>
                  <a:pt x="778921" y="1109354"/>
                </a:lnTo>
                <a:lnTo>
                  <a:pt x="780055" y="1105044"/>
                </a:lnTo>
                <a:lnTo>
                  <a:pt x="781415" y="1100507"/>
                </a:lnTo>
                <a:lnTo>
                  <a:pt x="782322" y="1096424"/>
                </a:lnTo>
                <a:lnTo>
                  <a:pt x="783002" y="1092114"/>
                </a:lnTo>
                <a:lnTo>
                  <a:pt x="783682" y="1087805"/>
                </a:lnTo>
                <a:lnTo>
                  <a:pt x="784135" y="1083495"/>
                </a:lnTo>
                <a:lnTo>
                  <a:pt x="784589" y="1079185"/>
                </a:lnTo>
                <a:lnTo>
                  <a:pt x="784816" y="1074875"/>
                </a:lnTo>
                <a:lnTo>
                  <a:pt x="784816" y="1070339"/>
                </a:lnTo>
                <a:lnTo>
                  <a:pt x="784589" y="1061719"/>
                </a:lnTo>
                <a:lnTo>
                  <a:pt x="784135" y="1053326"/>
                </a:lnTo>
                <a:lnTo>
                  <a:pt x="783229" y="1045161"/>
                </a:lnTo>
                <a:lnTo>
                  <a:pt x="781869" y="1037222"/>
                </a:lnTo>
                <a:lnTo>
                  <a:pt x="779828" y="1029509"/>
                </a:lnTo>
                <a:lnTo>
                  <a:pt x="777788" y="1022251"/>
                </a:lnTo>
                <a:lnTo>
                  <a:pt x="775294" y="1014992"/>
                </a:lnTo>
                <a:lnTo>
                  <a:pt x="772347" y="1007960"/>
                </a:lnTo>
                <a:lnTo>
                  <a:pt x="769174" y="1001156"/>
                </a:lnTo>
                <a:lnTo>
                  <a:pt x="765320" y="994577"/>
                </a:lnTo>
                <a:lnTo>
                  <a:pt x="761466" y="988226"/>
                </a:lnTo>
                <a:lnTo>
                  <a:pt x="756705" y="982329"/>
                </a:lnTo>
                <a:lnTo>
                  <a:pt x="752172" y="976431"/>
                </a:lnTo>
                <a:lnTo>
                  <a:pt x="746731" y="970987"/>
                </a:lnTo>
                <a:lnTo>
                  <a:pt x="741064" y="965543"/>
                </a:lnTo>
                <a:lnTo>
                  <a:pt x="734943" y="960553"/>
                </a:lnTo>
                <a:lnTo>
                  <a:pt x="728822" y="955563"/>
                </a:lnTo>
                <a:lnTo>
                  <a:pt x="722248" y="950572"/>
                </a:lnTo>
                <a:lnTo>
                  <a:pt x="715220" y="946036"/>
                </a:lnTo>
                <a:lnTo>
                  <a:pt x="708193" y="941272"/>
                </a:lnTo>
                <a:lnTo>
                  <a:pt x="700712" y="936509"/>
                </a:lnTo>
                <a:lnTo>
                  <a:pt x="693004" y="932199"/>
                </a:lnTo>
                <a:lnTo>
                  <a:pt x="685070" y="927889"/>
                </a:lnTo>
                <a:lnTo>
                  <a:pt x="676456" y="923806"/>
                </a:lnTo>
                <a:lnTo>
                  <a:pt x="668068" y="919497"/>
                </a:lnTo>
                <a:lnTo>
                  <a:pt x="659227" y="915641"/>
                </a:lnTo>
                <a:lnTo>
                  <a:pt x="650159" y="911558"/>
                </a:lnTo>
                <a:lnTo>
                  <a:pt x="641091" y="907475"/>
                </a:lnTo>
                <a:lnTo>
                  <a:pt x="631117" y="903845"/>
                </a:lnTo>
                <a:lnTo>
                  <a:pt x="621369" y="899989"/>
                </a:lnTo>
                <a:lnTo>
                  <a:pt x="611394" y="896587"/>
                </a:lnTo>
                <a:lnTo>
                  <a:pt x="600740" y="892958"/>
                </a:lnTo>
                <a:lnTo>
                  <a:pt x="600740" y="785894"/>
                </a:lnTo>
                <a:lnTo>
                  <a:pt x="612755" y="788616"/>
                </a:lnTo>
                <a:lnTo>
                  <a:pt x="624543" y="792018"/>
                </a:lnTo>
                <a:lnTo>
                  <a:pt x="636331" y="795421"/>
                </a:lnTo>
                <a:lnTo>
                  <a:pt x="647892" y="799504"/>
                </a:lnTo>
                <a:lnTo>
                  <a:pt x="659227" y="803813"/>
                </a:lnTo>
                <a:lnTo>
                  <a:pt x="670562" y="808577"/>
                </a:lnTo>
                <a:lnTo>
                  <a:pt x="681443" y="813794"/>
                </a:lnTo>
                <a:lnTo>
                  <a:pt x="692324" y="819465"/>
                </a:lnTo>
                <a:lnTo>
                  <a:pt x="702752" y="824909"/>
                </a:lnTo>
                <a:lnTo>
                  <a:pt x="712727" y="830806"/>
                </a:lnTo>
                <a:lnTo>
                  <a:pt x="722475" y="836477"/>
                </a:lnTo>
                <a:lnTo>
                  <a:pt x="731542" y="842148"/>
                </a:lnTo>
                <a:lnTo>
                  <a:pt x="740157" y="847592"/>
                </a:lnTo>
                <a:lnTo>
                  <a:pt x="748318" y="853262"/>
                </a:lnTo>
                <a:lnTo>
                  <a:pt x="756025" y="858933"/>
                </a:lnTo>
                <a:lnTo>
                  <a:pt x="763280" y="864604"/>
                </a:lnTo>
                <a:lnTo>
                  <a:pt x="763280" y="748240"/>
                </a:lnTo>
                <a:lnTo>
                  <a:pt x="752625" y="741889"/>
                </a:lnTo>
                <a:lnTo>
                  <a:pt x="741744" y="735764"/>
                </a:lnTo>
                <a:lnTo>
                  <a:pt x="731316" y="730547"/>
                </a:lnTo>
                <a:lnTo>
                  <a:pt x="720888" y="725103"/>
                </a:lnTo>
                <a:lnTo>
                  <a:pt x="710913" y="720340"/>
                </a:lnTo>
                <a:lnTo>
                  <a:pt x="701165" y="716030"/>
                </a:lnTo>
                <a:lnTo>
                  <a:pt x="691644" y="711720"/>
                </a:lnTo>
                <a:lnTo>
                  <a:pt x="682123" y="708318"/>
                </a:lnTo>
                <a:lnTo>
                  <a:pt x="672602" y="704689"/>
                </a:lnTo>
                <a:lnTo>
                  <a:pt x="663081" y="701740"/>
                </a:lnTo>
                <a:lnTo>
                  <a:pt x="653106" y="698791"/>
                </a:lnTo>
                <a:lnTo>
                  <a:pt x="643132" y="696296"/>
                </a:lnTo>
                <a:lnTo>
                  <a:pt x="632930" y="694254"/>
                </a:lnTo>
                <a:lnTo>
                  <a:pt x="622276" y="691986"/>
                </a:lnTo>
                <a:lnTo>
                  <a:pt x="611848" y="690171"/>
                </a:lnTo>
                <a:lnTo>
                  <a:pt x="600740" y="688810"/>
                </a:lnTo>
                <a:lnTo>
                  <a:pt x="600740" y="654332"/>
                </a:lnTo>
                <a:lnTo>
                  <a:pt x="538626" y="654332"/>
                </a:lnTo>
                <a:close/>
                <a:moveTo>
                  <a:pt x="549280" y="371475"/>
                </a:moveTo>
                <a:lnTo>
                  <a:pt x="564015" y="371475"/>
                </a:lnTo>
                <a:lnTo>
                  <a:pt x="577844" y="371475"/>
                </a:lnTo>
                <a:lnTo>
                  <a:pt x="591219" y="371929"/>
                </a:lnTo>
                <a:lnTo>
                  <a:pt x="604594" y="372609"/>
                </a:lnTo>
                <a:lnTo>
                  <a:pt x="617515" y="373743"/>
                </a:lnTo>
                <a:lnTo>
                  <a:pt x="630210" y="375104"/>
                </a:lnTo>
                <a:lnTo>
                  <a:pt x="642905" y="376692"/>
                </a:lnTo>
                <a:lnTo>
                  <a:pt x="655373" y="378507"/>
                </a:lnTo>
                <a:lnTo>
                  <a:pt x="667388" y="380775"/>
                </a:lnTo>
                <a:lnTo>
                  <a:pt x="679403" y="383497"/>
                </a:lnTo>
                <a:lnTo>
                  <a:pt x="691191" y="386219"/>
                </a:lnTo>
                <a:lnTo>
                  <a:pt x="702752" y="389168"/>
                </a:lnTo>
                <a:lnTo>
                  <a:pt x="714314" y="392797"/>
                </a:lnTo>
                <a:lnTo>
                  <a:pt x="725422" y="396426"/>
                </a:lnTo>
                <a:lnTo>
                  <a:pt x="736530" y="400509"/>
                </a:lnTo>
                <a:lnTo>
                  <a:pt x="747184" y="405046"/>
                </a:lnTo>
                <a:lnTo>
                  <a:pt x="757839" y="409582"/>
                </a:lnTo>
                <a:lnTo>
                  <a:pt x="768267" y="414573"/>
                </a:lnTo>
                <a:lnTo>
                  <a:pt x="778468" y="420017"/>
                </a:lnTo>
                <a:lnTo>
                  <a:pt x="788669" y="425461"/>
                </a:lnTo>
                <a:lnTo>
                  <a:pt x="798644" y="431358"/>
                </a:lnTo>
                <a:lnTo>
                  <a:pt x="808392" y="437709"/>
                </a:lnTo>
                <a:lnTo>
                  <a:pt x="818140" y="444288"/>
                </a:lnTo>
                <a:lnTo>
                  <a:pt x="827434" y="451092"/>
                </a:lnTo>
                <a:lnTo>
                  <a:pt x="836729" y="458351"/>
                </a:lnTo>
                <a:lnTo>
                  <a:pt x="845796" y="466063"/>
                </a:lnTo>
                <a:lnTo>
                  <a:pt x="854864" y="473775"/>
                </a:lnTo>
                <a:lnTo>
                  <a:pt x="863705" y="481941"/>
                </a:lnTo>
                <a:lnTo>
                  <a:pt x="872319" y="490561"/>
                </a:lnTo>
                <a:lnTo>
                  <a:pt x="880934" y="499407"/>
                </a:lnTo>
                <a:lnTo>
                  <a:pt x="889095" y="508707"/>
                </a:lnTo>
                <a:lnTo>
                  <a:pt x="897483" y="518234"/>
                </a:lnTo>
                <a:lnTo>
                  <a:pt x="905417" y="527988"/>
                </a:lnTo>
                <a:lnTo>
                  <a:pt x="913351" y="538422"/>
                </a:lnTo>
                <a:lnTo>
                  <a:pt x="921512" y="548856"/>
                </a:lnTo>
                <a:lnTo>
                  <a:pt x="929220" y="559744"/>
                </a:lnTo>
                <a:lnTo>
                  <a:pt x="936701" y="571086"/>
                </a:lnTo>
                <a:lnTo>
                  <a:pt x="944182" y="582654"/>
                </a:lnTo>
                <a:lnTo>
                  <a:pt x="951436" y="594449"/>
                </a:lnTo>
                <a:lnTo>
                  <a:pt x="958690" y="606925"/>
                </a:lnTo>
                <a:lnTo>
                  <a:pt x="965944" y="619627"/>
                </a:lnTo>
                <a:lnTo>
                  <a:pt x="972745" y="632330"/>
                </a:lnTo>
                <a:lnTo>
                  <a:pt x="979546" y="645713"/>
                </a:lnTo>
                <a:lnTo>
                  <a:pt x="986347" y="659549"/>
                </a:lnTo>
                <a:lnTo>
                  <a:pt x="993148" y="673613"/>
                </a:lnTo>
                <a:lnTo>
                  <a:pt x="999722" y="687903"/>
                </a:lnTo>
                <a:lnTo>
                  <a:pt x="1006069" y="702647"/>
                </a:lnTo>
                <a:lnTo>
                  <a:pt x="1012643" y="717845"/>
                </a:lnTo>
                <a:lnTo>
                  <a:pt x="1018991" y="733269"/>
                </a:lnTo>
                <a:lnTo>
                  <a:pt x="1025111" y="748920"/>
                </a:lnTo>
                <a:lnTo>
                  <a:pt x="1031005" y="765252"/>
                </a:lnTo>
                <a:lnTo>
                  <a:pt x="1037126" y="781584"/>
                </a:lnTo>
                <a:lnTo>
                  <a:pt x="1043247" y="798823"/>
                </a:lnTo>
                <a:lnTo>
                  <a:pt x="1049141" y="816062"/>
                </a:lnTo>
                <a:lnTo>
                  <a:pt x="1054808" y="833528"/>
                </a:lnTo>
                <a:lnTo>
                  <a:pt x="1060476" y="851674"/>
                </a:lnTo>
                <a:lnTo>
                  <a:pt x="1066143" y="870048"/>
                </a:lnTo>
                <a:lnTo>
                  <a:pt x="1071810" y="888875"/>
                </a:lnTo>
                <a:lnTo>
                  <a:pt x="1077478" y="907928"/>
                </a:lnTo>
                <a:lnTo>
                  <a:pt x="1082692" y="927436"/>
                </a:lnTo>
                <a:lnTo>
                  <a:pt x="1088132" y="947624"/>
                </a:lnTo>
                <a:lnTo>
                  <a:pt x="1093573" y="967812"/>
                </a:lnTo>
                <a:lnTo>
                  <a:pt x="1098787" y="988453"/>
                </a:lnTo>
                <a:lnTo>
                  <a:pt x="1109215" y="1030870"/>
                </a:lnTo>
                <a:lnTo>
                  <a:pt x="1112615" y="1046522"/>
                </a:lnTo>
                <a:lnTo>
                  <a:pt x="1115789" y="1061946"/>
                </a:lnTo>
                <a:lnTo>
                  <a:pt x="1118056" y="1076917"/>
                </a:lnTo>
                <a:lnTo>
                  <a:pt x="1119870" y="1091888"/>
                </a:lnTo>
                <a:lnTo>
                  <a:pt x="1121456" y="1106405"/>
                </a:lnTo>
                <a:lnTo>
                  <a:pt x="1122136" y="1120922"/>
                </a:lnTo>
                <a:lnTo>
                  <a:pt x="1122363" y="1134985"/>
                </a:lnTo>
                <a:lnTo>
                  <a:pt x="1122136" y="1148822"/>
                </a:lnTo>
                <a:lnTo>
                  <a:pt x="1121456" y="1162659"/>
                </a:lnTo>
                <a:lnTo>
                  <a:pt x="1120096" y="1176042"/>
                </a:lnTo>
                <a:lnTo>
                  <a:pt x="1118509" y="1188971"/>
                </a:lnTo>
                <a:lnTo>
                  <a:pt x="1116469" y="1201900"/>
                </a:lnTo>
                <a:lnTo>
                  <a:pt x="1113749" y="1214603"/>
                </a:lnTo>
                <a:lnTo>
                  <a:pt x="1110575" y="1227078"/>
                </a:lnTo>
                <a:lnTo>
                  <a:pt x="1107175" y="1239100"/>
                </a:lnTo>
                <a:lnTo>
                  <a:pt x="1103321" y="1250896"/>
                </a:lnTo>
                <a:lnTo>
                  <a:pt x="1098787" y="1262464"/>
                </a:lnTo>
                <a:lnTo>
                  <a:pt x="1094026" y="1274032"/>
                </a:lnTo>
                <a:lnTo>
                  <a:pt x="1088812" y="1284920"/>
                </a:lnTo>
                <a:lnTo>
                  <a:pt x="1083145" y="1296035"/>
                </a:lnTo>
                <a:lnTo>
                  <a:pt x="1077251" y="1306469"/>
                </a:lnTo>
                <a:lnTo>
                  <a:pt x="1070904" y="1317130"/>
                </a:lnTo>
                <a:lnTo>
                  <a:pt x="1064103" y="1327110"/>
                </a:lnTo>
                <a:lnTo>
                  <a:pt x="1056849" y="1336864"/>
                </a:lnTo>
                <a:lnTo>
                  <a:pt x="1049368" y="1346845"/>
                </a:lnTo>
                <a:lnTo>
                  <a:pt x="1041660" y="1356145"/>
                </a:lnTo>
                <a:lnTo>
                  <a:pt x="1033499" y="1365218"/>
                </a:lnTo>
                <a:lnTo>
                  <a:pt x="1024658" y="1374064"/>
                </a:lnTo>
                <a:lnTo>
                  <a:pt x="1015817" y="1382911"/>
                </a:lnTo>
                <a:lnTo>
                  <a:pt x="1006749" y="1391303"/>
                </a:lnTo>
                <a:lnTo>
                  <a:pt x="997228" y="1399469"/>
                </a:lnTo>
                <a:lnTo>
                  <a:pt x="987253" y="1407408"/>
                </a:lnTo>
                <a:lnTo>
                  <a:pt x="977279" y="1415121"/>
                </a:lnTo>
                <a:lnTo>
                  <a:pt x="967078" y="1422606"/>
                </a:lnTo>
                <a:lnTo>
                  <a:pt x="956196" y="1429638"/>
                </a:lnTo>
                <a:lnTo>
                  <a:pt x="945315" y="1436669"/>
                </a:lnTo>
                <a:lnTo>
                  <a:pt x="934207" y="1443474"/>
                </a:lnTo>
                <a:lnTo>
                  <a:pt x="922872" y="1449826"/>
                </a:lnTo>
                <a:lnTo>
                  <a:pt x="911084" y="1455950"/>
                </a:lnTo>
                <a:lnTo>
                  <a:pt x="899296" y="1461848"/>
                </a:lnTo>
                <a:lnTo>
                  <a:pt x="887055" y="1467745"/>
                </a:lnTo>
                <a:lnTo>
                  <a:pt x="874586" y="1473189"/>
                </a:lnTo>
                <a:lnTo>
                  <a:pt x="862118" y="1478179"/>
                </a:lnTo>
                <a:lnTo>
                  <a:pt x="849197" y="1483396"/>
                </a:lnTo>
                <a:lnTo>
                  <a:pt x="836275" y="1488160"/>
                </a:lnTo>
                <a:lnTo>
                  <a:pt x="823127" y="1492470"/>
                </a:lnTo>
                <a:lnTo>
                  <a:pt x="809752" y="1496779"/>
                </a:lnTo>
                <a:lnTo>
                  <a:pt x="796377" y="1500862"/>
                </a:lnTo>
                <a:lnTo>
                  <a:pt x="782549" y="1504492"/>
                </a:lnTo>
                <a:lnTo>
                  <a:pt x="768720" y="1508348"/>
                </a:lnTo>
                <a:lnTo>
                  <a:pt x="754892" y="1511523"/>
                </a:lnTo>
                <a:lnTo>
                  <a:pt x="740610" y="1514472"/>
                </a:lnTo>
                <a:lnTo>
                  <a:pt x="726555" y="1517194"/>
                </a:lnTo>
                <a:lnTo>
                  <a:pt x="712047" y="1519689"/>
                </a:lnTo>
                <a:lnTo>
                  <a:pt x="697538" y="1521958"/>
                </a:lnTo>
                <a:lnTo>
                  <a:pt x="683030" y="1524226"/>
                </a:lnTo>
                <a:lnTo>
                  <a:pt x="668521" y="1526040"/>
                </a:lnTo>
                <a:lnTo>
                  <a:pt x="653786" y="1527401"/>
                </a:lnTo>
                <a:lnTo>
                  <a:pt x="638824" y="1528762"/>
                </a:lnTo>
                <a:lnTo>
                  <a:pt x="624089" y="1529897"/>
                </a:lnTo>
                <a:lnTo>
                  <a:pt x="609128" y="1530804"/>
                </a:lnTo>
                <a:lnTo>
                  <a:pt x="594166" y="1531484"/>
                </a:lnTo>
                <a:lnTo>
                  <a:pt x="579204" y="1531938"/>
                </a:lnTo>
                <a:lnTo>
                  <a:pt x="564015" y="1531938"/>
                </a:lnTo>
                <a:lnTo>
                  <a:pt x="549054" y="1531938"/>
                </a:lnTo>
                <a:lnTo>
                  <a:pt x="533865" y="1531484"/>
                </a:lnTo>
                <a:lnTo>
                  <a:pt x="518903" y="1530804"/>
                </a:lnTo>
                <a:lnTo>
                  <a:pt x="503941" y="1529670"/>
                </a:lnTo>
                <a:lnTo>
                  <a:pt x="488980" y="1528309"/>
                </a:lnTo>
                <a:lnTo>
                  <a:pt x="474018" y="1526948"/>
                </a:lnTo>
                <a:lnTo>
                  <a:pt x="459056" y="1525133"/>
                </a:lnTo>
                <a:lnTo>
                  <a:pt x="444321" y="1523319"/>
                </a:lnTo>
                <a:lnTo>
                  <a:pt x="429359" y="1520823"/>
                </a:lnTo>
                <a:lnTo>
                  <a:pt x="414851" y="1518328"/>
                </a:lnTo>
                <a:lnTo>
                  <a:pt x="400115" y="1515606"/>
                </a:lnTo>
                <a:lnTo>
                  <a:pt x="385607" y="1512204"/>
                </a:lnTo>
                <a:lnTo>
                  <a:pt x="371325" y="1509028"/>
                </a:lnTo>
                <a:lnTo>
                  <a:pt x="357044" y="1505172"/>
                </a:lnTo>
                <a:lnTo>
                  <a:pt x="342989" y="1501543"/>
                </a:lnTo>
                <a:lnTo>
                  <a:pt x="329160" y="1497233"/>
                </a:lnTo>
                <a:lnTo>
                  <a:pt x="315332" y="1492696"/>
                </a:lnTo>
                <a:lnTo>
                  <a:pt x="301730" y="1488160"/>
                </a:lnTo>
                <a:lnTo>
                  <a:pt x="288129" y="1483170"/>
                </a:lnTo>
                <a:lnTo>
                  <a:pt x="274754" y="1477952"/>
                </a:lnTo>
                <a:lnTo>
                  <a:pt x="261832" y="1472735"/>
                </a:lnTo>
                <a:lnTo>
                  <a:pt x="248910" y="1466838"/>
                </a:lnTo>
                <a:lnTo>
                  <a:pt x="235988" y="1460940"/>
                </a:lnTo>
                <a:lnTo>
                  <a:pt x="223520" y="1454816"/>
                </a:lnTo>
                <a:lnTo>
                  <a:pt x="211505" y="1448238"/>
                </a:lnTo>
                <a:lnTo>
                  <a:pt x="199264" y="1441660"/>
                </a:lnTo>
                <a:lnTo>
                  <a:pt x="187703" y="1434855"/>
                </a:lnTo>
                <a:lnTo>
                  <a:pt x="176141" y="1427596"/>
                </a:lnTo>
                <a:lnTo>
                  <a:pt x="164806" y="1420111"/>
                </a:lnTo>
                <a:lnTo>
                  <a:pt x="153925" y="1412399"/>
                </a:lnTo>
                <a:lnTo>
                  <a:pt x="143497" y="1404233"/>
                </a:lnTo>
                <a:lnTo>
                  <a:pt x="132843" y="1396067"/>
                </a:lnTo>
                <a:lnTo>
                  <a:pt x="122868" y="1387674"/>
                </a:lnTo>
                <a:lnTo>
                  <a:pt x="113120" y="1379055"/>
                </a:lnTo>
                <a:lnTo>
                  <a:pt x="103826" y="1370208"/>
                </a:lnTo>
                <a:lnTo>
                  <a:pt x="94758" y="1361135"/>
                </a:lnTo>
                <a:lnTo>
                  <a:pt x="86144" y="1351608"/>
                </a:lnTo>
                <a:lnTo>
                  <a:pt x="77756" y="1342081"/>
                </a:lnTo>
                <a:lnTo>
                  <a:pt x="69822" y="1332328"/>
                </a:lnTo>
                <a:lnTo>
                  <a:pt x="62341" y="1322120"/>
                </a:lnTo>
                <a:lnTo>
                  <a:pt x="55086" y="1311913"/>
                </a:lnTo>
                <a:lnTo>
                  <a:pt x="48286" y="1301479"/>
                </a:lnTo>
                <a:lnTo>
                  <a:pt x="41711" y="1290591"/>
                </a:lnTo>
                <a:lnTo>
                  <a:pt x="35817" y="1279703"/>
                </a:lnTo>
                <a:lnTo>
                  <a:pt x="30150" y="1268361"/>
                </a:lnTo>
                <a:lnTo>
                  <a:pt x="25163" y="1257020"/>
                </a:lnTo>
                <a:lnTo>
                  <a:pt x="20402" y="1245225"/>
                </a:lnTo>
                <a:lnTo>
                  <a:pt x="16095" y="1233203"/>
                </a:lnTo>
                <a:lnTo>
                  <a:pt x="12468" y="1221181"/>
                </a:lnTo>
                <a:lnTo>
                  <a:pt x="9068" y="1208932"/>
                </a:lnTo>
                <a:lnTo>
                  <a:pt x="6347" y="1196229"/>
                </a:lnTo>
                <a:lnTo>
                  <a:pt x="4080" y="1183527"/>
                </a:lnTo>
                <a:lnTo>
                  <a:pt x="2493" y="1170371"/>
                </a:lnTo>
                <a:lnTo>
                  <a:pt x="907" y="1157215"/>
                </a:lnTo>
                <a:lnTo>
                  <a:pt x="226" y="1143605"/>
                </a:lnTo>
                <a:lnTo>
                  <a:pt x="0" y="1129995"/>
                </a:lnTo>
                <a:lnTo>
                  <a:pt x="453" y="1116158"/>
                </a:lnTo>
                <a:lnTo>
                  <a:pt x="1133" y="1102095"/>
                </a:lnTo>
                <a:lnTo>
                  <a:pt x="2947" y="1087805"/>
                </a:lnTo>
                <a:lnTo>
                  <a:pt x="4760" y="1073288"/>
                </a:lnTo>
                <a:lnTo>
                  <a:pt x="7481" y="1058544"/>
                </a:lnTo>
                <a:lnTo>
                  <a:pt x="10654" y="1043573"/>
                </a:lnTo>
                <a:lnTo>
                  <a:pt x="14508" y="1028375"/>
                </a:lnTo>
                <a:lnTo>
                  <a:pt x="19042" y="1012951"/>
                </a:lnTo>
                <a:lnTo>
                  <a:pt x="29697" y="978473"/>
                </a:lnTo>
                <a:lnTo>
                  <a:pt x="40578" y="944448"/>
                </a:lnTo>
                <a:lnTo>
                  <a:pt x="51233" y="911104"/>
                </a:lnTo>
                <a:lnTo>
                  <a:pt x="62114" y="878667"/>
                </a:lnTo>
                <a:lnTo>
                  <a:pt x="73222" y="846684"/>
                </a:lnTo>
                <a:lnTo>
                  <a:pt x="84557" y="815608"/>
                </a:lnTo>
                <a:lnTo>
                  <a:pt x="95891" y="785213"/>
                </a:lnTo>
                <a:lnTo>
                  <a:pt x="101785" y="770469"/>
                </a:lnTo>
                <a:lnTo>
                  <a:pt x="107679" y="755725"/>
                </a:lnTo>
                <a:lnTo>
                  <a:pt x="113574" y="741435"/>
                </a:lnTo>
                <a:lnTo>
                  <a:pt x="119468" y="727145"/>
                </a:lnTo>
                <a:lnTo>
                  <a:pt x="125588" y="713081"/>
                </a:lnTo>
                <a:lnTo>
                  <a:pt x="131936" y="699245"/>
                </a:lnTo>
                <a:lnTo>
                  <a:pt x="138283" y="685635"/>
                </a:lnTo>
                <a:lnTo>
                  <a:pt x="144631" y="672479"/>
                </a:lnTo>
                <a:lnTo>
                  <a:pt x="151205" y="659322"/>
                </a:lnTo>
                <a:lnTo>
                  <a:pt x="157552" y="646393"/>
                </a:lnTo>
                <a:lnTo>
                  <a:pt x="164353" y="633691"/>
                </a:lnTo>
                <a:lnTo>
                  <a:pt x="171381" y="621669"/>
                </a:lnTo>
                <a:lnTo>
                  <a:pt x="178181" y="609420"/>
                </a:lnTo>
                <a:lnTo>
                  <a:pt x="185436" y="597625"/>
                </a:lnTo>
                <a:lnTo>
                  <a:pt x="192463" y="585830"/>
                </a:lnTo>
                <a:lnTo>
                  <a:pt x="199944" y="574488"/>
                </a:lnTo>
                <a:lnTo>
                  <a:pt x="207425" y="563600"/>
                </a:lnTo>
                <a:lnTo>
                  <a:pt x="215133" y="552712"/>
                </a:lnTo>
                <a:lnTo>
                  <a:pt x="222840" y="542051"/>
                </a:lnTo>
                <a:lnTo>
                  <a:pt x="230774" y="531844"/>
                </a:lnTo>
                <a:lnTo>
                  <a:pt x="238935" y="521863"/>
                </a:lnTo>
                <a:lnTo>
                  <a:pt x="247324" y="512110"/>
                </a:lnTo>
                <a:lnTo>
                  <a:pt x="255711" y="502810"/>
                </a:lnTo>
                <a:lnTo>
                  <a:pt x="264326" y="493736"/>
                </a:lnTo>
                <a:lnTo>
                  <a:pt x="272940" y="484663"/>
                </a:lnTo>
                <a:lnTo>
                  <a:pt x="282008" y="476271"/>
                </a:lnTo>
                <a:lnTo>
                  <a:pt x="291076" y="468105"/>
                </a:lnTo>
                <a:lnTo>
                  <a:pt x="300597" y="460166"/>
                </a:lnTo>
                <a:lnTo>
                  <a:pt x="310118" y="452453"/>
                </a:lnTo>
                <a:lnTo>
                  <a:pt x="319639" y="445195"/>
                </a:lnTo>
                <a:lnTo>
                  <a:pt x="329840" y="438163"/>
                </a:lnTo>
                <a:lnTo>
                  <a:pt x="339815" y="431585"/>
                </a:lnTo>
                <a:lnTo>
                  <a:pt x="350243" y="425234"/>
                </a:lnTo>
                <a:lnTo>
                  <a:pt x="360897" y="419336"/>
                </a:lnTo>
                <a:lnTo>
                  <a:pt x="371552" y="413665"/>
                </a:lnTo>
                <a:lnTo>
                  <a:pt x="382660" y="408222"/>
                </a:lnTo>
                <a:lnTo>
                  <a:pt x="393995" y="403231"/>
                </a:lnTo>
                <a:lnTo>
                  <a:pt x="405556" y="398695"/>
                </a:lnTo>
                <a:lnTo>
                  <a:pt x="417344" y="394385"/>
                </a:lnTo>
                <a:lnTo>
                  <a:pt x="429359" y="390529"/>
                </a:lnTo>
                <a:lnTo>
                  <a:pt x="441601" y="386899"/>
                </a:lnTo>
                <a:lnTo>
                  <a:pt x="454069" y="383724"/>
                </a:lnTo>
                <a:lnTo>
                  <a:pt x="466764" y="380775"/>
                </a:lnTo>
                <a:lnTo>
                  <a:pt x="479912" y="378280"/>
                </a:lnTo>
                <a:lnTo>
                  <a:pt x="493287" y="376238"/>
                </a:lnTo>
                <a:lnTo>
                  <a:pt x="506888" y="374424"/>
                </a:lnTo>
                <a:lnTo>
                  <a:pt x="520717" y="373063"/>
                </a:lnTo>
                <a:lnTo>
                  <a:pt x="534772" y="372156"/>
                </a:lnTo>
                <a:lnTo>
                  <a:pt x="549280" y="371475"/>
                </a:lnTo>
                <a:close/>
                <a:moveTo>
                  <a:pt x="455387" y="0"/>
                </a:moveTo>
                <a:lnTo>
                  <a:pt x="463542" y="227"/>
                </a:lnTo>
                <a:lnTo>
                  <a:pt x="471471" y="682"/>
                </a:lnTo>
                <a:lnTo>
                  <a:pt x="479174" y="1591"/>
                </a:lnTo>
                <a:lnTo>
                  <a:pt x="486423" y="2500"/>
                </a:lnTo>
                <a:lnTo>
                  <a:pt x="493446" y="3863"/>
                </a:lnTo>
                <a:lnTo>
                  <a:pt x="500242" y="5681"/>
                </a:lnTo>
                <a:lnTo>
                  <a:pt x="506812" y="7499"/>
                </a:lnTo>
                <a:lnTo>
                  <a:pt x="512702" y="9317"/>
                </a:lnTo>
                <a:lnTo>
                  <a:pt x="518592" y="11362"/>
                </a:lnTo>
                <a:lnTo>
                  <a:pt x="524256" y="13861"/>
                </a:lnTo>
                <a:lnTo>
                  <a:pt x="529466" y="16361"/>
                </a:lnTo>
                <a:lnTo>
                  <a:pt x="534450" y="18861"/>
                </a:lnTo>
                <a:lnTo>
                  <a:pt x="539207" y="21587"/>
                </a:lnTo>
                <a:lnTo>
                  <a:pt x="543738" y="24314"/>
                </a:lnTo>
                <a:lnTo>
                  <a:pt x="547816" y="27268"/>
                </a:lnTo>
                <a:lnTo>
                  <a:pt x="551894" y="29995"/>
                </a:lnTo>
                <a:lnTo>
                  <a:pt x="555292" y="32722"/>
                </a:lnTo>
                <a:lnTo>
                  <a:pt x="558916" y="35676"/>
                </a:lnTo>
                <a:lnTo>
                  <a:pt x="564807" y="40903"/>
                </a:lnTo>
                <a:lnTo>
                  <a:pt x="569790" y="45902"/>
                </a:lnTo>
                <a:lnTo>
                  <a:pt x="574095" y="50674"/>
                </a:lnTo>
                <a:lnTo>
                  <a:pt x="577040" y="54310"/>
                </a:lnTo>
                <a:lnTo>
                  <a:pt x="579079" y="57491"/>
                </a:lnTo>
                <a:lnTo>
                  <a:pt x="581118" y="59990"/>
                </a:lnTo>
                <a:lnTo>
                  <a:pt x="590406" y="51810"/>
                </a:lnTo>
                <a:lnTo>
                  <a:pt x="599467" y="44311"/>
                </a:lnTo>
                <a:lnTo>
                  <a:pt x="608076" y="37494"/>
                </a:lnTo>
                <a:lnTo>
                  <a:pt x="616685" y="31359"/>
                </a:lnTo>
                <a:lnTo>
                  <a:pt x="625293" y="25905"/>
                </a:lnTo>
                <a:lnTo>
                  <a:pt x="633449" y="21360"/>
                </a:lnTo>
                <a:lnTo>
                  <a:pt x="641151" y="17043"/>
                </a:lnTo>
                <a:lnTo>
                  <a:pt x="648854" y="13407"/>
                </a:lnTo>
                <a:lnTo>
                  <a:pt x="656103" y="10226"/>
                </a:lnTo>
                <a:lnTo>
                  <a:pt x="663126" y="7499"/>
                </a:lnTo>
                <a:lnTo>
                  <a:pt x="669922" y="5454"/>
                </a:lnTo>
                <a:lnTo>
                  <a:pt x="676492" y="3409"/>
                </a:lnTo>
                <a:lnTo>
                  <a:pt x="682608" y="2272"/>
                </a:lnTo>
                <a:lnTo>
                  <a:pt x="688498" y="1136"/>
                </a:lnTo>
                <a:lnTo>
                  <a:pt x="694162" y="454"/>
                </a:lnTo>
                <a:lnTo>
                  <a:pt x="699599" y="227"/>
                </a:lnTo>
                <a:lnTo>
                  <a:pt x="704583" y="0"/>
                </a:lnTo>
                <a:lnTo>
                  <a:pt x="709340" y="227"/>
                </a:lnTo>
                <a:lnTo>
                  <a:pt x="713871" y="454"/>
                </a:lnTo>
                <a:lnTo>
                  <a:pt x="717949" y="909"/>
                </a:lnTo>
                <a:lnTo>
                  <a:pt x="721800" y="1591"/>
                </a:lnTo>
                <a:lnTo>
                  <a:pt x="725198" y="2272"/>
                </a:lnTo>
                <a:lnTo>
                  <a:pt x="728596" y="3181"/>
                </a:lnTo>
                <a:lnTo>
                  <a:pt x="731315" y="3863"/>
                </a:lnTo>
                <a:lnTo>
                  <a:pt x="736299" y="5908"/>
                </a:lnTo>
                <a:lnTo>
                  <a:pt x="739697" y="7499"/>
                </a:lnTo>
                <a:lnTo>
                  <a:pt x="742415" y="8862"/>
                </a:lnTo>
                <a:lnTo>
                  <a:pt x="746720" y="13180"/>
                </a:lnTo>
                <a:lnTo>
                  <a:pt x="751024" y="17497"/>
                </a:lnTo>
                <a:lnTo>
                  <a:pt x="754875" y="22269"/>
                </a:lnTo>
                <a:lnTo>
                  <a:pt x="758726" y="27496"/>
                </a:lnTo>
                <a:lnTo>
                  <a:pt x="762124" y="32495"/>
                </a:lnTo>
                <a:lnTo>
                  <a:pt x="765523" y="37949"/>
                </a:lnTo>
                <a:lnTo>
                  <a:pt x="768694" y="43629"/>
                </a:lnTo>
                <a:lnTo>
                  <a:pt x="771639" y="49310"/>
                </a:lnTo>
                <a:lnTo>
                  <a:pt x="774584" y="54764"/>
                </a:lnTo>
                <a:lnTo>
                  <a:pt x="777076" y="60672"/>
                </a:lnTo>
                <a:lnTo>
                  <a:pt x="779342" y="66808"/>
                </a:lnTo>
                <a:lnTo>
                  <a:pt x="781834" y="72716"/>
                </a:lnTo>
                <a:lnTo>
                  <a:pt x="785911" y="84305"/>
                </a:lnTo>
                <a:lnTo>
                  <a:pt x="789536" y="95894"/>
                </a:lnTo>
                <a:lnTo>
                  <a:pt x="792481" y="106801"/>
                </a:lnTo>
                <a:lnTo>
                  <a:pt x="794973" y="117254"/>
                </a:lnTo>
                <a:lnTo>
                  <a:pt x="796785" y="126571"/>
                </a:lnTo>
                <a:lnTo>
                  <a:pt x="798371" y="134524"/>
                </a:lnTo>
                <a:lnTo>
                  <a:pt x="800183" y="146568"/>
                </a:lnTo>
                <a:lnTo>
                  <a:pt x="800636" y="150658"/>
                </a:lnTo>
                <a:lnTo>
                  <a:pt x="805847" y="149294"/>
                </a:lnTo>
                <a:lnTo>
                  <a:pt x="810831" y="147931"/>
                </a:lnTo>
                <a:lnTo>
                  <a:pt x="815362" y="146340"/>
                </a:lnTo>
                <a:lnTo>
                  <a:pt x="820119" y="144522"/>
                </a:lnTo>
                <a:lnTo>
                  <a:pt x="824197" y="142705"/>
                </a:lnTo>
                <a:lnTo>
                  <a:pt x="828275" y="140887"/>
                </a:lnTo>
                <a:lnTo>
                  <a:pt x="832352" y="139069"/>
                </a:lnTo>
                <a:lnTo>
                  <a:pt x="835750" y="136796"/>
                </a:lnTo>
                <a:lnTo>
                  <a:pt x="839375" y="134751"/>
                </a:lnTo>
                <a:lnTo>
                  <a:pt x="842547" y="132706"/>
                </a:lnTo>
                <a:lnTo>
                  <a:pt x="848663" y="128389"/>
                </a:lnTo>
                <a:lnTo>
                  <a:pt x="853647" y="124071"/>
                </a:lnTo>
                <a:lnTo>
                  <a:pt x="858405" y="119754"/>
                </a:lnTo>
                <a:lnTo>
                  <a:pt x="862482" y="115663"/>
                </a:lnTo>
                <a:lnTo>
                  <a:pt x="865654" y="111800"/>
                </a:lnTo>
                <a:lnTo>
                  <a:pt x="868372" y="108392"/>
                </a:lnTo>
                <a:lnTo>
                  <a:pt x="870638" y="105211"/>
                </a:lnTo>
                <a:lnTo>
                  <a:pt x="873130" y="100439"/>
                </a:lnTo>
                <a:lnTo>
                  <a:pt x="874036" y="98848"/>
                </a:lnTo>
                <a:lnTo>
                  <a:pt x="875395" y="106347"/>
                </a:lnTo>
                <a:lnTo>
                  <a:pt x="876755" y="113846"/>
                </a:lnTo>
                <a:lnTo>
                  <a:pt x="877434" y="121117"/>
                </a:lnTo>
                <a:lnTo>
                  <a:pt x="877887" y="128389"/>
                </a:lnTo>
                <a:lnTo>
                  <a:pt x="877887" y="135433"/>
                </a:lnTo>
                <a:lnTo>
                  <a:pt x="877434" y="142250"/>
                </a:lnTo>
                <a:lnTo>
                  <a:pt x="876755" y="149067"/>
                </a:lnTo>
                <a:lnTo>
                  <a:pt x="875622" y="155884"/>
                </a:lnTo>
                <a:lnTo>
                  <a:pt x="874263" y="162474"/>
                </a:lnTo>
                <a:lnTo>
                  <a:pt x="872903" y="168837"/>
                </a:lnTo>
                <a:lnTo>
                  <a:pt x="870864" y="175199"/>
                </a:lnTo>
                <a:lnTo>
                  <a:pt x="868599" y="181335"/>
                </a:lnTo>
                <a:lnTo>
                  <a:pt x="866334" y="187243"/>
                </a:lnTo>
                <a:lnTo>
                  <a:pt x="863615" y="193378"/>
                </a:lnTo>
                <a:lnTo>
                  <a:pt x="860670" y="199287"/>
                </a:lnTo>
                <a:lnTo>
                  <a:pt x="857725" y="204967"/>
                </a:lnTo>
                <a:lnTo>
                  <a:pt x="854327" y="210421"/>
                </a:lnTo>
                <a:lnTo>
                  <a:pt x="850702" y="215875"/>
                </a:lnTo>
                <a:lnTo>
                  <a:pt x="847078" y="221328"/>
                </a:lnTo>
                <a:lnTo>
                  <a:pt x="843000" y="226328"/>
                </a:lnTo>
                <a:lnTo>
                  <a:pt x="838922" y="231554"/>
                </a:lnTo>
                <a:lnTo>
                  <a:pt x="834844" y="236553"/>
                </a:lnTo>
                <a:lnTo>
                  <a:pt x="830313" y="241325"/>
                </a:lnTo>
                <a:lnTo>
                  <a:pt x="826009" y="246097"/>
                </a:lnTo>
                <a:lnTo>
                  <a:pt x="821252" y="250869"/>
                </a:lnTo>
                <a:lnTo>
                  <a:pt x="816494" y="255187"/>
                </a:lnTo>
                <a:lnTo>
                  <a:pt x="811737" y="259731"/>
                </a:lnTo>
                <a:lnTo>
                  <a:pt x="806753" y="264049"/>
                </a:lnTo>
                <a:lnTo>
                  <a:pt x="796785" y="272229"/>
                </a:lnTo>
                <a:lnTo>
                  <a:pt x="786364" y="279955"/>
                </a:lnTo>
                <a:lnTo>
                  <a:pt x="776170" y="287227"/>
                </a:lnTo>
                <a:lnTo>
                  <a:pt x="765749" y="294044"/>
                </a:lnTo>
                <a:lnTo>
                  <a:pt x="755328" y="300180"/>
                </a:lnTo>
                <a:lnTo>
                  <a:pt x="745360" y="305860"/>
                </a:lnTo>
                <a:lnTo>
                  <a:pt x="735619" y="311314"/>
                </a:lnTo>
                <a:lnTo>
                  <a:pt x="725878" y="316313"/>
                </a:lnTo>
                <a:lnTo>
                  <a:pt x="717043" y="320631"/>
                </a:lnTo>
                <a:lnTo>
                  <a:pt x="708661" y="324721"/>
                </a:lnTo>
                <a:lnTo>
                  <a:pt x="700732" y="327902"/>
                </a:lnTo>
                <a:lnTo>
                  <a:pt x="693709" y="331084"/>
                </a:lnTo>
                <a:lnTo>
                  <a:pt x="681929" y="335628"/>
                </a:lnTo>
                <a:lnTo>
                  <a:pt x="674453" y="338583"/>
                </a:lnTo>
                <a:lnTo>
                  <a:pt x="671961" y="339492"/>
                </a:lnTo>
                <a:lnTo>
                  <a:pt x="658142" y="336083"/>
                </a:lnTo>
                <a:lnTo>
                  <a:pt x="644776" y="333583"/>
                </a:lnTo>
                <a:lnTo>
                  <a:pt x="632089" y="331311"/>
                </a:lnTo>
                <a:lnTo>
                  <a:pt x="619630" y="329266"/>
                </a:lnTo>
                <a:lnTo>
                  <a:pt x="607623" y="327675"/>
                </a:lnTo>
                <a:lnTo>
                  <a:pt x="596069" y="326539"/>
                </a:lnTo>
                <a:lnTo>
                  <a:pt x="584969" y="325630"/>
                </a:lnTo>
                <a:lnTo>
                  <a:pt x="574548" y="324948"/>
                </a:lnTo>
                <a:lnTo>
                  <a:pt x="564127" y="324494"/>
                </a:lnTo>
                <a:lnTo>
                  <a:pt x="554612" y="324494"/>
                </a:lnTo>
                <a:lnTo>
                  <a:pt x="545324" y="324494"/>
                </a:lnTo>
                <a:lnTo>
                  <a:pt x="536715" y="324948"/>
                </a:lnTo>
                <a:lnTo>
                  <a:pt x="528333" y="325403"/>
                </a:lnTo>
                <a:lnTo>
                  <a:pt x="520178" y="326085"/>
                </a:lnTo>
                <a:lnTo>
                  <a:pt x="512702" y="326766"/>
                </a:lnTo>
                <a:lnTo>
                  <a:pt x="505679" y="327675"/>
                </a:lnTo>
                <a:lnTo>
                  <a:pt x="499109" y="328811"/>
                </a:lnTo>
                <a:lnTo>
                  <a:pt x="492993" y="329948"/>
                </a:lnTo>
                <a:lnTo>
                  <a:pt x="487329" y="331311"/>
                </a:lnTo>
                <a:lnTo>
                  <a:pt x="481892" y="332447"/>
                </a:lnTo>
                <a:lnTo>
                  <a:pt x="472604" y="334947"/>
                </a:lnTo>
                <a:lnTo>
                  <a:pt x="465128" y="337219"/>
                </a:lnTo>
                <a:lnTo>
                  <a:pt x="459012" y="339719"/>
                </a:lnTo>
                <a:lnTo>
                  <a:pt x="454934" y="341309"/>
                </a:lnTo>
                <a:lnTo>
                  <a:pt x="451536" y="342900"/>
                </a:lnTo>
                <a:lnTo>
                  <a:pt x="445646" y="337219"/>
                </a:lnTo>
                <a:lnTo>
                  <a:pt x="439529" y="331311"/>
                </a:lnTo>
                <a:lnTo>
                  <a:pt x="425710" y="318813"/>
                </a:lnTo>
                <a:lnTo>
                  <a:pt x="410532" y="305860"/>
                </a:lnTo>
                <a:lnTo>
                  <a:pt x="394221" y="292454"/>
                </a:lnTo>
                <a:lnTo>
                  <a:pt x="377456" y="279274"/>
                </a:lnTo>
                <a:lnTo>
                  <a:pt x="360239" y="266094"/>
                </a:lnTo>
                <a:lnTo>
                  <a:pt x="343249" y="252914"/>
                </a:lnTo>
                <a:lnTo>
                  <a:pt x="326258" y="240416"/>
                </a:lnTo>
                <a:lnTo>
                  <a:pt x="295222" y="217693"/>
                </a:lnTo>
                <a:lnTo>
                  <a:pt x="269849" y="199514"/>
                </a:lnTo>
                <a:lnTo>
                  <a:pt x="252405" y="187243"/>
                </a:lnTo>
                <a:lnTo>
                  <a:pt x="246062" y="183153"/>
                </a:lnTo>
                <a:lnTo>
                  <a:pt x="251726" y="176563"/>
                </a:lnTo>
                <a:lnTo>
                  <a:pt x="257616" y="170655"/>
                </a:lnTo>
                <a:lnTo>
                  <a:pt x="263506" y="165428"/>
                </a:lnTo>
                <a:lnTo>
                  <a:pt x="269623" y="160656"/>
                </a:lnTo>
                <a:lnTo>
                  <a:pt x="275286" y="156339"/>
                </a:lnTo>
                <a:lnTo>
                  <a:pt x="281629" y="152476"/>
                </a:lnTo>
                <a:lnTo>
                  <a:pt x="287746" y="149294"/>
                </a:lnTo>
                <a:lnTo>
                  <a:pt x="293863" y="146568"/>
                </a:lnTo>
                <a:lnTo>
                  <a:pt x="299979" y="144068"/>
                </a:lnTo>
                <a:lnTo>
                  <a:pt x="306096" y="142023"/>
                </a:lnTo>
                <a:lnTo>
                  <a:pt x="311986" y="140432"/>
                </a:lnTo>
                <a:lnTo>
                  <a:pt x="317876" y="139069"/>
                </a:lnTo>
                <a:lnTo>
                  <a:pt x="323766" y="138160"/>
                </a:lnTo>
                <a:lnTo>
                  <a:pt x="329656" y="137024"/>
                </a:lnTo>
                <a:lnTo>
                  <a:pt x="335093" y="136569"/>
                </a:lnTo>
                <a:lnTo>
                  <a:pt x="340530" y="136342"/>
                </a:lnTo>
                <a:lnTo>
                  <a:pt x="345967" y="136342"/>
                </a:lnTo>
                <a:lnTo>
                  <a:pt x="350951" y="136569"/>
                </a:lnTo>
                <a:lnTo>
                  <a:pt x="355708" y="136796"/>
                </a:lnTo>
                <a:lnTo>
                  <a:pt x="360466" y="137251"/>
                </a:lnTo>
                <a:lnTo>
                  <a:pt x="368848" y="138614"/>
                </a:lnTo>
                <a:lnTo>
                  <a:pt x="376097" y="139978"/>
                </a:lnTo>
                <a:lnTo>
                  <a:pt x="382214" y="141341"/>
                </a:lnTo>
                <a:lnTo>
                  <a:pt x="386518" y="142705"/>
                </a:lnTo>
                <a:lnTo>
                  <a:pt x="390369" y="143841"/>
                </a:lnTo>
                <a:lnTo>
                  <a:pt x="389916" y="135888"/>
                </a:lnTo>
                <a:lnTo>
                  <a:pt x="389916" y="127934"/>
                </a:lnTo>
                <a:lnTo>
                  <a:pt x="390369" y="120208"/>
                </a:lnTo>
                <a:lnTo>
                  <a:pt x="391049" y="112482"/>
                </a:lnTo>
                <a:lnTo>
                  <a:pt x="392182" y="105211"/>
                </a:lnTo>
                <a:lnTo>
                  <a:pt x="393767" y="98166"/>
                </a:lnTo>
                <a:lnTo>
                  <a:pt x="395580" y="91122"/>
                </a:lnTo>
                <a:lnTo>
                  <a:pt x="397619" y="84305"/>
                </a:lnTo>
                <a:lnTo>
                  <a:pt x="399884" y="77942"/>
                </a:lnTo>
                <a:lnTo>
                  <a:pt x="402376" y="71807"/>
                </a:lnTo>
                <a:lnTo>
                  <a:pt x="405095" y="65671"/>
                </a:lnTo>
                <a:lnTo>
                  <a:pt x="407813" y="59763"/>
                </a:lnTo>
                <a:lnTo>
                  <a:pt x="410985" y="54310"/>
                </a:lnTo>
                <a:lnTo>
                  <a:pt x="413930" y="49083"/>
                </a:lnTo>
                <a:lnTo>
                  <a:pt x="417101" y="43857"/>
                </a:lnTo>
                <a:lnTo>
                  <a:pt x="420273" y="39085"/>
                </a:lnTo>
                <a:lnTo>
                  <a:pt x="423444" y="34540"/>
                </a:lnTo>
                <a:lnTo>
                  <a:pt x="426616" y="30222"/>
                </a:lnTo>
                <a:lnTo>
                  <a:pt x="432959" y="22496"/>
                </a:lnTo>
                <a:lnTo>
                  <a:pt x="438849" y="15679"/>
                </a:lnTo>
                <a:lnTo>
                  <a:pt x="444060" y="10226"/>
                </a:lnTo>
                <a:lnTo>
                  <a:pt x="448817" y="5908"/>
                </a:lnTo>
                <a:lnTo>
                  <a:pt x="452215" y="2500"/>
                </a:lnTo>
                <a:lnTo>
                  <a:pt x="45538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705" kern="0">
              <a:solidFill>
                <a:srgbClr val="405C78"/>
              </a:solidFill>
              <a:latin typeface="Arial" panose="020B0604020202020204" pitchFamily="34" charset="0"/>
              <a:ea typeface="Microsoft YaHei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Use </a:t>
            </a:r>
            <a:r>
              <a:rPr lang="en-US" altLang="zh-TW" dirty="0"/>
              <a:t>of COBOTs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fld>
            <a:endParaRPr lang="zh-TW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-8254" y="4290749"/>
            <a:ext cx="9152254" cy="369332"/>
            <a:chOff x="-8254" y="1563737"/>
            <a:chExt cx="9152254" cy="369332"/>
          </a:xfrm>
        </p:grpSpPr>
        <p:sp>
          <p:nvSpPr>
            <p:cNvPr id="13" name="文本框 61"/>
            <p:cNvSpPr txBox="1"/>
            <p:nvPr/>
          </p:nvSpPr>
          <p:spPr>
            <a:xfrm>
              <a:off x="-8254" y="1563737"/>
              <a:ext cx="2882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面板</a:t>
              </a:r>
              <a:r>
                <a:rPr lang="en-US" altLang="zh-TW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MURA</a:t>
              </a:r>
              <a:r>
                <a:rPr lang="zh-TW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檢測</a:t>
              </a:r>
            </a:p>
          </p:txBody>
        </p:sp>
        <p:sp>
          <p:nvSpPr>
            <p:cNvPr id="14" name="文本框 61"/>
            <p:cNvSpPr txBox="1"/>
            <p:nvPr/>
          </p:nvSpPr>
          <p:spPr>
            <a:xfrm>
              <a:off x="2874239" y="1563737"/>
              <a:ext cx="3324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研磨作業</a:t>
              </a:r>
            </a:p>
          </p:txBody>
        </p:sp>
        <p:sp>
          <p:nvSpPr>
            <p:cNvPr id="15" name="文本框 61"/>
            <p:cNvSpPr txBox="1"/>
            <p:nvPr/>
          </p:nvSpPr>
          <p:spPr>
            <a:xfrm>
              <a:off x="6198254" y="1563737"/>
              <a:ext cx="2945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廠內</a:t>
              </a:r>
              <a:r>
                <a:rPr lang="zh-TW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開光阻液瓶蓋</a:t>
              </a:r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0" y="2427833"/>
            <a:ext cx="9147245" cy="1731016"/>
            <a:chOff x="0" y="2219181"/>
            <a:chExt cx="9147245" cy="1731016"/>
          </a:xfrm>
        </p:grpSpPr>
        <p:pic>
          <p:nvPicPr>
            <p:cNvPr id="19" name="Picture 3"/>
            <p:cNvPicPr>
              <a:picLocks noChangeAspect="1" noChangeArrowheads="1"/>
            </p:cNvPicPr>
            <p:nvPr/>
          </p:nvPicPr>
          <p:blipFill rotWithShape="1">
            <a:blip r:embed="rId4" cstate="screen"/>
            <a:srcRect b="4833"/>
            <a:stretch/>
          </p:blipFill>
          <p:spPr bwMode="auto">
            <a:xfrm>
              <a:off x="0" y="2219181"/>
              <a:ext cx="2874239" cy="17310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Picture 2" descr="D:\Users\wakelai\Documents\100 Robot Design Project\Robot應用\DSCN5805.JPG"/>
            <p:cNvPicPr>
              <a:picLocks noChangeAspect="1" noChangeArrowheads="1"/>
            </p:cNvPicPr>
            <p:nvPr/>
          </p:nvPicPr>
          <p:blipFill rotWithShape="1">
            <a:blip r:embed="rId5" cstate="screen"/>
            <a:srcRect t="16276" b="5598"/>
            <a:stretch/>
          </p:blipFill>
          <p:spPr bwMode="auto">
            <a:xfrm>
              <a:off x="6198254" y="2219181"/>
              <a:ext cx="2948991" cy="17310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" name="圖片 2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6"/>
            <a:stretch/>
          </p:blipFill>
          <p:spPr>
            <a:xfrm>
              <a:off x="2874239" y="2219181"/>
              <a:ext cx="3324015" cy="1731016"/>
            </a:xfrm>
            <a:prstGeom prst="rect">
              <a:avLst/>
            </a:prstGeom>
          </p:spPr>
        </p:pic>
      </p:grpSp>
      <p:grpSp>
        <p:nvGrpSpPr>
          <p:cNvPr id="21" name="群組 20"/>
          <p:cNvGrpSpPr/>
          <p:nvPr/>
        </p:nvGrpSpPr>
        <p:grpSpPr>
          <a:xfrm>
            <a:off x="1223878" y="1452820"/>
            <a:ext cx="3240360" cy="830997"/>
            <a:chOff x="5250743" y="4155925"/>
            <a:chExt cx="3240360" cy="830997"/>
          </a:xfrm>
        </p:grpSpPr>
        <p:sp>
          <p:nvSpPr>
            <p:cNvPr id="22" name="TextBox 19"/>
            <p:cNvSpPr txBox="1"/>
            <p:nvPr/>
          </p:nvSpPr>
          <p:spPr>
            <a:xfrm>
              <a:off x="5436096" y="4155925"/>
              <a:ext cx="3055007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TW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即時</a:t>
              </a:r>
              <a:r>
                <a:rPr lang="zh-TW" altLang="en-US" sz="16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配置、快速安裝</a:t>
              </a:r>
              <a:endParaRPr lang="en-US" altLang="zh-TW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ct val="150000"/>
                </a:lnSpc>
              </a:pPr>
              <a:r>
                <a:rPr lang="zh-TW" altLang="en-US" sz="16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圖示</a:t>
              </a:r>
              <a:r>
                <a:rPr lang="en-US" altLang="zh-TW" sz="16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UI</a:t>
              </a:r>
              <a:r>
                <a:rPr lang="zh-TW" altLang="en-US" sz="16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&amp;</a:t>
              </a:r>
              <a:r>
                <a:rPr lang="zh-TW" altLang="en-US" sz="16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程式</a:t>
              </a:r>
              <a:r>
                <a:rPr lang="zh-TW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編寫</a:t>
              </a:r>
              <a:r>
                <a:rPr lang="zh-TW" altLang="en-US" sz="16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容易</a:t>
              </a:r>
              <a:endPara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23" name="Picture 2" descr="C:\Users\joyce.chung\Desktop\下載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0743" y="4299942"/>
              <a:ext cx="222983" cy="222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C:\Users\joyce.chung\Desktop\下載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0743" y="4659981"/>
              <a:ext cx="222983" cy="222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群組 24"/>
          <p:cNvGrpSpPr/>
          <p:nvPr/>
        </p:nvGrpSpPr>
        <p:grpSpPr>
          <a:xfrm>
            <a:off x="4716016" y="1452820"/>
            <a:ext cx="2808312" cy="830997"/>
            <a:chOff x="5250743" y="4155926"/>
            <a:chExt cx="2808312" cy="830997"/>
          </a:xfrm>
        </p:grpSpPr>
        <p:sp>
          <p:nvSpPr>
            <p:cNvPr id="30" name="TextBox 19"/>
            <p:cNvSpPr txBox="1"/>
            <p:nvPr/>
          </p:nvSpPr>
          <p:spPr>
            <a:xfrm>
              <a:off x="5436096" y="4155926"/>
              <a:ext cx="2622959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TW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彈性部署</a:t>
              </a:r>
              <a:endParaRPr lang="en-US" altLang="zh-TW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ct val="150000"/>
                </a:lnSpc>
              </a:pPr>
              <a:r>
                <a:rPr lang="zh-TW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協作、安全</a:t>
              </a:r>
              <a:endPara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31" name="Picture 2" descr="C:\Users\joyce.chung\Desktop\下載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0743" y="4299942"/>
              <a:ext cx="222983" cy="222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C:\Users\joyce.chung\Desktop\下載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0743" y="4659982"/>
              <a:ext cx="222983" cy="222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 </a:t>
            </a:r>
            <a:r>
              <a:rPr lang="en-US" altLang="zh-TW" dirty="0"/>
              <a:t>we make a COBOT by ourselves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 dirty="0"/>
          </a:p>
        </p:txBody>
      </p:sp>
      <p:pic>
        <p:nvPicPr>
          <p:cNvPr id="24" name="圖片 23" descr="圖片4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6985000" y="89535"/>
            <a:ext cx="407035" cy="398780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251520" y="1854150"/>
            <a:ext cx="4057200" cy="3349063"/>
            <a:chOff x="192211" y="1851769"/>
            <a:chExt cx="4057200" cy="3349063"/>
          </a:xfrm>
        </p:grpSpPr>
        <p:grpSp>
          <p:nvGrpSpPr>
            <p:cNvPr id="5" name="群組 4"/>
            <p:cNvGrpSpPr/>
            <p:nvPr/>
          </p:nvGrpSpPr>
          <p:grpSpPr>
            <a:xfrm>
              <a:off x="192211" y="1851769"/>
              <a:ext cx="4057200" cy="3349063"/>
              <a:chOff x="192211" y="1959090"/>
              <a:chExt cx="4057200" cy="3349063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192211" y="1959090"/>
                <a:ext cx="4054239" cy="334906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38" name="Picture 2" descr="https://www.interactanalysis.com/wp-content/uploads/2021/01/Cobots-Infographic-PNG.png"/>
              <p:cNvPicPr>
                <a:picLocks noChangeAspect="1" noChangeArrowheads="1"/>
              </p:cNvPicPr>
              <p:nvPr/>
            </p:nvPicPr>
            <p:blipFill>
              <a:blip r:embed="rId3" cstate="email"/>
              <a:srcRect/>
              <a:stretch>
                <a:fillRect/>
              </a:stretch>
            </p:blipFill>
            <p:spPr bwMode="auto">
              <a:xfrm>
                <a:off x="192211" y="1963874"/>
                <a:ext cx="4057200" cy="901600"/>
              </a:xfrm>
              <a:prstGeom prst="rect">
                <a:avLst/>
              </a:prstGeom>
              <a:noFill/>
            </p:spPr>
          </p:pic>
        </p:grpSp>
        <p:grpSp>
          <p:nvGrpSpPr>
            <p:cNvPr id="9" name="群組 8"/>
            <p:cNvGrpSpPr/>
            <p:nvPr/>
          </p:nvGrpSpPr>
          <p:grpSpPr>
            <a:xfrm>
              <a:off x="294856" y="2990370"/>
              <a:ext cx="3917103" cy="2101758"/>
              <a:chOff x="611894" y="1510613"/>
              <a:chExt cx="5085721" cy="2728792"/>
            </a:xfrm>
          </p:grpSpPr>
          <p:grpSp>
            <p:nvGrpSpPr>
              <p:cNvPr id="10" name="群組 9"/>
              <p:cNvGrpSpPr/>
              <p:nvPr/>
            </p:nvGrpSpPr>
            <p:grpSpPr>
              <a:xfrm>
                <a:off x="611894" y="1510613"/>
                <a:ext cx="5085721" cy="2728792"/>
                <a:chOff x="611894" y="1510613"/>
                <a:chExt cx="5085721" cy="2728792"/>
              </a:xfrm>
            </p:grpSpPr>
            <p:pic>
              <p:nvPicPr>
                <p:cNvPr id="13" name="Picture 2" descr="Cobot Market to account for 30% of Total Robot Market by 2027 – Interact  Analysis | RoboticsTomorrow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sharpenSoften amount="25000"/>
                          </a14:imgEffect>
                          <a14:imgEffect>
                            <a14:saturation sat="400000"/>
                          </a14:imgEffect>
                        </a14:imgLayer>
                      </a14:imgProps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11894" y="1510613"/>
                  <a:ext cx="5005502" cy="2368701"/>
                </a:xfrm>
                <a:prstGeom prst="rect">
                  <a:avLst/>
                </a:prstGeom>
                <a:noFill/>
              </p:spPr>
            </p:pic>
            <p:sp>
              <p:nvSpPr>
                <p:cNvPr id="14" name="矩形 13"/>
                <p:cNvSpPr/>
                <p:nvPr/>
              </p:nvSpPr>
              <p:spPr>
                <a:xfrm>
                  <a:off x="611894" y="4023960"/>
                  <a:ext cx="1207381" cy="21544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8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Source:</a:t>
                  </a:r>
                  <a:r>
                    <a:rPr lang="zh-TW" altLang="en-US" sz="8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</a:t>
                  </a:r>
                  <a:r>
                    <a:rPr lang="en-US" altLang="zh-TW" sz="8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Interact</a:t>
                  </a:r>
                  <a:r>
                    <a:rPr lang="zh-TW" altLang="en-US" sz="8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</a:t>
                  </a:r>
                  <a:r>
                    <a:rPr lang="en-US" altLang="zh-TW" sz="8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Analysis</a:t>
                  </a:r>
                  <a:endParaRPr lang="zh-TW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3825408" y="4022203"/>
                  <a:ext cx="1872207" cy="21544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altLang="zh-TW" sz="8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©</a:t>
                  </a:r>
                  <a:r>
                    <a:rPr lang="zh-TW" altLang="en-US" sz="8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</a:t>
                  </a:r>
                  <a:r>
                    <a:rPr lang="en-US" altLang="zh-TW" sz="8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2019</a:t>
                  </a:r>
                  <a:r>
                    <a:rPr lang="zh-TW" altLang="en-US" sz="8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</a:t>
                  </a:r>
                  <a:r>
                    <a:rPr lang="en-US" altLang="zh-TW" sz="8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Interact</a:t>
                  </a:r>
                  <a:r>
                    <a:rPr lang="zh-TW" altLang="en-US" sz="8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</a:t>
                  </a:r>
                  <a:r>
                    <a:rPr lang="en-US" altLang="zh-TW" sz="8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Analysis</a:t>
                  </a:r>
                  <a:endParaRPr lang="zh-TW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sp>
            <p:nvSpPr>
              <p:cNvPr id="12" name="矩形 11"/>
              <p:cNvSpPr/>
              <p:nvPr/>
            </p:nvSpPr>
            <p:spPr>
              <a:xfrm>
                <a:off x="4761511" y="1514872"/>
                <a:ext cx="360041" cy="217297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7" name="群組 16"/>
          <p:cNvGrpSpPr/>
          <p:nvPr/>
        </p:nvGrpSpPr>
        <p:grpSpPr>
          <a:xfrm>
            <a:off x="5792007" y="1926158"/>
            <a:ext cx="3018627" cy="525551"/>
            <a:chOff x="5411542" y="1921396"/>
            <a:chExt cx="3018627" cy="525551"/>
          </a:xfrm>
        </p:grpSpPr>
        <p:sp>
          <p:nvSpPr>
            <p:cNvPr id="18" name="矩形 17"/>
            <p:cNvSpPr/>
            <p:nvPr/>
          </p:nvSpPr>
          <p:spPr>
            <a:xfrm>
              <a:off x="5968933" y="2065412"/>
              <a:ext cx="2461236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昂貴的價格</a:t>
              </a:r>
              <a:endParaRPr lang="zh-TW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1542" y="1921396"/>
              <a:ext cx="525551" cy="525551"/>
            </a:xfrm>
            <a:prstGeom prst="rect">
              <a:avLst/>
            </a:prstGeom>
          </p:spPr>
        </p:pic>
      </p:grpSp>
      <p:grpSp>
        <p:nvGrpSpPr>
          <p:cNvPr id="21" name="群組 20"/>
          <p:cNvGrpSpPr/>
          <p:nvPr/>
        </p:nvGrpSpPr>
        <p:grpSpPr>
          <a:xfrm>
            <a:off x="5140830" y="951997"/>
            <a:ext cx="3953474" cy="778339"/>
            <a:chOff x="5068822" y="951997"/>
            <a:chExt cx="3895666" cy="778339"/>
          </a:xfrm>
        </p:grpSpPr>
        <p:sp>
          <p:nvSpPr>
            <p:cNvPr id="22" name="矩形 21"/>
            <p:cNvSpPr/>
            <p:nvPr/>
          </p:nvSpPr>
          <p:spPr>
            <a:xfrm>
              <a:off x="5068822" y="1268671"/>
              <a:ext cx="358175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市場雖大</a:t>
              </a:r>
              <a:r>
                <a:rPr lang="zh-TW" alt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zh-TW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但普遍存在</a:t>
              </a:r>
              <a:r>
                <a:rPr lang="zh-TW" alt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zh-TW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四大缺點</a:t>
              </a:r>
              <a:r>
                <a:rPr lang="en-US" altLang="zh-TW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</a:t>
              </a:r>
              <a:endPara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068822" y="951997"/>
              <a:ext cx="389566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rgbClr val="016589"/>
                  </a:solidFill>
                </a:rPr>
                <a:t>百家爭鳴．靈活性、感測技術定天下</a:t>
              </a: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5792007" y="2774242"/>
            <a:ext cx="3026627" cy="544023"/>
            <a:chOff x="5411542" y="2769480"/>
            <a:chExt cx="3026627" cy="544023"/>
          </a:xfrm>
        </p:grpSpPr>
        <p:pic>
          <p:nvPicPr>
            <p:cNvPr id="26" name="圖片 2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1542" y="2769480"/>
              <a:ext cx="544023" cy="544023"/>
            </a:xfrm>
            <a:prstGeom prst="rect">
              <a:avLst/>
            </a:prstGeom>
          </p:spPr>
        </p:pic>
        <p:sp>
          <p:nvSpPr>
            <p:cNvPr id="27" name="矩形 26"/>
            <p:cNvSpPr/>
            <p:nvPr/>
          </p:nvSpPr>
          <p:spPr>
            <a:xfrm>
              <a:off x="5976933" y="2929508"/>
              <a:ext cx="2461236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荷重</a:t>
              </a:r>
              <a:r>
                <a:rPr lang="zh-TW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的</a:t>
              </a:r>
              <a:r>
                <a:rPr lang="zh-TW" altLang="en-US" sz="1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不足 </a:t>
              </a:r>
              <a:r>
                <a:rPr lang="zh-TW" altLang="en-US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(Payload </a:t>
              </a:r>
              <a:r>
                <a:rPr lang="zh-TW" alt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&lt; 16kg</a:t>
              </a:r>
              <a:r>
                <a:rPr lang="zh-TW" altLang="en-US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endParaRPr lang="zh-TW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5718127" y="4422830"/>
            <a:ext cx="3102345" cy="671680"/>
            <a:chOff x="5337662" y="4418068"/>
            <a:chExt cx="3102345" cy="671680"/>
          </a:xfrm>
        </p:grpSpPr>
        <p:pic>
          <p:nvPicPr>
            <p:cNvPr id="29" name="圖片 2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7662" y="4418068"/>
              <a:ext cx="671680" cy="671680"/>
            </a:xfrm>
            <a:prstGeom prst="rect">
              <a:avLst/>
            </a:prstGeom>
          </p:spPr>
        </p:pic>
        <p:sp>
          <p:nvSpPr>
            <p:cNvPr id="30" name="矩形 29"/>
            <p:cNvSpPr/>
            <p:nvPr/>
          </p:nvSpPr>
          <p:spPr>
            <a:xfrm>
              <a:off x="5978771" y="4657700"/>
              <a:ext cx="2461236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封閉的控制系統</a:t>
              </a:r>
              <a:endParaRPr lang="zh-TW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5810174" y="3654350"/>
            <a:ext cx="3000460" cy="498928"/>
            <a:chOff x="5429709" y="3649588"/>
            <a:chExt cx="3000460" cy="498928"/>
          </a:xfrm>
        </p:grpSpPr>
        <p:pic>
          <p:nvPicPr>
            <p:cNvPr id="32" name="圖片 3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9709" y="3649588"/>
              <a:ext cx="498928" cy="498928"/>
            </a:xfrm>
            <a:prstGeom prst="rect">
              <a:avLst/>
            </a:prstGeom>
          </p:spPr>
        </p:pic>
        <p:sp>
          <p:nvSpPr>
            <p:cNvPr id="33" name="矩形 32"/>
            <p:cNvSpPr/>
            <p:nvPr/>
          </p:nvSpPr>
          <p:spPr>
            <a:xfrm>
              <a:off x="5968933" y="3758471"/>
              <a:ext cx="2461236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陽春</a:t>
              </a:r>
              <a:r>
                <a:rPr lang="zh-TW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的視覺 </a:t>
              </a:r>
              <a:r>
                <a:rPr lang="en-US" altLang="zh-TW" sz="1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lang="zh-TW" alt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需外掛系統</a:t>
              </a:r>
              <a:r>
                <a:rPr lang="en-US" altLang="zh-TW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endParaRPr lang="zh-TW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5" name="Freeform 11"/>
          <p:cNvSpPr>
            <a:spLocks noEditPoints="1"/>
          </p:cNvSpPr>
          <p:nvPr/>
        </p:nvSpPr>
        <p:spPr bwMode="auto">
          <a:xfrm flipH="1">
            <a:off x="2915484" y="1373232"/>
            <a:ext cx="576396" cy="550545"/>
          </a:xfrm>
          <a:custGeom>
            <a:avLst/>
            <a:gdLst>
              <a:gd name="T0" fmla="*/ 7 w 319"/>
              <a:gd name="T1" fmla="*/ 291 h 318"/>
              <a:gd name="T2" fmla="*/ 26 w 319"/>
              <a:gd name="T3" fmla="*/ 310 h 318"/>
              <a:gd name="T4" fmla="*/ 53 w 319"/>
              <a:gd name="T5" fmla="*/ 310 h 318"/>
              <a:gd name="T6" fmla="*/ 129 w 319"/>
              <a:gd name="T7" fmla="*/ 234 h 318"/>
              <a:gd name="T8" fmla="*/ 191 w 319"/>
              <a:gd name="T9" fmla="*/ 251 h 318"/>
              <a:gd name="T10" fmla="*/ 319 w 319"/>
              <a:gd name="T11" fmla="*/ 124 h 318"/>
              <a:gd name="T12" fmla="*/ 195 w 319"/>
              <a:gd name="T13" fmla="*/ 0 h 318"/>
              <a:gd name="T14" fmla="*/ 67 w 319"/>
              <a:gd name="T15" fmla="*/ 127 h 318"/>
              <a:gd name="T16" fmla="*/ 85 w 319"/>
              <a:gd name="T17" fmla="*/ 192 h 318"/>
              <a:gd name="T18" fmla="*/ 10 w 319"/>
              <a:gd name="T19" fmla="*/ 267 h 318"/>
              <a:gd name="T20" fmla="*/ 7 w 319"/>
              <a:gd name="T21" fmla="*/ 291 h 318"/>
              <a:gd name="T22" fmla="*/ 191 w 319"/>
              <a:gd name="T23" fmla="*/ 213 h 318"/>
              <a:gd name="T24" fmla="*/ 106 w 319"/>
              <a:gd name="T25" fmla="*/ 127 h 318"/>
              <a:gd name="T26" fmla="*/ 195 w 319"/>
              <a:gd name="T27" fmla="*/ 38 h 318"/>
              <a:gd name="T28" fmla="*/ 281 w 319"/>
              <a:gd name="T29" fmla="*/ 124 h 318"/>
              <a:gd name="T30" fmla="*/ 191 w 319"/>
              <a:gd name="T31" fmla="*/ 213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9" h="318">
                <a:moveTo>
                  <a:pt x="7" y="291"/>
                </a:moveTo>
                <a:cubicBezTo>
                  <a:pt x="26" y="310"/>
                  <a:pt x="26" y="310"/>
                  <a:pt x="26" y="310"/>
                </a:cubicBezTo>
                <a:cubicBezTo>
                  <a:pt x="33" y="318"/>
                  <a:pt x="46" y="318"/>
                  <a:pt x="53" y="310"/>
                </a:cubicBezTo>
                <a:cubicBezTo>
                  <a:pt x="129" y="234"/>
                  <a:pt x="129" y="234"/>
                  <a:pt x="129" y="234"/>
                </a:cubicBezTo>
                <a:cubicBezTo>
                  <a:pt x="147" y="245"/>
                  <a:pt x="169" y="251"/>
                  <a:pt x="191" y="251"/>
                </a:cubicBezTo>
                <a:cubicBezTo>
                  <a:pt x="260" y="251"/>
                  <a:pt x="319" y="192"/>
                  <a:pt x="319" y="124"/>
                </a:cubicBezTo>
                <a:cubicBezTo>
                  <a:pt x="319" y="55"/>
                  <a:pt x="263" y="0"/>
                  <a:pt x="195" y="0"/>
                </a:cubicBezTo>
                <a:cubicBezTo>
                  <a:pt x="127" y="0"/>
                  <a:pt x="67" y="59"/>
                  <a:pt x="67" y="127"/>
                </a:cubicBezTo>
                <a:cubicBezTo>
                  <a:pt x="67" y="151"/>
                  <a:pt x="74" y="173"/>
                  <a:pt x="85" y="192"/>
                </a:cubicBezTo>
                <a:cubicBezTo>
                  <a:pt x="10" y="267"/>
                  <a:pt x="10" y="267"/>
                  <a:pt x="10" y="267"/>
                </a:cubicBezTo>
                <a:cubicBezTo>
                  <a:pt x="2" y="275"/>
                  <a:pt x="0" y="284"/>
                  <a:pt x="7" y="291"/>
                </a:cubicBezTo>
                <a:close/>
                <a:moveTo>
                  <a:pt x="191" y="213"/>
                </a:moveTo>
                <a:cubicBezTo>
                  <a:pt x="144" y="213"/>
                  <a:pt x="106" y="175"/>
                  <a:pt x="106" y="127"/>
                </a:cubicBezTo>
                <a:cubicBezTo>
                  <a:pt x="106" y="80"/>
                  <a:pt x="148" y="38"/>
                  <a:pt x="195" y="38"/>
                </a:cubicBezTo>
                <a:cubicBezTo>
                  <a:pt x="242" y="38"/>
                  <a:pt x="281" y="76"/>
                  <a:pt x="281" y="124"/>
                </a:cubicBezTo>
                <a:cubicBezTo>
                  <a:pt x="281" y="171"/>
                  <a:pt x="239" y="213"/>
                  <a:pt x="191" y="21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4902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36" name="內容版面配置區 2"/>
          <p:cNvSpPr>
            <a:spLocks noGrp="1"/>
          </p:cNvSpPr>
          <p:nvPr>
            <p:ph idx="1"/>
          </p:nvPr>
        </p:nvSpPr>
        <p:spPr>
          <a:xfrm>
            <a:off x="251520" y="1342162"/>
            <a:ext cx="3937391" cy="4352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>
                <a:solidFill>
                  <a:schemeClr val="accent3">
                    <a:lumMod val="75000"/>
                  </a:schemeClr>
                </a:solidFill>
              </a:rPr>
              <a:t>►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TW" altLang="en-US" dirty="0" smtClean="0"/>
              <a:t>預估產值超過 </a:t>
            </a:r>
            <a:r>
              <a:rPr lang="en-US" altLang="zh-TW" dirty="0" smtClean="0"/>
              <a:t>USD 5.5Billion</a:t>
            </a:r>
            <a:endParaRPr lang="zh-TW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267452" y="944541"/>
            <a:ext cx="41750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 smtClean="0">
                <a:solidFill>
                  <a:srgbClr val="016589"/>
                </a:solidFill>
              </a:rPr>
              <a:t>2027</a:t>
            </a:r>
            <a:r>
              <a:rPr lang="zh-TW" altLang="en-US" sz="1500" b="1" dirty="0">
                <a:solidFill>
                  <a:srgbClr val="016589"/>
                </a:solidFill>
              </a:rPr>
              <a:t> </a:t>
            </a:r>
            <a:r>
              <a:rPr lang="zh-TW" altLang="en-US" b="1" dirty="0" smtClean="0">
                <a:solidFill>
                  <a:srgbClr val="016589"/>
                </a:solidFill>
              </a:rPr>
              <a:t>市場黑馬．未來</a:t>
            </a:r>
            <a:r>
              <a:rPr lang="zh-TW" altLang="en-US" b="1" dirty="0">
                <a:solidFill>
                  <a:srgbClr val="016589"/>
                </a:solidFill>
              </a:rPr>
              <a:t>需求高成長</a:t>
            </a:r>
          </a:p>
        </p:txBody>
      </p:sp>
      <p:sp>
        <p:nvSpPr>
          <p:cNvPr id="57" name="上箭头 22"/>
          <p:cNvSpPr/>
          <p:nvPr/>
        </p:nvSpPr>
        <p:spPr>
          <a:xfrm rot="5400000">
            <a:off x="4497770" y="3200808"/>
            <a:ext cx="564022" cy="700080"/>
          </a:xfrm>
          <a:prstGeom prst="upArrow">
            <a:avLst>
              <a:gd name="adj1" fmla="val 50000"/>
              <a:gd name="adj2" fmla="val 63430"/>
            </a:avLst>
          </a:prstGeom>
          <a:gradFill flip="none" rotWithShape="1">
            <a:gsLst>
              <a:gs pos="0">
                <a:schemeClr val="bg1">
                  <a:lumMod val="50000"/>
                  <a:alpha val="70000"/>
                </a:schemeClr>
              </a:gs>
              <a:gs pos="60000">
                <a:srgbClr val="7F7F7F">
                  <a:alpha val="20000"/>
                </a:srgbClr>
              </a:gs>
              <a:gs pos="92000">
                <a:schemeClr val="bg1">
                  <a:lumMod val="50000"/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/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851769"/>
            <a:ext cx="184235" cy="33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ym typeface="+mn-ea"/>
              </a:rPr>
              <a:t>AUO Robots</a:t>
            </a:r>
            <a:r>
              <a:rPr lang="zh-TW" altLang="en-US" dirty="0" smtClean="0">
                <a:sym typeface="+mn-ea"/>
              </a:rPr>
              <a:t> </a:t>
            </a:r>
            <a:r>
              <a:rPr lang="en-US" altLang="zh-TW" sz="2000" b="0" dirty="0" smtClean="0">
                <a:sym typeface="+mn-ea"/>
              </a:rPr>
              <a:t>(5kg</a:t>
            </a:r>
            <a:r>
              <a:rPr lang="zh-TW" altLang="en-US" sz="2000" b="0" dirty="0" smtClean="0">
                <a:sym typeface="+mn-ea"/>
              </a:rPr>
              <a:t> </a:t>
            </a:r>
            <a:r>
              <a:rPr lang="en-US" altLang="zh-TW" sz="1800" b="0" dirty="0" smtClean="0">
                <a:sym typeface="+mn-ea"/>
              </a:rPr>
              <a:t>/</a:t>
            </a:r>
            <a:r>
              <a:rPr lang="zh-TW" altLang="en-US" sz="2000" b="0" dirty="0" smtClean="0">
                <a:sym typeface="+mn-ea"/>
              </a:rPr>
              <a:t> </a:t>
            </a:r>
            <a:r>
              <a:rPr lang="en-US" altLang="zh-TW" sz="2000" b="0" dirty="0" smtClean="0">
                <a:sym typeface="+mn-ea"/>
              </a:rPr>
              <a:t>22kg)</a:t>
            </a:r>
            <a:endParaRPr lang="en-US" altLang="zh-TW" sz="2000" b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 dirty="0"/>
          </a:p>
        </p:txBody>
      </p:sp>
      <p:grpSp>
        <p:nvGrpSpPr>
          <p:cNvPr id="111" name="群組 110"/>
          <p:cNvGrpSpPr/>
          <p:nvPr/>
        </p:nvGrpSpPr>
        <p:grpSpPr>
          <a:xfrm>
            <a:off x="137795" y="1129190"/>
            <a:ext cx="3394075" cy="1132840"/>
            <a:chOff x="220" y="2678"/>
            <a:chExt cx="5345" cy="1784"/>
          </a:xfrm>
        </p:grpSpPr>
        <p:grpSp>
          <p:nvGrpSpPr>
            <p:cNvPr id="13" name="群組 12"/>
            <p:cNvGrpSpPr/>
            <p:nvPr/>
          </p:nvGrpSpPr>
          <p:grpSpPr>
            <a:xfrm>
              <a:off x="220" y="2678"/>
              <a:ext cx="3786" cy="1785"/>
              <a:chOff x="445" y="2678"/>
              <a:chExt cx="3786" cy="1785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445" y="2678"/>
                <a:ext cx="3786" cy="1785"/>
              </a:xfrm>
              <a:prstGeom prst="roundRect">
                <a:avLst>
                  <a:gd name="adj" fmla="val 6274"/>
                </a:avLst>
              </a:prstGeom>
              <a:solidFill>
                <a:srgbClr val="D951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Text Placeholder 3"/>
              <p:cNvSpPr txBox="1"/>
              <p:nvPr/>
            </p:nvSpPr>
            <p:spPr>
              <a:xfrm>
                <a:off x="699" y="2934"/>
                <a:ext cx="3387" cy="1356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>
                <a:lvl1pPr marL="0" indent="0" algn="ctr">
                  <a:buNone/>
                  <a:defRPr sz="16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lvl="0" algn="l" defTabSz="914400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altLang="zh-TW" sz="1300" dirty="0" smtClean="0">
                    <a:solidFill>
                      <a:schemeClr val="bg1"/>
                    </a:solidFill>
                  </a:rPr>
                  <a:t>1. </a:t>
                </a:r>
                <a:r>
                  <a:rPr lang="zh-TW" altLang="en-US" sz="1300" dirty="0" smtClean="0">
                    <a:solidFill>
                      <a:schemeClr val="bg1"/>
                    </a:solidFill>
                  </a:rPr>
                  <a:t>碳纖維運用 </a:t>
                </a:r>
                <a:r>
                  <a:rPr lang="en-US" altLang="zh-TW" sz="1300" dirty="0" smtClean="0">
                    <a:solidFill>
                      <a:schemeClr val="bg1"/>
                    </a:solidFill>
                    <a:sym typeface="+mn-ea"/>
                  </a:rPr>
                  <a:t>➔ </a:t>
                </a:r>
                <a:r>
                  <a:rPr lang="zh-TW" altLang="en-US" sz="1300" dirty="0" smtClean="0">
                    <a:solidFill>
                      <a:schemeClr val="bg1"/>
                    </a:solidFill>
                  </a:rPr>
                  <a:t>強度輕量化</a:t>
                </a:r>
              </a:p>
              <a:p>
                <a:pPr lvl="0" algn="l" defTabSz="914400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altLang="zh-TW" sz="1300" dirty="0" smtClean="0">
                    <a:solidFill>
                      <a:schemeClr val="bg1"/>
                    </a:solidFill>
                  </a:rPr>
                  <a:t>2. </a:t>
                </a:r>
                <a:r>
                  <a:rPr lang="zh-TW" altLang="en-US" sz="1300" dirty="0" smtClean="0">
                    <a:solidFill>
                      <a:schemeClr val="bg1"/>
                    </a:solidFill>
                  </a:rPr>
                  <a:t>臂長可</a:t>
                </a:r>
                <a:r>
                  <a:rPr lang="zh-TW" altLang="en-US" sz="1300" dirty="0" smtClean="0">
                    <a:solidFill>
                      <a:schemeClr val="bg1"/>
                    </a:solidFill>
                    <a:sym typeface="+mn-ea"/>
                  </a:rPr>
                  <a:t>調整 </a:t>
                </a:r>
                <a:r>
                  <a:rPr lang="en-US" altLang="zh-TW" sz="1300" dirty="0" smtClean="0">
                    <a:solidFill>
                      <a:schemeClr val="bg1"/>
                    </a:solidFill>
                    <a:sym typeface="+mn-ea"/>
                  </a:rPr>
                  <a:t>➔ </a:t>
                </a:r>
                <a:r>
                  <a:rPr lang="zh-TW" altLang="en-US" sz="1300" dirty="0" smtClean="0">
                    <a:solidFill>
                      <a:schemeClr val="bg1"/>
                    </a:solidFill>
                  </a:rPr>
                  <a:t>適用性</a:t>
                </a:r>
                <a:r>
                  <a:rPr lang="zh-TW" altLang="en-US" sz="1300" dirty="0" smtClean="0">
                    <a:solidFill>
                      <a:schemeClr val="bg1"/>
                    </a:solidFill>
                    <a:sym typeface="+mn-ea"/>
                  </a:rPr>
                  <a:t>提升</a:t>
                </a:r>
                <a:endParaRPr lang="zh-TW" altLang="en-US" sz="1300" dirty="0" smtClean="0">
                  <a:solidFill>
                    <a:schemeClr val="bg1"/>
                  </a:solidFill>
                </a:endParaRPr>
              </a:p>
              <a:p>
                <a:pPr lvl="0" algn="l" defTabSz="914400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altLang="zh-TW" sz="1300" dirty="0" smtClean="0">
                    <a:solidFill>
                      <a:schemeClr val="bg1"/>
                    </a:solidFill>
                  </a:rPr>
                  <a:t>3. </a:t>
                </a:r>
                <a:r>
                  <a:rPr lang="zh-TW" altLang="en-US" sz="1300" dirty="0" smtClean="0">
                    <a:solidFill>
                      <a:schemeClr val="bg1"/>
                    </a:solidFill>
                  </a:rPr>
                  <a:t>高精度 </a:t>
                </a:r>
                <a:r>
                  <a:rPr lang="en-US" altLang="zh-TW" sz="1300" dirty="0" smtClean="0">
                    <a:solidFill>
                      <a:schemeClr val="bg1"/>
                    </a:solidFill>
                    <a:sym typeface="+mn-ea"/>
                  </a:rPr>
                  <a:t>➔ </a:t>
                </a:r>
                <a:r>
                  <a:rPr lang="zh-TW" altLang="en-US" sz="1300" dirty="0" smtClean="0">
                    <a:solidFill>
                      <a:schemeClr val="bg1"/>
                    </a:solidFill>
                  </a:rPr>
                  <a:t>省工時</a:t>
                </a:r>
              </a:p>
              <a:p>
                <a:pPr lvl="0" algn="l" defTabSz="914400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altLang="zh-TW" sz="1300" dirty="0" smtClean="0">
                    <a:solidFill>
                      <a:schemeClr val="bg1"/>
                    </a:solidFill>
                  </a:rPr>
                  <a:t>4. </a:t>
                </a:r>
                <a:r>
                  <a:rPr lang="zh-TW" altLang="en-US" sz="1300" dirty="0" smtClean="0">
                    <a:solidFill>
                      <a:schemeClr val="bg1"/>
                    </a:solidFill>
                  </a:rPr>
                  <a:t>荷重</a:t>
                </a:r>
                <a:r>
                  <a:rPr lang="zh-TW" altLang="en-US" sz="1300" dirty="0" smtClean="0">
                    <a:solidFill>
                      <a:schemeClr val="bg1"/>
                    </a:solidFill>
                    <a:sym typeface="+mn-ea"/>
                  </a:rPr>
                  <a:t>大 </a:t>
                </a:r>
                <a:r>
                  <a:rPr lang="en-US" altLang="zh-TW" sz="1300" dirty="0" smtClean="0">
                    <a:solidFill>
                      <a:schemeClr val="bg1"/>
                    </a:solidFill>
                    <a:sym typeface="+mn-ea"/>
                  </a:rPr>
                  <a:t>➔ </a:t>
                </a:r>
                <a:r>
                  <a:rPr lang="zh-TW" altLang="en-US" sz="1300" dirty="0" smtClean="0">
                    <a:solidFill>
                      <a:schemeClr val="bg1"/>
                    </a:solidFill>
                  </a:rPr>
                  <a:t>尚安心</a:t>
                </a:r>
              </a:p>
            </p:txBody>
          </p:sp>
        </p:grpSp>
        <p:grpSp>
          <p:nvGrpSpPr>
            <p:cNvPr id="104" name="群組 103"/>
            <p:cNvGrpSpPr/>
            <p:nvPr/>
          </p:nvGrpSpPr>
          <p:grpSpPr>
            <a:xfrm>
              <a:off x="3525" y="2928"/>
              <a:ext cx="2040" cy="1270"/>
              <a:chOff x="3525" y="2928"/>
              <a:chExt cx="2040" cy="1270"/>
            </a:xfrm>
          </p:grpSpPr>
          <p:grpSp>
            <p:nvGrpSpPr>
              <p:cNvPr id="79" name="群組 78"/>
              <p:cNvGrpSpPr/>
              <p:nvPr/>
            </p:nvGrpSpPr>
            <p:grpSpPr>
              <a:xfrm>
                <a:off x="3525" y="2928"/>
                <a:ext cx="2040" cy="1270"/>
                <a:chOff x="3525" y="2928"/>
                <a:chExt cx="2040" cy="1270"/>
              </a:xfrm>
            </p:grpSpPr>
            <p:cxnSp>
              <p:nvCxnSpPr>
                <p:cNvPr id="47" name="Straight Arrow Connector 46"/>
                <p:cNvCxnSpPr/>
                <p:nvPr/>
              </p:nvCxnSpPr>
              <p:spPr>
                <a:xfrm>
                  <a:off x="3525" y="3580"/>
                  <a:ext cx="2040" cy="0"/>
                </a:xfrm>
                <a:prstGeom prst="straightConnector1">
                  <a:avLst/>
                </a:prstGeom>
                <a:ln w="28575">
                  <a:solidFill>
                    <a:srgbClr val="D9515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Oval 35"/>
                <p:cNvSpPr/>
                <p:nvPr/>
              </p:nvSpPr>
              <p:spPr>
                <a:xfrm>
                  <a:off x="4163" y="2928"/>
                  <a:ext cx="1270" cy="12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D9515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89" name="Oval 35"/>
              <p:cNvSpPr/>
              <p:nvPr/>
            </p:nvSpPr>
            <p:spPr>
              <a:xfrm>
                <a:off x="4246" y="3013"/>
                <a:ext cx="1103" cy="1103"/>
              </a:xfrm>
              <a:prstGeom prst="ellipse">
                <a:avLst/>
              </a:prstGeom>
              <a:solidFill>
                <a:srgbClr val="D951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3000" b="1" dirty="0"/>
                  <a:t>機</a:t>
                </a:r>
                <a:r>
                  <a:rPr lang="en-US" dirty="0"/>
                  <a:t> </a:t>
                </a:r>
              </a:p>
            </p:txBody>
          </p:sp>
        </p:grpSp>
      </p:grpSp>
      <p:grpSp>
        <p:nvGrpSpPr>
          <p:cNvPr id="112" name="群組 111"/>
          <p:cNvGrpSpPr/>
          <p:nvPr/>
        </p:nvGrpSpPr>
        <p:grpSpPr>
          <a:xfrm>
            <a:off x="137795" y="2659540"/>
            <a:ext cx="3393440" cy="1132840"/>
            <a:chOff x="220" y="5088"/>
            <a:chExt cx="5344" cy="1784"/>
          </a:xfrm>
        </p:grpSpPr>
        <p:grpSp>
          <p:nvGrpSpPr>
            <p:cNvPr id="35" name="群組 34"/>
            <p:cNvGrpSpPr/>
            <p:nvPr/>
          </p:nvGrpSpPr>
          <p:grpSpPr>
            <a:xfrm>
              <a:off x="220" y="5088"/>
              <a:ext cx="3785" cy="1785"/>
              <a:chOff x="445" y="2688"/>
              <a:chExt cx="3785" cy="1785"/>
            </a:xfrm>
          </p:grpSpPr>
          <p:sp>
            <p:nvSpPr>
              <p:cNvPr id="38" name="Rounded Rectangle 47"/>
              <p:cNvSpPr/>
              <p:nvPr/>
            </p:nvSpPr>
            <p:spPr>
              <a:xfrm>
                <a:off x="445" y="2688"/>
                <a:ext cx="3785" cy="1785"/>
              </a:xfrm>
              <a:prstGeom prst="roundRect">
                <a:avLst>
                  <a:gd name="adj" fmla="val 6274"/>
                </a:avLst>
              </a:prstGeom>
              <a:solidFill>
                <a:srgbClr val="EE9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 Placeholder 3"/>
              <p:cNvSpPr txBox="1"/>
              <p:nvPr/>
            </p:nvSpPr>
            <p:spPr>
              <a:xfrm>
                <a:off x="699" y="2906"/>
                <a:ext cx="2826" cy="1356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>
                <a:lvl1pPr marL="0" indent="0" algn="ctr">
                  <a:buNone/>
                  <a:defRPr sz="16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lvl="0" algn="l" defTabSz="914400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altLang="zh-TW" sz="1300" dirty="0" smtClean="0">
                    <a:solidFill>
                      <a:schemeClr val="bg1"/>
                    </a:solidFill>
                    <a:sym typeface="+mn-ea"/>
                  </a:rPr>
                  <a:t>1. I/O</a:t>
                </a:r>
                <a:r>
                  <a:rPr lang="zh-TW" altLang="en-US" sz="1300" dirty="0" smtClean="0">
                    <a:solidFill>
                      <a:schemeClr val="bg1"/>
                    </a:solidFill>
                    <a:sym typeface="+mn-ea"/>
                  </a:rPr>
                  <a:t>接點多，互動佳</a:t>
                </a:r>
                <a:endParaRPr lang="en-US" altLang="zh-TW" sz="1300" dirty="0" smtClean="0">
                  <a:solidFill>
                    <a:schemeClr val="bg1"/>
                  </a:solidFill>
                  <a:sym typeface="+mn-ea"/>
                </a:endParaRPr>
              </a:p>
              <a:p>
                <a:pPr lvl="0" algn="l" defTabSz="914400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altLang="zh-TW" sz="1300" dirty="0" smtClean="0">
                    <a:solidFill>
                      <a:schemeClr val="bg1"/>
                    </a:solidFill>
                    <a:sym typeface="+mn-ea"/>
                  </a:rPr>
                  <a:t>2. EtherCAT</a:t>
                </a:r>
                <a:r>
                  <a:rPr lang="zh-TW" altLang="en-US" sz="1300" dirty="0" smtClean="0">
                    <a:solidFill>
                      <a:schemeClr val="bg1"/>
                    </a:solidFill>
                    <a:sym typeface="+mn-ea"/>
                  </a:rPr>
                  <a:t> 整合度高</a:t>
                </a:r>
                <a:endParaRPr lang="zh-TW" altLang="en-US" sz="1300" dirty="0" smtClean="0">
                  <a:solidFill>
                    <a:schemeClr val="bg1"/>
                  </a:solidFill>
                </a:endParaRPr>
              </a:p>
              <a:p>
                <a:pPr lvl="0" algn="l" defTabSz="914400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altLang="zh-TW" sz="1300" dirty="0" smtClean="0">
                    <a:solidFill>
                      <a:schemeClr val="bg1"/>
                    </a:solidFill>
                  </a:rPr>
                  <a:t>3. </a:t>
                </a:r>
                <a:r>
                  <a:rPr lang="zh-TW" altLang="en-US" sz="1300" dirty="0" smtClean="0">
                    <a:solidFill>
                      <a:schemeClr val="bg1"/>
                    </a:solidFill>
                  </a:rPr>
                  <a:t>開發選擇</a:t>
                </a:r>
                <a:r>
                  <a:rPr lang="zh-TW" altLang="en-US" sz="1300" dirty="0" smtClean="0">
                    <a:solidFill>
                      <a:schemeClr val="bg1"/>
                    </a:solidFill>
                    <a:sym typeface="+mn-ea"/>
                  </a:rPr>
                  <a:t>，</a:t>
                </a:r>
                <a:r>
                  <a:rPr lang="zh-TW" altLang="en-US" sz="1300" dirty="0" smtClean="0">
                    <a:solidFill>
                      <a:schemeClr val="bg1"/>
                    </a:solidFill>
                  </a:rPr>
                  <a:t>彈性高</a:t>
                </a:r>
              </a:p>
              <a:p>
                <a:pPr lvl="0" algn="l" defTabSz="914400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altLang="zh-TW" sz="1300" dirty="0" smtClean="0">
                    <a:solidFill>
                      <a:schemeClr val="bg1"/>
                    </a:solidFill>
                  </a:rPr>
                  <a:t>4. </a:t>
                </a:r>
                <a:r>
                  <a:rPr lang="zh-TW" altLang="en-US" sz="1300" dirty="0" smtClean="0">
                    <a:solidFill>
                      <a:schemeClr val="bg1"/>
                    </a:solidFill>
                  </a:rPr>
                  <a:t>廠域設計</a:t>
                </a:r>
                <a:r>
                  <a:rPr lang="zh-TW" altLang="en-US" sz="1300" dirty="0" smtClean="0">
                    <a:solidFill>
                      <a:schemeClr val="bg1"/>
                    </a:solidFill>
                    <a:sym typeface="+mn-ea"/>
                  </a:rPr>
                  <a:t>，</a:t>
                </a:r>
                <a:r>
                  <a:rPr lang="zh-TW" altLang="en-US" sz="1300" dirty="0" smtClean="0">
                    <a:solidFill>
                      <a:schemeClr val="bg1"/>
                    </a:solidFill>
                  </a:rPr>
                  <a:t>應用廣</a:t>
                </a:r>
              </a:p>
            </p:txBody>
          </p:sp>
        </p:grpSp>
        <p:grpSp>
          <p:nvGrpSpPr>
            <p:cNvPr id="105" name="群組 104"/>
            <p:cNvGrpSpPr/>
            <p:nvPr/>
          </p:nvGrpSpPr>
          <p:grpSpPr>
            <a:xfrm>
              <a:off x="3542" y="5348"/>
              <a:ext cx="2022" cy="1270"/>
              <a:chOff x="3542" y="5348"/>
              <a:chExt cx="2022" cy="1270"/>
            </a:xfrm>
          </p:grpSpPr>
          <p:grpSp>
            <p:nvGrpSpPr>
              <p:cNvPr id="80" name="群組 79"/>
              <p:cNvGrpSpPr/>
              <p:nvPr/>
            </p:nvGrpSpPr>
            <p:grpSpPr>
              <a:xfrm>
                <a:off x="3542" y="5348"/>
                <a:ext cx="2022" cy="1270"/>
                <a:chOff x="3542" y="5348"/>
                <a:chExt cx="2022" cy="1270"/>
              </a:xfrm>
            </p:grpSpPr>
            <p:cxnSp>
              <p:nvCxnSpPr>
                <p:cNvPr id="58" name="Straight Arrow Connector 57"/>
                <p:cNvCxnSpPr/>
                <p:nvPr/>
              </p:nvCxnSpPr>
              <p:spPr>
                <a:xfrm>
                  <a:off x="3542" y="5970"/>
                  <a:ext cx="2023" cy="0"/>
                </a:xfrm>
                <a:prstGeom prst="straightConnector1">
                  <a:avLst/>
                </a:prstGeom>
                <a:ln w="28575">
                  <a:solidFill>
                    <a:srgbClr val="EE9D00"/>
                  </a:solidFill>
                  <a:tailEnd type="triangle" w="med" len="med"/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grpSp>
              <p:nvGrpSpPr>
                <p:cNvPr id="57" name="Group 56"/>
                <p:cNvGrpSpPr/>
                <p:nvPr/>
              </p:nvGrpSpPr>
              <p:grpSpPr>
                <a:xfrm>
                  <a:off x="4163" y="5348"/>
                  <a:ext cx="1270" cy="1270"/>
                  <a:chOff x="2585647" y="3280395"/>
                  <a:chExt cx="806498" cy="806498"/>
                </a:xfrm>
              </p:grpSpPr>
              <p:sp>
                <p:nvSpPr>
                  <p:cNvPr id="14" name="Oval 13"/>
                  <p:cNvSpPr/>
                  <p:nvPr/>
                </p:nvSpPr>
                <p:spPr>
                  <a:xfrm>
                    <a:off x="2585647" y="3280395"/>
                    <a:ext cx="806498" cy="80649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EE9D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15" name="Group 31"/>
                  <p:cNvGrpSpPr/>
                  <p:nvPr/>
                </p:nvGrpSpPr>
                <p:grpSpPr>
                  <a:xfrm flipH="1">
                    <a:off x="2809436" y="3683601"/>
                    <a:ext cx="1193" cy="188403"/>
                    <a:chOff x="2384425" y="3405189"/>
                    <a:chExt cx="1588" cy="250825"/>
                  </a:xfrm>
                  <a:solidFill>
                    <a:schemeClr val="accent1"/>
                  </a:solidFill>
                </p:grpSpPr>
                <p:sp>
                  <p:nvSpPr>
                    <p:cNvPr id="17" name="Freeform 102"/>
                    <p:cNvSpPr/>
                    <p:nvPr/>
                  </p:nvSpPr>
                  <p:spPr bwMode="auto">
                    <a:xfrm>
                      <a:off x="2384425" y="3405189"/>
                      <a:ext cx="1588" cy="25082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0" y="158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h="158">
                          <a:moveTo>
                            <a:pt x="0" y="0"/>
                          </a:moveTo>
                          <a:lnTo>
                            <a:pt x="0" y="15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pFill/>
                    <a:ln w="9525">
                      <a:noFill/>
                      <a:round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" name="Line 10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84425" y="3405189"/>
                      <a:ext cx="1588" cy="250825"/>
                    </a:xfrm>
                    <a:prstGeom prst="line">
                      <a:avLst/>
                    </a:prstGeom>
                    <a:grpFill/>
                    <a:ln w="9525">
                      <a:noFill/>
                      <a:round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en-US"/>
                    </a:p>
                  </p:txBody>
                </p:sp>
              </p:grpSp>
            </p:grpSp>
          </p:grpSp>
          <p:sp>
            <p:nvSpPr>
              <p:cNvPr id="91" name="Oval 35"/>
              <p:cNvSpPr/>
              <p:nvPr/>
            </p:nvSpPr>
            <p:spPr>
              <a:xfrm>
                <a:off x="4246" y="5429"/>
                <a:ext cx="1103" cy="1103"/>
              </a:xfrm>
              <a:prstGeom prst="ellipse">
                <a:avLst/>
              </a:prstGeom>
              <a:solidFill>
                <a:srgbClr val="EE9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3000" b="1" dirty="0"/>
                  <a:t>電</a:t>
                </a:r>
                <a:r>
                  <a:rPr lang="en-US" dirty="0"/>
                  <a:t> </a:t>
                </a:r>
              </a:p>
            </p:txBody>
          </p:sp>
        </p:grpSp>
      </p:grpSp>
      <p:grpSp>
        <p:nvGrpSpPr>
          <p:cNvPr id="110" name="群組 109"/>
          <p:cNvGrpSpPr/>
          <p:nvPr/>
        </p:nvGrpSpPr>
        <p:grpSpPr>
          <a:xfrm>
            <a:off x="5619750" y="1127920"/>
            <a:ext cx="3387090" cy="1133475"/>
            <a:chOff x="8850" y="2678"/>
            <a:chExt cx="5334" cy="1785"/>
          </a:xfrm>
        </p:grpSpPr>
        <p:grpSp>
          <p:nvGrpSpPr>
            <p:cNvPr id="83" name="群組 82"/>
            <p:cNvGrpSpPr/>
            <p:nvPr/>
          </p:nvGrpSpPr>
          <p:grpSpPr>
            <a:xfrm>
              <a:off x="10398" y="2678"/>
              <a:ext cx="3786" cy="1785"/>
              <a:chOff x="198" y="2678"/>
              <a:chExt cx="3786" cy="1785"/>
            </a:xfrm>
          </p:grpSpPr>
          <p:sp>
            <p:nvSpPr>
              <p:cNvPr id="84" name="Rounded Rectangle 47"/>
              <p:cNvSpPr/>
              <p:nvPr/>
            </p:nvSpPr>
            <p:spPr>
              <a:xfrm>
                <a:off x="198" y="2678"/>
                <a:ext cx="3786" cy="1785"/>
              </a:xfrm>
              <a:prstGeom prst="roundRect">
                <a:avLst>
                  <a:gd name="adj" fmla="val 6274"/>
                </a:avLst>
              </a:prstGeom>
              <a:solidFill>
                <a:srgbClr val="89A9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5" name="Text Placeholder 3"/>
              <p:cNvSpPr txBox="1"/>
              <p:nvPr/>
            </p:nvSpPr>
            <p:spPr>
              <a:xfrm>
                <a:off x="454" y="3100"/>
                <a:ext cx="3530" cy="1014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>
                <a:lvl1pPr marL="0" indent="0" algn="ctr">
                  <a:buNone/>
                  <a:defRPr sz="16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lvl="0" algn="l" defTabSz="914400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altLang="zh-TW" sz="1300" dirty="0" smtClean="0">
                    <a:solidFill>
                      <a:schemeClr val="bg1"/>
                    </a:solidFill>
                  </a:rPr>
                  <a:t>1. </a:t>
                </a:r>
                <a:r>
                  <a:rPr lang="zh-TW" altLang="en-US" sz="1300" dirty="0" smtClean="0">
                    <a:solidFill>
                      <a:schemeClr val="bg1"/>
                    </a:solidFill>
                  </a:rPr>
                  <a:t>採用</a:t>
                </a:r>
                <a:r>
                  <a:rPr lang="en-US" altLang="zh-TW" sz="1200" dirty="0" smtClean="0">
                    <a:solidFill>
                      <a:schemeClr val="bg1"/>
                    </a:solidFill>
                  </a:rPr>
                  <a:t>ROS2</a:t>
                </a:r>
                <a:r>
                  <a:rPr lang="zh-TW" altLang="en-US" sz="1300" dirty="0" smtClean="0">
                    <a:solidFill>
                      <a:schemeClr val="bg1"/>
                    </a:solidFill>
                  </a:rPr>
                  <a:t>，資源眾多</a:t>
                </a:r>
              </a:p>
              <a:p>
                <a:pPr lvl="0" algn="l" defTabSz="914400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altLang="zh-TW" sz="1300" dirty="0" smtClean="0">
                    <a:solidFill>
                      <a:schemeClr val="bg1"/>
                    </a:solidFill>
                  </a:rPr>
                  <a:t>2. </a:t>
                </a:r>
                <a:r>
                  <a:rPr lang="zh-TW" altLang="en-US" sz="1300" dirty="0" smtClean="0">
                    <a:solidFill>
                      <a:schemeClr val="bg1"/>
                    </a:solidFill>
                  </a:rPr>
                  <a:t>友善介面，簡易操作</a:t>
                </a:r>
              </a:p>
              <a:p>
                <a:pPr lvl="0" algn="l" defTabSz="914400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altLang="zh-TW" sz="1300" dirty="0" smtClean="0">
                    <a:solidFill>
                      <a:schemeClr val="bg1"/>
                    </a:solidFill>
                  </a:rPr>
                  <a:t>3. </a:t>
                </a:r>
                <a:r>
                  <a:rPr lang="zh-TW" altLang="en-US" sz="1300" dirty="0" smtClean="0">
                    <a:solidFill>
                      <a:schemeClr val="bg1"/>
                    </a:solidFill>
                  </a:rPr>
                  <a:t>遠端連線</a:t>
                </a:r>
                <a:r>
                  <a:rPr lang="zh-TW" altLang="en-US" sz="1300" dirty="0" smtClean="0">
                    <a:solidFill>
                      <a:schemeClr val="bg1"/>
                    </a:solidFill>
                    <a:sym typeface="+mn-ea"/>
                  </a:rPr>
                  <a:t>，即時管理</a:t>
                </a:r>
              </a:p>
            </p:txBody>
          </p:sp>
        </p:grpSp>
        <p:grpSp>
          <p:nvGrpSpPr>
            <p:cNvPr id="106" name="群組 105"/>
            <p:cNvGrpSpPr/>
            <p:nvPr/>
          </p:nvGrpSpPr>
          <p:grpSpPr>
            <a:xfrm>
              <a:off x="8850" y="2936"/>
              <a:ext cx="1638" cy="1270"/>
              <a:chOff x="8850" y="2936"/>
              <a:chExt cx="1638" cy="1270"/>
            </a:xfrm>
          </p:grpSpPr>
          <p:grpSp>
            <p:nvGrpSpPr>
              <p:cNvPr id="81" name="群組 80"/>
              <p:cNvGrpSpPr/>
              <p:nvPr/>
            </p:nvGrpSpPr>
            <p:grpSpPr>
              <a:xfrm>
                <a:off x="8850" y="2936"/>
                <a:ext cx="1638" cy="1270"/>
                <a:chOff x="8850" y="2936"/>
                <a:chExt cx="1638" cy="1270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 flipH="1" flipV="1">
                  <a:off x="8850" y="3580"/>
                  <a:ext cx="1638" cy="13"/>
                </a:xfrm>
                <a:prstGeom prst="straightConnector1">
                  <a:avLst/>
                </a:prstGeom>
                <a:ln w="28575">
                  <a:solidFill>
                    <a:srgbClr val="89A94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Oval 38"/>
                <p:cNvSpPr/>
                <p:nvPr/>
              </p:nvSpPr>
              <p:spPr>
                <a:xfrm>
                  <a:off x="8976" y="2936"/>
                  <a:ext cx="1270" cy="12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89A94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92" name="Oval 35"/>
              <p:cNvSpPr/>
              <p:nvPr/>
            </p:nvSpPr>
            <p:spPr>
              <a:xfrm>
                <a:off x="9059" y="3011"/>
                <a:ext cx="1103" cy="1103"/>
              </a:xfrm>
              <a:prstGeom prst="ellipse">
                <a:avLst/>
              </a:prstGeom>
              <a:solidFill>
                <a:srgbClr val="89A9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3000" b="1" dirty="0"/>
                  <a:t>軟</a:t>
                </a:r>
                <a:r>
                  <a:rPr lang="en-US" sz="3000" dirty="0"/>
                  <a:t> </a:t>
                </a:r>
              </a:p>
            </p:txBody>
          </p:sp>
        </p:grpSp>
      </p:grpSp>
      <p:grpSp>
        <p:nvGrpSpPr>
          <p:cNvPr id="109" name="群組 108"/>
          <p:cNvGrpSpPr/>
          <p:nvPr/>
        </p:nvGrpSpPr>
        <p:grpSpPr>
          <a:xfrm>
            <a:off x="5619750" y="2660175"/>
            <a:ext cx="3387090" cy="1133475"/>
            <a:chOff x="8850" y="5091"/>
            <a:chExt cx="5334" cy="1785"/>
          </a:xfrm>
        </p:grpSpPr>
        <p:grpSp>
          <p:nvGrpSpPr>
            <p:cNvPr id="56" name="群組 55"/>
            <p:cNvGrpSpPr/>
            <p:nvPr/>
          </p:nvGrpSpPr>
          <p:grpSpPr>
            <a:xfrm>
              <a:off x="10398" y="5091"/>
              <a:ext cx="3786" cy="1785"/>
              <a:chOff x="198" y="2688"/>
              <a:chExt cx="3786" cy="1785"/>
            </a:xfrm>
          </p:grpSpPr>
          <p:sp>
            <p:nvSpPr>
              <p:cNvPr id="71" name="Rounded Rectangle 47"/>
              <p:cNvSpPr/>
              <p:nvPr/>
            </p:nvSpPr>
            <p:spPr>
              <a:xfrm>
                <a:off x="198" y="2688"/>
                <a:ext cx="3786" cy="1785"/>
              </a:xfrm>
              <a:prstGeom prst="roundRect">
                <a:avLst>
                  <a:gd name="adj" fmla="val 6274"/>
                </a:avLst>
              </a:prstGeom>
              <a:solidFill>
                <a:srgbClr val="8064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Text Placeholder 3"/>
              <p:cNvSpPr txBox="1"/>
              <p:nvPr/>
            </p:nvSpPr>
            <p:spPr>
              <a:xfrm>
                <a:off x="454" y="2929"/>
                <a:ext cx="3530" cy="1356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>
                <a:lvl1pPr marL="0" indent="0" algn="ctr">
                  <a:buNone/>
                  <a:defRPr sz="16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lvl="0" algn="l" defTabSz="914400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altLang="zh-TW" sz="1300" dirty="0" smtClean="0">
                    <a:solidFill>
                      <a:schemeClr val="bg1"/>
                    </a:solidFill>
                  </a:rPr>
                  <a:t>1. </a:t>
                </a:r>
                <a:r>
                  <a:rPr sz="1300" dirty="0" smtClean="0">
                    <a:solidFill>
                      <a:schemeClr val="bg1"/>
                    </a:solidFill>
                  </a:rPr>
                  <a:t>Aruco定位 + Pickup &amp; Place</a:t>
                </a:r>
              </a:p>
              <a:p>
                <a:pPr lvl="0" algn="l" defTabSz="914400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altLang="zh-TW" sz="1300" dirty="0" smtClean="0">
                    <a:solidFill>
                      <a:schemeClr val="bg1"/>
                    </a:solidFill>
                  </a:rPr>
                  <a:t>2. 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3D</a:t>
                </a:r>
                <a:r>
                  <a:rPr lang="zh-TW" altLang="en-US" sz="1300" dirty="0" smtClean="0">
                    <a:solidFill>
                      <a:schemeClr val="bg1"/>
                    </a:solidFill>
                  </a:rPr>
                  <a:t>取像</a:t>
                </a:r>
                <a:r>
                  <a:rPr lang="en-US" altLang="zh-TW" sz="1200" dirty="0" smtClean="0">
                    <a:solidFill>
                      <a:schemeClr val="bg1"/>
                    </a:solidFill>
                    <a:sym typeface="+mn-ea"/>
                  </a:rPr>
                  <a:t>/ </a:t>
                </a:r>
                <a:r>
                  <a:rPr lang="zh-TW" altLang="en-US" sz="1300" dirty="0" smtClean="0">
                    <a:solidFill>
                      <a:schemeClr val="bg1"/>
                    </a:solidFill>
                  </a:rPr>
                  <a:t>量測</a:t>
                </a:r>
                <a:r>
                  <a:rPr lang="en-US" altLang="zh-TW" sz="1200" dirty="0" smtClean="0">
                    <a:solidFill>
                      <a:schemeClr val="bg1"/>
                    </a:solidFill>
                  </a:rPr>
                  <a:t>/ </a:t>
                </a:r>
                <a:r>
                  <a:rPr lang="zh-TW" altLang="en-US" sz="1300" dirty="0" smtClean="0">
                    <a:solidFill>
                      <a:schemeClr val="bg1"/>
                    </a:solidFill>
                  </a:rPr>
                  <a:t>投影</a:t>
                </a:r>
                <a:r>
                  <a:rPr lang="en-US" altLang="zh-TW" sz="1200" dirty="0" smtClean="0">
                    <a:solidFill>
                      <a:schemeClr val="bg1"/>
                    </a:solidFill>
                  </a:rPr>
                  <a:t>/ 2D</a:t>
                </a:r>
                <a:r>
                  <a:rPr lang="zh-TW" altLang="en-US" sz="1300" dirty="0" smtClean="0">
                    <a:solidFill>
                      <a:schemeClr val="bg1"/>
                    </a:solidFill>
                  </a:rPr>
                  <a:t>檢測</a:t>
                </a:r>
              </a:p>
              <a:p>
                <a:pPr lvl="0" algn="l" defTabSz="914400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altLang="zh-TW" sz="1300" dirty="0" smtClean="0">
                    <a:solidFill>
                      <a:schemeClr val="bg1"/>
                    </a:solidFill>
                  </a:rPr>
                  <a:t>3. </a:t>
                </a:r>
                <a:r>
                  <a:rPr lang="en-US" altLang="zh-TW" sz="1200" dirty="0" smtClean="0">
                    <a:solidFill>
                      <a:schemeClr val="bg1"/>
                    </a:solidFill>
                  </a:rPr>
                  <a:t>CAD to Point ➔ </a:t>
                </a:r>
                <a:r>
                  <a:rPr lang="zh-TW" altLang="en-US" sz="1300" dirty="0" smtClean="0">
                    <a:solidFill>
                      <a:schemeClr val="bg1"/>
                    </a:solidFill>
                  </a:rPr>
                  <a:t>自動路徑生成</a:t>
                </a:r>
              </a:p>
              <a:p>
                <a:pPr lvl="0" algn="l" defTabSz="914400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altLang="zh-TW" sz="1300" dirty="0" smtClean="0">
                    <a:solidFill>
                      <a:schemeClr val="bg1"/>
                    </a:solidFill>
                  </a:rPr>
                  <a:t>4. </a:t>
                </a:r>
                <a:r>
                  <a:rPr lang="zh-TW" altLang="en-US" sz="1300" dirty="0" smtClean="0">
                    <a:solidFill>
                      <a:schemeClr val="bg1"/>
                    </a:solidFill>
                  </a:rPr>
                  <a:t>內建於系統</a:t>
                </a:r>
              </a:p>
            </p:txBody>
          </p:sp>
        </p:grpSp>
        <p:grpSp>
          <p:nvGrpSpPr>
            <p:cNvPr id="108" name="群組 107"/>
            <p:cNvGrpSpPr/>
            <p:nvPr/>
          </p:nvGrpSpPr>
          <p:grpSpPr>
            <a:xfrm>
              <a:off x="8850" y="5348"/>
              <a:ext cx="1548" cy="1270"/>
              <a:chOff x="8850" y="5348"/>
              <a:chExt cx="1548" cy="1270"/>
            </a:xfrm>
          </p:grpSpPr>
          <p:grpSp>
            <p:nvGrpSpPr>
              <p:cNvPr id="82" name="群組 81"/>
              <p:cNvGrpSpPr/>
              <p:nvPr/>
            </p:nvGrpSpPr>
            <p:grpSpPr>
              <a:xfrm>
                <a:off x="8850" y="5348"/>
                <a:ext cx="1548" cy="1270"/>
                <a:chOff x="8850" y="5348"/>
                <a:chExt cx="1548" cy="1270"/>
              </a:xfrm>
            </p:grpSpPr>
            <p:cxnSp>
              <p:nvCxnSpPr>
                <p:cNvPr id="90" name="Straight Arrow Connector 89"/>
                <p:cNvCxnSpPr>
                  <a:stCxn id="71" idx="1"/>
                </p:cNvCxnSpPr>
                <p:nvPr/>
              </p:nvCxnSpPr>
              <p:spPr>
                <a:xfrm flipH="1" flipV="1">
                  <a:off x="8850" y="5983"/>
                  <a:ext cx="1548" cy="1"/>
                </a:xfrm>
                <a:prstGeom prst="straightConnector1">
                  <a:avLst/>
                </a:prstGeom>
                <a:ln w="28575">
                  <a:solidFill>
                    <a:srgbClr val="8064A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Oval 10"/>
                <p:cNvSpPr/>
                <p:nvPr/>
              </p:nvSpPr>
              <p:spPr>
                <a:xfrm>
                  <a:off x="8976" y="5348"/>
                  <a:ext cx="1270" cy="12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8064A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93" name="Oval 35"/>
              <p:cNvSpPr/>
              <p:nvPr/>
            </p:nvSpPr>
            <p:spPr>
              <a:xfrm>
                <a:off x="9060" y="5431"/>
                <a:ext cx="1103" cy="1103"/>
              </a:xfrm>
              <a:prstGeom prst="ellipse">
                <a:avLst/>
              </a:prstGeom>
              <a:solidFill>
                <a:srgbClr val="8064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3000" b="1" dirty="0"/>
                  <a:t>光</a:t>
                </a:r>
                <a:r>
                  <a:rPr lang="en-US" dirty="0"/>
                  <a:t> </a:t>
                </a:r>
              </a:p>
            </p:txBody>
          </p:sp>
        </p:grpSp>
      </p:grpSp>
      <p:grpSp>
        <p:nvGrpSpPr>
          <p:cNvPr id="8" name="群組 7"/>
          <p:cNvGrpSpPr/>
          <p:nvPr/>
        </p:nvGrpSpPr>
        <p:grpSpPr>
          <a:xfrm>
            <a:off x="3394710" y="1261311"/>
            <a:ext cx="2368763" cy="2368509"/>
            <a:chOff x="3394710" y="1261311"/>
            <a:chExt cx="2368763" cy="2368509"/>
          </a:xfrm>
        </p:grpSpPr>
        <p:grpSp>
          <p:nvGrpSpPr>
            <p:cNvPr id="6" name="群組 5"/>
            <p:cNvGrpSpPr/>
            <p:nvPr/>
          </p:nvGrpSpPr>
          <p:grpSpPr>
            <a:xfrm>
              <a:off x="3394710" y="1261311"/>
              <a:ext cx="2368763" cy="2368509"/>
              <a:chOff x="3394710" y="1261311"/>
              <a:chExt cx="2368763" cy="2368509"/>
            </a:xfrm>
          </p:grpSpPr>
          <p:sp>
            <p:nvSpPr>
              <p:cNvPr id="103" name="Oval 38"/>
              <p:cNvSpPr/>
              <p:nvPr/>
            </p:nvSpPr>
            <p:spPr>
              <a:xfrm>
                <a:off x="3394710" y="1275875"/>
                <a:ext cx="2353945" cy="2353945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4DADC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5" name="圖片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89747" y="1261311"/>
                <a:ext cx="2273726" cy="2340000"/>
              </a:xfrm>
              <a:prstGeom prst="rect">
                <a:avLst/>
              </a:prstGeom>
            </p:spPr>
          </p:pic>
        </p:grpSp>
        <p:sp>
          <p:nvSpPr>
            <p:cNvPr id="7" name="矩形 6"/>
            <p:cNvSpPr/>
            <p:nvPr/>
          </p:nvSpPr>
          <p:spPr>
            <a:xfrm>
              <a:off x="3861320" y="3139215"/>
              <a:ext cx="36901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5kg</a:t>
              </a:r>
              <a:endParaRPr lang="zh-TW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4857346" y="2261395"/>
              <a:ext cx="43473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22kg</a:t>
              </a:r>
              <a:endParaRPr lang="zh-TW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AUO </a:t>
            </a:r>
            <a:r>
              <a:rPr lang="en-US" altLang="zh-TW" dirty="0"/>
              <a:t>Robots </a:t>
            </a:r>
            <a:r>
              <a:rPr lang="en-US" altLang="zh-TW" b="0" dirty="0"/>
              <a:t>–</a:t>
            </a:r>
            <a:r>
              <a:rPr lang="en-US" altLang="zh-TW" dirty="0"/>
              <a:t> Better and Cheaper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436729" y="1273324"/>
            <a:ext cx="8167719" cy="4052193"/>
            <a:chOff x="519081" y="1369283"/>
            <a:chExt cx="8167719" cy="4052193"/>
          </a:xfrm>
        </p:grpSpPr>
        <p:sp>
          <p:nvSpPr>
            <p:cNvPr id="7" name="矩形 6"/>
            <p:cNvSpPr/>
            <p:nvPr/>
          </p:nvSpPr>
          <p:spPr>
            <a:xfrm rot="16200000">
              <a:off x="181809" y="3001527"/>
              <a:ext cx="966931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Price (NTD)</a:t>
              </a:r>
              <a:endParaRPr lang="zh-TW" altLang="en-US" sz="1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827585" y="1369283"/>
              <a:ext cx="720079" cy="3924151"/>
              <a:chOff x="827585" y="1214234"/>
              <a:chExt cx="720079" cy="3924151"/>
            </a:xfrm>
          </p:grpSpPr>
          <p:cxnSp>
            <p:nvCxnSpPr>
              <p:cNvPr id="18" name="直線接點 17"/>
              <p:cNvCxnSpPr/>
              <p:nvPr/>
            </p:nvCxnSpPr>
            <p:spPr>
              <a:xfrm>
                <a:off x="1547664" y="1478315"/>
                <a:ext cx="0" cy="339540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/>
              <p:cNvSpPr/>
              <p:nvPr/>
            </p:nvSpPr>
            <p:spPr>
              <a:xfrm>
                <a:off x="827585" y="1214234"/>
                <a:ext cx="708847" cy="39241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>
                  <a:lnSpc>
                    <a:spcPct val="415000"/>
                  </a:lnSpc>
                </a:pPr>
                <a:r>
                  <a:rPr lang="en-US" altLang="zh-TW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1,000,000</a:t>
                </a:r>
                <a:endParaRPr lang="en-US" altLang="zh-TW" sz="1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r">
                  <a:lnSpc>
                    <a:spcPct val="415000"/>
                  </a:lnSpc>
                </a:pPr>
                <a:r>
                  <a:rPr lang="en-US" altLang="zh-TW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800,000</a:t>
                </a:r>
              </a:p>
              <a:p>
                <a:pPr algn="r">
                  <a:lnSpc>
                    <a:spcPct val="415000"/>
                  </a:lnSpc>
                </a:pPr>
                <a:r>
                  <a:rPr lang="en-US" altLang="zh-TW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600,000</a:t>
                </a:r>
                <a:endParaRPr lang="en-US" altLang="zh-TW" sz="1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r">
                  <a:lnSpc>
                    <a:spcPct val="415000"/>
                  </a:lnSpc>
                </a:pPr>
                <a:r>
                  <a:rPr lang="en-US" altLang="zh-TW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400,000</a:t>
                </a:r>
                <a:endParaRPr lang="en-US" altLang="zh-TW" sz="1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r">
                  <a:lnSpc>
                    <a:spcPct val="415000"/>
                  </a:lnSpc>
                </a:pPr>
                <a:r>
                  <a:rPr lang="en-US" altLang="zh-TW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200,000</a:t>
                </a:r>
                <a:endParaRPr lang="en-US" altLang="zh-TW" sz="1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r">
                  <a:lnSpc>
                    <a:spcPct val="415000"/>
                  </a:lnSpc>
                </a:pPr>
                <a:r>
                  <a:rPr lang="en-US" altLang="zh-TW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</a:t>
                </a:r>
                <a:endParaRPr lang="en-US" altLang="zh-TW" sz="1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2426218" y="5113699"/>
              <a:ext cx="526843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UR                            </a:t>
              </a:r>
              <a:r>
                <a:rPr lang="en-US" altLang="zh-TW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TM                           </a:t>
              </a:r>
              <a:r>
                <a:rPr lang="en-US" altLang="zh-TW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ELITE                           </a:t>
              </a:r>
              <a:r>
                <a:rPr lang="en-US" altLang="zh-TW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400" b="1" dirty="0" smtClean="0">
                  <a:solidFill>
                    <a:srgbClr val="017AA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AUO</a:t>
              </a:r>
              <a:endParaRPr lang="zh-TW" altLang="en-US" sz="1400" b="1" dirty="0">
                <a:solidFill>
                  <a:srgbClr val="017AA7"/>
                </a:solidFill>
              </a:endParaRPr>
            </a:p>
          </p:txBody>
        </p:sp>
        <p:grpSp>
          <p:nvGrpSpPr>
            <p:cNvPr id="11" name="群組 10"/>
            <p:cNvGrpSpPr/>
            <p:nvPr/>
          </p:nvGrpSpPr>
          <p:grpSpPr>
            <a:xfrm>
              <a:off x="1547664" y="1860421"/>
              <a:ext cx="7139136" cy="3168352"/>
              <a:chOff x="1547664" y="1860421"/>
              <a:chExt cx="6408712" cy="3168352"/>
            </a:xfrm>
          </p:grpSpPr>
          <p:cxnSp>
            <p:nvCxnSpPr>
              <p:cNvPr id="12" name="直線接點 11"/>
              <p:cNvCxnSpPr/>
              <p:nvPr/>
            </p:nvCxnSpPr>
            <p:spPr>
              <a:xfrm>
                <a:off x="1547664" y="5028773"/>
                <a:ext cx="640871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接點 12"/>
              <p:cNvCxnSpPr/>
              <p:nvPr/>
            </p:nvCxnSpPr>
            <p:spPr>
              <a:xfrm>
                <a:off x="1547664" y="4380701"/>
                <a:ext cx="640871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接點 13"/>
              <p:cNvCxnSpPr/>
              <p:nvPr/>
            </p:nvCxnSpPr>
            <p:spPr>
              <a:xfrm>
                <a:off x="1547664" y="3732629"/>
                <a:ext cx="640871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接點 14"/>
              <p:cNvCxnSpPr/>
              <p:nvPr/>
            </p:nvCxnSpPr>
            <p:spPr>
              <a:xfrm>
                <a:off x="1547664" y="3120561"/>
                <a:ext cx="640871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接點 15"/>
              <p:cNvCxnSpPr/>
              <p:nvPr/>
            </p:nvCxnSpPr>
            <p:spPr>
              <a:xfrm>
                <a:off x="1547664" y="2472489"/>
                <a:ext cx="640871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接點 16"/>
              <p:cNvCxnSpPr/>
              <p:nvPr/>
            </p:nvCxnSpPr>
            <p:spPr>
              <a:xfrm>
                <a:off x="1547664" y="1860421"/>
                <a:ext cx="640871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群組 19"/>
          <p:cNvGrpSpPr/>
          <p:nvPr/>
        </p:nvGrpSpPr>
        <p:grpSpPr>
          <a:xfrm>
            <a:off x="3535238" y="1974871"/>
            <a:ext cx="1105174" cy="2957943"/>
            <a:chOff x="3617590" y="2070830"/>
            <a:chExt cx="1105174" cy="2957943"/>
          </a:xfrm>
        </p:grpSpPr>
        <p:sp>
          <p:nvSpPr>
            <p:cNvPr id="21" name="矩形 20"/>
            <p:cNvSpPr/>
            <p:nvPr/>
          </p:nvSpPr>
          <p:spPr>
            <a:xfrm>
              <a:off x="3707904" y="3271488"/>
              <a:ext cx="936104" cy="17572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3848952" y="3331359"/>
              <a:ext cx="65595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1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550,000</a:t>
              </a:r>
              <a:endParaRPr lang="zh-TW" altLang="en-US" sz="1000" dirty="0">
                <a:solidFill>
                  <a:schemeClr val="bg1"/>
                </a:solidFill>
              </a:endParaRPr>
            </a:p>
          </p:txBody>
        </p:sp>
        <p:grpSp>
          <p:nvGrpSpPr>
            <p:cNvPr id="23" name="群組 22"/>
            <p:cNvGrpSpPr/>
            <p:nvPr/>
          </p:nvGrpSpPr>
          <p:grpSpPr>
            <a:xfrm>
              <a:off x="3617590" y="2070830"/>
              <a:ext cx="1105174" cy="1105174"/>
              <a:chOff x="3628043" y="2008161"/>
              <a:chExt cx="1105174" cy="1105174"/>
            </a:xfrm>
          </p:grpSpPr>
          <p:sp>
            <p:nvSpPr>
              <p:cNvPr id="24" name="橢圓 23"/>
              <p:cNvSpPr/>
              <p:nvPr/>
            </p:nvSpPr>
            <p:spPr>
              <a:xfrm>
                <a:off x="3628043" y="2008161"/>
                <a:ext cx="1105174" cy="110517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25" name="Picture 9" descr="TM系列協作機器人/操作手冊| OMRON Industrial Automation"/>
              <p:cNvPicPr>
                <a:picLocks noChangeAspect="1" noChangeArrowheads="1"/>
              </p:cNvPicPr>
              <p:nvPr/>
            </p:nvPicPr>
            <p:blipFill rotWithShape="1">
              <a:blip r:embed="rId2" cstate="print"/>
              <a:srcRect l="9961" t="9582" r="10342" b="380"/>
              <a:stretch/>
            </p:blipFill>
            <p:spPr bwMode="auto">
              <a:xfrm>
                <a:off x="3887923" y="2311979"/>
                <a:ext cx="576065" cy="650819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26" name="群組 25"/>
          <p:cNvGrpSpPr/>
          <p:nvPr/>
        </p:nvGrpSpPr>
        <p:grpSpPr>
          <a:xfrm>
            <a:off x="5074957" y="2039821"/>
            <a:ext cx="1105174" cy="2892993"/>
            <a:chOff x="5157309" y="2135780"/>
            <a:chExt cx="1105174" cy="2892993"/>
          </a:xfrm>
        </p:grpSpPr>
        <p:sp>
          <p:nvSpPr>
            <p:cNvPr id="27" name="矩形 26"/>
            <p:cNvSpPr/>
            <p:nvPr/>
          </p:nvSpPr>
          <p:spPr>
            <a:xfrm>
              <a:off x="5220072" y="3345966"/>
              <a:ext cx="936104" cy="168280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364391" y="3475375"/>
              <a:ext cx="65594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1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520,000</a:t>
              </a:r>
              <a:endParaRPr lang="zh-TW" altLang="en-US" sz="1000" dirty="0">
                <a:solidFill>
                  <a:schemeClr val="bg1"/>
                </a:solidFill>
              </a:endParaRPr>
            </a:p>
          </p:txBody>
        </p:sp>
        <p:grpSp>
          <p:nvGrpSpPr>
            <p:cNvPr id="29" name="群組 28"/>
            <p:cNvGrpSpPr/>
            <p:nvPr/>
          </p:nvGrpSpPr>
          <p:grpSpPr>
            <a:xfrm>
              <a:off x="5157309" y="2135780"/>
              <a:ext cx="1105174" cy="1105174"/>
              <a:chOff x="5245499" y="2074950"/>
              <a:chExt cx="1105174" cy="1105174"/>
            </a:xfrm>
          </p:grpSpPr>
          <p:sp>
            <p:nvSpPr>
              <p:cNvPr id="30" name="橢圓 29"/>
              <p:cNvSpPr/>
              <p:nvPr/>
            </p:nvSpPr>
            <p:spPr>
              <a:xfrm>
                <a:off x="5245499" y="2074950"/>
                <a:ext cx="1105174" cy="110517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31" name="圖片 3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17946" y="2408734"/>
                <a:ext cx="597359" cy="524213"/>
              </a:xfrm>
              <a:prstGeom prst="rect">
                <a:avLst/>
              </a:prstGeom>
            </p:spPr>
          </p:pic>
        </p:grpSp>
      </p:grpSp>
      <p:grpSp>
        <p:nvGrpSpPr>
          <p:cNvPr id="32" name="群組 31"/>
          <p:cNvGrpSpPr/>
          <p:nvPr/>
        </p:nvGrpSpPr>
        <p:grpSpPr>
          <a:xfrm>
            <a:off x="2008469" y="1321381"/>
            <a:ext cx="1105174" cy="3611433"/>
            <a:chOff x="2090821" y="1417340"/>
            <a:chExt cx="1105174" cy="3611433"/>
          </a:xfrm>
        </p:grpSpPr>
        <p:sp>
          <p:nvSpPr>
            <p:cNvPr id="33" name="矩形 32"/>
            <p:cNvSpPr/>
            <p:nvPr/>
          </p:nvSpPr>
          <p:spPr>
            <a:xfrm>
              <a:off x="2195736" y="2611857"/>
              <a:ext cx="936104" cy="241691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2347130" y="2641476"/>
              <a:ext cx="65595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1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768,000</a:t>
              </a:r>
              <a:endParaRPr lang="zh-TW" altLang="en-US" sz="1000" dirty="0">
                <a:solidFill>
                  <a:schemeClr val="bg1"/>
                </a:solidFill>
              </a:endParaRPr>
            </a:p>
          </p:txBody>
        </p:sp>
        <p:grpSp>
          <p:nvGrpSpPr>
            <p:cNvPr id="35" name="群組 34"/>
            <p:cNvGrpSpPr/>
            <p:nvPr/>
          </p:nvGrpSpPr>
          <p:grpSpPr>
            <a:xfrm>
              <a:off x="2090821" y="1417340"/>
              <a:ext cx="1105174" cy="1105174"/>
              <a:chOff x="2090821" y="1249976"/>
              <a:chExt cx="1105174" cy="1105174"/>
            </a:xfrm>
          </p:grpSpPr>
          <p:sp>
            <p:nvSpPr>
              <p:cNvPr id="36" name="橢圓 35"/>
              <p:cNvSpPr/>
              <p:nvPr/>
            </p:nvSpPr>
            <p:spPr>
              <a:xfrm>
                <a:off x="2090821" y="1249976"/>
                <a:ext cx="1105174" cy="110517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37" name="圖片 3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26218" y="1418547"/>
                <a:ext cx="585168" cy="768032"/>
              </a:xfrm>
              <a:prstGeom prst="rect">
                <a:avLst/>
              </a:prstGeom>
            </p:spPr>
          </p:pic>
        </p:grpSp>
      </p:grpSp>
      <p:sp>
        <p:nvSpPr>
          <p:cNvPr id="38" name="內容版面配置區 2"/>
          <p:cNvSpPr>
            <a:spLocks noGrp="1"/>
          </p:cNvSpPr>
          <p:nvPr>
            <p:ph idx="1"/>
          </p:nvPr>
        </p:nvSpPr>
        <p:spPr>
          <a:xfrm>
            <a:off x="457200" y="697260"/>
            <a:ext cx="8229600" cy="43204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We provide Various of Better and Cheaper Robots.</a:t>
            </a: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  <p:grpSp>
        <p:nvGrpSpPr>
          <p:cNvPr id="3" name="群組 2"/>
          <p:cNvGrpSpPr/>
          <p:nvPr/>
        </p:nvGrpSpPr>
        <p:grpSpPr>
          <a:xfrm>
            <a:off x="6427070" y="2281436"/>
            <a:ext cx="1662978" cy="2651378"/>
            <a:chOff x="6427070" y="2281436"/>
            <a:chExt cx="1662978" cy="2651378"/>
          </a:xfrm>
        </p:grpSpPr>
        <p:grpSp>
          <p:nvGrpSpPr>
            <p:cNvPr id="40" name="群組 39"/>
            <p:cNvGrpSpPr/>
            <p:nvPr/>
          </p:nvGrpSpPr>
          <p:grpSpPr>
            <a:xfrm>
              <a:off x="6427070" y="2281436"/>
              <a:ext cx="1662978" cy="2651378"/>
              <a:chOff x="6509422" y="2455738"/>
              <a:chExt cx="1662978" cy="2651378"/>
            </a:xfrm>
          </p:grpSpPr>
          <p:grpSp>
            <p:nvGrpSpPr>
              <p:cNvPr id="43" name="群組 42"/>
              <p:cNvGrpSpPr/>
              <p:nvPr/>
            </p:nvGrpSpPr>
            <p:grpSpPr>
              <a:xfrm>
                <a:off x="6509422" y="2455738"/>
                <a:ext cx="1662978" cy="2651378"/>
                <a:chOff x="6517882" y="2455738"/>
                <a:chExt cx="1662978" cy="2651378"/>
              </a:xfrm>
            </p:grpSpPr>
            <p:sp>
              <p:nvSpPr>
                <p:cNvPr id="45" name="矩形 44"/>
                <p:cNvSpPr/>
                <p:nvPr/>
              </p:nvSpPr>
              <p:spPr>
                <a:xfrm>
                  <a:off x="6735287" y="4330234"/>
                  <a:ext cx="1306254" cy="776882"/>
                </a:xfrm>
                <a:prstGeom prst="rect">
                  <a:avLst/>
                </a:prstGeom>
                <a:solidFill>
                  <a:srgbClr val="44A9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46" name="群組 45"/>
                <p:cNvGrpSpPr/>
                <p:nvPr/>
              </p:nvGrpSpPr>
              <p:grpSpPr>
                <a:xfrm>
                  <a:off x="6517882" y="2455738"/>
                  <a:ext cx="1662978" cy="1803743"/>
                  <a:chOff x="9199622" y="1396893"/>
                  <a:chExt cx="1662978" cy="1803743"/>
                </a:xfrm>
              </p:grpSpPr>
              <p:grpSp>
                <p:nvGrpSpPr>
                  <p:cNvPr id="47" name="群組 46"/>
                  <p:cNvGrpSpPr/>
                  <p:nvPr/>
                </p:nvGrpSpPr>
                <p:grpSpPr>
                  <a:xfrm>
                    <a:off x="9199622" y="1396893"/>
                    <a:ext cx="1658949" cy="1803743"/>
                    <a:chOff x="5971848" y="2355150"/>
                    <a:chExt cx="1658949" cy="1803743"/>
                  </a:xfrm>
                </p:grpSpPr>
                <p:sp>
                  <p:nvSpPr>
                    <p:cNvPr id="49" name="橢圓 48"/>
                    <p:cNvSpPr/>
                    <p:nvPr/>
                  </p:nvSpPr>
                  <p:spPr>
                    <a:xfrm>
                      <a:off x="5971848" y="2355150"/>
                      <a:ext cx="1658949" cy="163738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pic>
                  <p:nvPicPr>
                    <p:cNvPr id="50" name="圖片 49"/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160534" y="2380414"/>
                      <a:ext cx="1334973" cy="177847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</p:pic>
              </p:grpSp>
              <p:sp>
                <p:nvSpPr>
                  <p:cNvPr id="48" name="橢圓 47"/>
                  <p:cNvSpPr/>
                  <p:nvPr/>
                </p:nvSpPr>
                <p:spPr>
                  <a:xfrm>
                    <a:off x="9203651" y="1408988"/>
                    <a:ext cx="1658949" cy="1637388"/>
                  </a:xfrm>
                  <a:prstGeom prst="ellipse">
                    <a:avLst/>
                  </a:prstGeom>
                  <a:noFill/>
                  <a:ln w="38100">
                    <a:solidFill>
                      <a:srgbClr val="4DADC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</p:grpSp>
          <p:sp>
            <p:nvSpPr>
              <p:cNvPr id="44" name="矩形 43"/>
              <p:cNvSpPr/>
              <p:nvPr/>
            </p:nvSpPr>
            <p:spPr>
              <a:xfrm>
                <a:off x="6814592" y="4600551"/>
                <a:ext cx="1179628" cy="292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300" b="1" dirty="0" smtClean="0">
                    <a:solidFill>
                      <a:srgbClr val="FFFF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250,000</a:t>
                </a:r>
                <a:endParaRPr lang="zh-TW" altLang="en-US" sz="1300" b="1" dirty="0">
                  <a:solidFill>
                    <a:srgbClr val="FFFF00"/>
                  </a:solidFill>
                </a:endParaRPr>
              </a:p>
            </p:txBody>
          </p:sp>
        </p:grpSp>
        <p:pic>
          <p:nvPicPr>
            <p:cNvPr id="51" name="Picture 2" descr="C:\Users\joyce.chung\Desktop\likestickerssparkle1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39727">
              <a:off x="6433818" y="3686300"/>
              <a:ext cx="798297" cy="6792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mall*2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296</Words>
  <Application>Microsoft Office PowerPoint</Application>
  <PresentationFormat>自訂</PresentationFormat>
  <Paragraphs>69</Paragraphs>
  <Slides>7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Microsoft YaHei</vt:lpstr>
      <vt:lpstr>微軟正黑體</vt:lpstr>
      <vt:lpstr>新細明體</vt:lpstr>
      <vt:lpstr>Arial</vt:lpstr>
      <vt:lpstr>Calibri</vt:lpstr>
      <vt:lpstr>Office 佈景主題</vt:lpstr>
      <vt:lpstr>PowerPoint 簡報</vt:lpstr>
      <vt:lpstr>Why COBOTs</vt:lpstr>
      <vt:lpstr>Use of COBOTs</vt:lpstr>
      <vt:lpstr>Why we make a COBOT by ourselves</vt:lpstr>
      <vt:lpstr>AUO Robots (5kg / 22kg)</vt:lpstr>
      <vt:lpstr>AUO Robots – Better and Cheaper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Subject AAA</dc:title>
  <dc:creator>chiajung</dc:creator>
  <cp:lastModifiedBy>2004055 鍾佳蓉</cp:lastModifiedBy>
  <cp:revision>670</cp:revision>
  <dcterms:created xsi:type="dcterms:W3CDTF">2018-04-03T10:20:00Z</dcterms:created>
  <dcterms:modified xsi:type="dcterms:W3CDTF">2021-06-21T01:48:12Z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1028-10.8.0.6003</vt:lpwstr>
  </property>
</Properties>
</file>