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/>
              <a:t>答：</a:t>
            </a:r>
            <a:endParaRPr lang="en-US" altLang="zh-TW" sz="1800" dirty="0"/>
          </a:p>
          <a:p>
            <a:pPr marL="893763" lvl="1" indent="-373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1</a:t>
            </a:r>
            <a:r>
              <a:rPr lang="zh-TW" altLang="en-US" sz="1800" dirty="0"/>
              <a:t>、資料改用</a:t>
            </a:r>
            <a:r>
              <a:rPr lang="en-US" altLang="zh-TW" sz="1800" dirty="0" err="1"/>
              <a:t>pkl</a:t>
            </a:r>
            <a:r>
              <a:rPr lang="zh-TW" altLang="en-US" sz="1800" dirty="0"/>
              <a:t>存，讀取較快。</a:t>
            </a:r>
            <a:endParaRPr lang="en-US" altLang="zh-TW" sz="1800" dirty="0"/>
          </a:p>
          <a:p>
            <a:pPr marL="893763" lvl="1" indent="-373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2</a:t>
            </a:r>
            <a:r>
              <a:rPr lang="zh-TW" altLang="en-US" sz="1800" dirty="0"/>
              <a:t>、如果有自定義算法</a:t>
            </a:r>
            <a:r>
              <a:rPr lang="en-US" altLang="zh-TW" sz="1800" dirty="0"/>
              <a:t>(</a:t>
            </a:r>
            <a:r>
              <a:rPr lang="zh-TW" altLang="en-US" sz="1800" dirty="0"/>
              <a:t>如</a:t>
            </a:r>
            <a:r>
              <a:rPr lang="en-US" altLang="zh-TW" sz="1800" dirty="0"/>
              <a:t>:lambda</a:t>
            </a:r>
            <a:r>
              <a:rPr lang="zh-TW" altLang="en-US" sz="1800" dirty="0"/>
              <a:t>定義者</a:t>
            </a:r>
            <a:r>
              <a:rPr lang="en-US" altLang="zh-TW" sz="1800" dirty="0"/>
              <a:t>)</a:t>
            </a:r>
            <a:r>
              <a:rPr lang="zh-TW" altLang="en-US" sz="1800" dirty="0"/>
              <a:t>，改成</a:t>
            </a:r>
            <a:r>
              <a:rPr lang="en-US" altLang="zh-TW" sz="1800" dirty="0"/>
              <a:t>pandas</a:t>
            </a:r>
            <a:r>
              <a:rPr lang="zh-TW" altLang="en-US" sz="1800" dirty="0"/>
              <a:t>內建函式比較快。</a:t>
            </a:r>
            <a:endParaRPr lang="en-US" altLang="zh-TW" sz="1800" dirty="0"/>
          </a:p>
          <a:p>
            <a:pPr marL="893763" lvl="1" indent="-373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3</a:t>
            </a:r>
            <a:r>
              <a:rPr lang="zh-TW" altLang="en-US" sz="1800" dirty="0"/>
              <a:t>、</a:t>
            </a:r>
            <a:r>
              <a:rPr lang="en-US" altLang="zh-TW" sz="1800" dirty="0"/>
              <a:t>transform</a:t>
            </a:r>
            <a:r>
              <a:rPr lang="zh-TW" altLang="en-US" sz="1800" dirty="0"/>
              <a:t>改成</a:t>
            </a:r>
            <a:r>
              <a:rPr lang="en-US" altLang="zh-TW" sz="1800" dirty="0" err="1"/>
              <a:t>agg</a:t>
            </a:r>
            <a:r>
              <a:rPr lang="zh-TW" altLang="en-US" sz="1800" dirty="0"/>
              <a:t>比較快。</a:t>
            </a:r>
            <a:endParaRPr lang="en-US" altLang="zh-TW" sz="1800" dirty="0"/>
          </a:p>
          <a:p>
            <a:pPr marL="893763" lvl="1" indent="-373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4</a:t>
            </a:r>
            <a:r>
              <a:rPr lang="zh-TW" altLang="en-US" sz="1800" dirty="0"/>
              <a:t>、篩選資料改用</a:t>
            </a:r>
            <a:r>
              <a:rPr lang="en-US" altLang="zh-TW" sz="1800" dirty="0" err="1"/>
              <a:t>isin</a:t>
            </a:r>
            <a:r>
              <a:rPr lang="en-US" altLang="zh-TW" sz="1800" dirty="0"/>
              <a:t>()</a:t>
            </a:r>
            <a:r>
              <a:rPr lang="zh-TW" altLang="en-US" sz="1800" dirty="0"/>
              <a:t>等向量化的資料處理方式最快，或改成</a:t>
            </a:r>
            <a:r>
              <a:rPr lang="en-US" altLang="zh-TW" sz="1800" dirty="0"/>
              <a:t>apply()</a:t>
            </a:r>
            <a:r>
              <a:rPr lang="zh-TW" altLang="en-US" sz="1800" dirty="0"/>
              <a:t>次之。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+mj-lt"/>
              <a:buAutoNum type="arabicPeriod" startAt="2"/>
            </a:pPr>
            <a:r>
              <a:rPr lang="zh-TW" sz="1800" dirty="0"/>
              <a:t>  資料過大時應採取什麼方式讓記憶體占用量下降?</a:t>
            </a:r>
            <a:endParaRPr lang="en-US" altLang="zh-TW" sz="1800" dirty="0"/>
          </a:p>
          <a:p>
            <a:pPr marL="984250" lvl="1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/>
              <a:t>答：藉用</a:t>
            </a:r>
            <a:r>
              <a:rPr lang="en-US" altLang="zh-TW" sz="1800" dirty="0"/>
              <a:t>.apply(</a:t>
            </a:r>
            <a:r>
              <a:rPr lang="en-US" altLang="zh-TW" sz="1800" dirty="0" err="1"/>
              <a:t>pd.to_numeric</a:t>
            </a:r>
            <a:r>
              <a:rPr lang="en-US" altLang="zh-TW" sz="1800" dirty="0"/>
              <a:t>, downcast=‘</a:t>
            </a:r>
            <a:r>
              <a:rPr lang="en-US" altLang="zh-TW" sz="1800" dirty="0" err="1"/>
              <a:t>unsign</a:t>
            </a:r>
            <a:r>
              <a:rPr lang="en-US" altLang="zh-TW" sz="1800" dirty="0"/>
              <a:t>’/’float’</a:t>
            </a:r>
            <a:r>
              <a:rPr lang="zh-TW" altLang="en-US" sz="1800" dirty="0"/>
              <a:t>，將</a:t>
            </a:r>
            <a:r>
              <a:rPr lang="en-US" altLang="zh-TW" sz="1800" dirty="0"/>
              <a:t>int64</a:t>
            </a:r>
            <a:r>
              <a:rPr lang="zh-TW" altLang="en-US" sz="1800" dirty="0"/>
              <a:t>降為</a:t>
            </a:r>
            <a:r>
              <a:rPr lang="en-US" altLang="zh-TW" sz="1800" dirty="0"/>
              <a:t>unint16</a:t>
            </a:r>
            <a:r>
              <a:rPr lang="zh-TW" altLang="en-US" sz="1800" dirty="0"/>
              <a:t>；</a:t>
            </a:r>
            <a:r>
              <a:rPr lang="en-US" altLang="zh-TW" sz="1800" dirty="0"/>
              <a:t>float64</a:t>
            </a:r>
            <a:r>
              <a:rPr lang="zh-TW" altLang="en-US" sz="1800" dirty="0"/>
              <a:t>降為</a:t>
            </a:r>
            <a:r>
              <a:rPr lang="en-US" altLang="zh-TW" sz="1800" dirty="0"/>
              <a:t>float32</a:t>
            </a:r>
            <a:r>
              <a:rPr lang="zh-TW" altLang="en-US" sz="1800"/>
              <a:t>，即可減少占用。</a:t>
            </a:r>
            <a:endParaRPr lang="en-US" altLang="zh-TW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Office PowerPoint</Application>
  <PresentationFormat>如螢幕大小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家愷</cp:lastModifiedBy>
  <cp:revision>2</cp:revision>
  <dcterms:modified xsi:type="dcterms:W3CDTF">2021-02-02T14:43:14Z</dcterms:modified>
</cp:coreProperties>
</file>