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17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748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075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9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913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12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92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396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51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0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0E06818-131F-4E99-B6B1-5BC63B63FF6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42BCECA-5FB7-4CA3-8ADA-214A2F35C091}" type="slidenum">
              <a:rPr lang="en-SG" smtClean="0"/>
              <a:t>‹#›</a:t>
            </a:fld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6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Avito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r>
              <a:rPr lang="en-US" dirty="0" err="1" smtClean="0"/>
              <a:t>programme</a:t>
            </a:r>
            <a:r>
              <a:rPr lang="en-US" dirty="0" smtClean="0"/>
              <a:t> wrap-up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478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dataset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To determine if a given pair of items are duplicates.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24100"/>
            <a:ext cx="5753100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9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ying</a:t>
            </a:r>
            <a:r>
              <a:rPr lang="en-US" dirty="0" smtClean="0"/>
              <a:t> </a:t>
            </a:r>
            <a:r>
              <a:rPr lang="en-US" dirty="0" err="1" smtClean="0"/>
              <a:t>ying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Feature engineering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𝑑𝑖𝑓𝑓𝑒𝑟𝑒𝑛𝑐𝑒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⁡(|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m:rPr>
                        <m:lit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m:rPr>
                        <m:lit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 |)</m:t>
                    </m:r>
                  </m:oMath>
                </a14:m>
                <a:endParaRPr lang="en-SG" sz="1800" dirty="0" smtClean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𝑝𝑟𝑖𝑐𝑒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𝑝𝑟𝑖𝑐𝑒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SG" sz="1800" dirty="0" smtClean="0"/>
              </a:p>
              <a:p>
                <a:r>
                  <a:rPr lang="en-US" sz="1800" b="0" dirty="0" smtClean="0"/>
                  <a:t>Difference in number of images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𝑟𝑒𝑔𝑖𝑜𝑛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=|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𝑟𝑒𝑔𝑖𝑜𝑛𝐼𝐷</m:t>
                    </m:r>
                    <m:r>
                      <m:rPr>
                        <m:lit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𝑟𝑒𝑔𝑖𝑜𝑛𝐼𝐷</m:t>
                    </m:r>
                    <m:r>
                      <m:rPr>
                        <m:lit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 |</m:t>
                    </m:r>
                  </m:oMath>
                </a14:m>
                <a:endParaRPr lang="en-SG" sz="1800" dirty="0" smtClean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𝑙𝑜𝑐𝑎𝑡𝑖𝑜𝑛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𝑙𝑎𝑡𝑖𝑡𝑢𝑑𝑒</m:t>
                        </m:r>
                        <m:r>
                          <m:rPr>
                            <m:lit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𝑙𝑎𝑡𝑖𝑡𝑢𝑑𝑒</m:t>
                        </m:r>
                        <m:r>
                          <m:rPr>
                            <m:lit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+|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𝑙𝑜𝑛𝑔𝑖𝑡𝑢𝑑𝑒</m:t>
                    </m:r>
                    <m:r>
                      <m:rPr>
                        <m:lit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𝑙𝑜𝑛𝑔𝑖𝑡𝑢𝑑𝑒</m:t>
                    </m:r>
                    <m:r>
                      <m:rPr>
                        <m:lit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 |</m:t>
                    </m:r>
                  </m:oMath>
                </a14:m>
                <a:endParaRPr lang="en-SG" sz="1800" dirty="0" smtClean="0"/>
              </a:p>
              <a:p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𝑆𝑎𝑚𝑒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𝑚𝑒𝑡𝑟𝑜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(|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𝑚𝑒𝑡𝑟𝑜𝐼𝐷</m:t>
                    </m:r>
                    <m:r>
                      <m:rPr>
                        <m:lit/>
                      </m:rPr>
                      <a:rPr lang="en-US" sz="18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𝑚𝑒𝑡𝑟𝑜𝐼𝐷</m:t>
                    </m:r>
                    <m:r>
                      <m:rPr>
                        <m:lit/>
                      </m:rPr>
                      <a:rPr lang="en-US" sz="18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2 |)</m:t>
                    </m:r>
                  </m:oMath>
                </a14:m>
                <a:endParaRPr lang="en-SG" sz="1800" dirty="0" smtClean="0"/>
              </a:p>
              <a:p>
                <a:r>
                  <a:rPr lang="en-US" sz="1800" dirty="0" smtClean="0"/>
                  <a:t>Length of title and description</a:t>
                </a:r>
              </a:p>
              <a:p>
                <a:r>
                  <a:rPr lang="en-US" sz="1800" dirty="0" smtClean="0"/>
                  <a:t>Difference in length of title and description</a:t>
                </a:r>
              </a:p>
              <a:p>
                <a:r>
                  <a:rPr lang="en-US" sz="1800" dirty="0"/>
                  <a:t>Unique number of words in title and </a:t>
                </a:r>
                <a:r>
                  <a:rPr lang="en-US" sz="1800" dirty="0" smtClean="0"/>
                  <a:t>description</a:t>
                </a:r>
                <a:endParaRPr lang="en-SG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741" b="-60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41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ying</a:t>
            </a:r>
            <a:r>
              <a:rPr lang="en-US" dirty="0"/>
              <a:t> </a:t>
            </a:r>
            <a:r>
              <a:rPr lang="en-US" dirty="0" err="1"/>
              <a:t>ying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Model and results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1-gram and 2-gram </a:t>
            </a:r>
            <a:r>
              <a:rPr lang="en-US" b="1" dirty="0" smtClean="0"/>
              <a:t>Term Frequency </a:t>
            </a:r>
            <a:r>
              <a:rPr lang="en-US" dirty="0" smtClean="0"/>
              <a:t>on title + description</a:t>
            </a:r>
          </a:p>
          <a:p>
            <a:r>
              <a:rPr lang="en-US" dirty="0" smtClean="0"/>
              <a:t>Default Logistic Regression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093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tf03031023</Template>
  <TotalTime>87</TotalTime>
  <Words>56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Cambria</vt:lpstr>
      <vt:lpstr>Cambria Math</vt:lpstr>
      <vt:lpstr>Red Line Business 16x9</vt:lpstr>
      <vt:lpstr>Avito</vt:lpstr>
      <vt:lpstr>Background of dataset</vt:lpstr>
      <vt:lpstr>ying ying Feature engineering</vt:lpstr>
      <vt:lpstr>ying ying Model and results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2017-10-30T01:39:46Z</dcterms:created>
  <dcterms:modified xsi:type="dcterms:W3CDTF">2017-10-30T03:07:31Z</dcterms:modified>
</cp:coreProperties>
</file>