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4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7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1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2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2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9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5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Avito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err="1" smtClean="0"/>
              <a:t>programme</a:t>
            </a:r>
            <a:r>
              <a:rPr lang="en-US" dirty="0" smtClean="0"/>
              <a:t> wrap-up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7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dataset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To determine if a given pair of items are duplicates.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24100"/>
            <a:ext cx="57531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ying</a:t>
            </a:r>
            <a:r>
              <a:rPr lang="en-US" dirty="0" smtClean="0"/>
              <a:t> </a:t>
            </a:r>
            <a:r>
              <a:rPr lang="en-US" dirty="0" err="1" smtClean="0"/>
              <a:t>ying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 engineering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𝑝𝑟𝑖𝑐𝑒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𝑝𝑟𝑖𝑐𝑒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SG" sz="1800" dirty="0" smtClean="0"/>
              </a:p>
              <a:p>
                <a:r>
                  <a:rPr lang="en-US" sz="1800" b="0" dirty="0" smtClean="0"/>
                  <a:t>Difference in number of images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𝑟𝑒𝑔𝑖𝑜𝑛𝐼𝐷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𝑟𝑒𝑔𝑖𝑜𝑛𝐼𝐷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𝑙𝑎𝑡𝑖𝑡𝑢𝑑𝑒</m:t>
                        </m:r>
                        <m:r>
                          <m:rPr>
                            <m:lit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𝑙𝑎𝑡𝑖𝑡𝑢𝑑𝑒</m:t>
                        </m:r>
                        <m:r>
                          <m:rPr>
                            <m:lit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𝑙𝑜𝑛𝑔𝑖𝑡𝑢𝑑𝑒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𝑙𝑜𝑛𝑔𝑖𝑡𝑢𝑑𝑒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𝑆𝑎𝑚𝑒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𝑚𝑒𝑡𝑟𝑜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𝑚𝑒𝑡𝑟𝑜𝐼𝐷</m:t>
                    </m:r>
                    <m:r>
                      <m:rPr>
                        <m:lit/>
                      </m:rPr>
                      <a:rPr lang="en-US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𝑚𝑒𝑡𝑟𝑜𝐼𝐷</m:t>
                    </m:r>
                    <m:r>
                      <m:rPr>
                        <m:lit/>
                      </m:rPr>
                      <a:rPr lang="en-US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:r>
                  <a:rPr lang="en-US" sz="1800" dirty="0" smtClean="0"/>
                  <a:t>Length of title and description</a:t>
                </a:r>
              </a:p>
              <a:p>
                <a:r>
                  <a:rPr lang="en-US" sz="1800" dirty="0" smtClean="0"/>
                  <a:t>Difference in length of title and description</a:t>
                </a:r>
              </a:p>
              <a:p>
                <a:r>
                  <a:rPr lang="en-US" sz="1800" dirty="0"/>
                  <a:t>Unique number of words in title and </a:t>
                </a:r>
                <a:r>
                  <a:rPr lang="en-US" sz="1800" dirty="0" smtClean="0"/>
                  <a:t>description</a:t>
                </a:r>
                <a:endParaRPr lang="en-SG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41" b="-6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1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ying</a:t>
            </a:r>
            <a:r>
              <a:rPr lang="en-US" dirty="0"/>
              <a:t> </a:t>
            </a:r>
            <a:r>
              <a:rPr lang="en-US" dirty="0" err="1"/>
              <a:t>ying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Model and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1-gram and 2-gram </a:t>
            </a:r>
            <a:r>
              <a:rPr lang="en-US" b="1" dirty="0" smtClean="0"/>
              <a:t>Term Frequency </a:t>
            </a:r>
            <a:r>
              <a:rPr lang="en-US" dirty="0" smtClean="0"/>
              <a:t>on title + </a:t>
            </a:r>
            <a:r>
              <a:rPr lang="en-US" dirty="0" smtClean="0"/>
              <a:t>description</a:t>
            </a:r>
          </a:p>
          <a:p>
            <a:pPr marL="4572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34163"/>
              </p:ext>
            </p:extLst>
          </p:nvPr>
        </p:nvGraphicFramePr>
        <p:xfrm>
          <a:off x="1295400" y="2474326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Accuracy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</a:t>
                      </a:r>
                    </a:p>
                    <a:p>
                      <a:pPr algn="ctr"/>
                      <a:r>
                        <a:rPr lang="en-US" dirty="0" smtClean="0"/>
                        <a:t>(On </a:t>
                      </a:r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78.23%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76.85%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XGBoost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74.83%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78.46%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ying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thoughts on dataset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between title, similarity between description</a:t>
            </a:r>
          </a:p>
          <a:p>
            <a:r>
              <a:rPr lang="en-US" dirty="0" smtClean="0"/>
              <a:t>Clustering latitude </a:t>
            </a:r>
            <a:r>
              <a:rPr lang="en-US" smtClean="0"/>
              <a:t>and longitude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7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tf03031023</Template>
  <TotalTime>267</TotalTime>
  <Words>86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</vt:lpstr>
      <vt:lpstr>Cambria Math</vt:lpstr>
      <vt:lpstr>Red Line Business 16x9</vt:lpstr>
      <vt:lpstr>Avito</vt:lpstr>
      <vt:lpstr>Background of dataset</vt:lpstr>
      <vt:lpstr>ying ying Feature engineering</vt:lpstr>
      <vt:lpstr>ying ying Model and results</vt:lpstr>
      <vt:lpstr>Ying ying thoughts on dataset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2017-10-30T01:39:46Z</dcterms:created>
  <dcterms:modified xsi:type="dcterms:W3CDTF">2017-10-30T09:21:57Z</dcterms:modified>
</cp:coreProperties>
</file>