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4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7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2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9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Avito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err="1" smtClean="0"/>
              <a:t>programme</a:t>
            </a:r>
            <a:r>
              <a:rPr lang="en-US" dirty="0" smtClean="0"/>
              <a:t> wrap-up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7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determine if a given pair of items are duplicates.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24100"/>
            <a:ext cx="57531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ying</a:t>
            </a:r>
            <a:r>
              <a:rPr lang="en-US" dirty="0" smtClean="0"/>
              <a:t> </a:t>
            </a:r>
            <a:r>
              <a:rPr lang="en-US" dirty="0" err="1" smtClean="0"/>
              <a:t>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 engineering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SG" sz="1800" dirty="0" smtClean="0"/>
              </a:p>
              <a:p>
                <a:r>
                  <a:rPr lang="en-US" sz="1800" b="0" dirty="0" smtClean="0"/>
                  <a:t>Difference in number of images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𝑆𝑎𝑚𝑒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𝑚𝑒𝑡𝑟𝑜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:r>
                  <a:rPr lang="en-US" sz="1800" dirty="0" smtClean="0"/>
                  <a:t>Length of title and description</a:t>
                </a:r>
              </a:p>
              <a:p>
                <a:r>
                  <a:rPr lang="en-US" sz="1800" dirty="0" smtClean="0"/>
                  <a:t>Difference in length of title and description</a:t>
                </a:r>
              </a:p>
              <a:p>
                <a:r>
                  <a:rPr lang="en-US" sz="1800" dirty="0"/>
                  <a:t>Unique number of words in title and </a:t>
                </a:r>
                <a:r>
                  <a:rPr lang="en-US" sz="1800" dirty="0" smtClean="0"/>
                  <a:t>description</a:t>
                </a:r>
                <a:endParaRPr lang="en-SG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41" b="-6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ying</a:t>
            </a:r>
            <a:r>
              <a:rPr lang="en-US" dirty="0"/>
              <a:t> </a:t>
            </a:r>
            <a:r>
              <a:rPr lang="en-US" dirty="0" err="1"/>
              <a:t>ying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 and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1-gram and 2-gram </a:t>
            </a:r>
            <a:r>
              <a:rPr lang="en-US" b="1" dirty="0" smtClean="0"/>
              <a:t>Term Frequency </a:t>
            </a:r>
            <a:r>
              <a:rPr lang="en-US" dirty="0" smtClean="0"/>
              <a:t>on title + description</a:t>
            </a:r>
          </a:p>
          <a:p>
            <a:r>
              <a:rPr lang="en-US" dirty="0" smtClean="0"/>
              <a:t>Default Logistic Regression</a:t>
            </a:r>
          </a:p>
          <a:p>
            <a:r>
              <a:rPr lang="en-US" dirty="0" smtClean="0"/>
              <a:t>Train accuracy: 78.23%</a:t>
            </a:r>
          </a:p>
          <a:p>
            <a:r>
              <a:rPr lang="en-US" dirty="0" smtClean="0"/>
              <a:t>Test accuracy (on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smtClean="0"/>
              <a:t>): 76.85%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9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tf03031023</Template>
  <TotalTime>265</TotalTime>
  <Words>69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</vt:lpstr>
      <vt:lpstr>Cambria Math</vt:lpstr>
      <vt:lpstr>Red Line Business 16x9</vt:lpstr>
      <vt:lpstr>Avito</vt:lpstr>
      <vt:lpstr>Background of dataset</vt:lpstr>
      <vt:lpstr>ying ying Feature engineering</vt:lpstr>
      <vt:lpstr>ying ying Model and results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2017-10-30T01:39:46Z</dcterms:created>
  <dcterms:modified xsi:type="dcterms:W3CDTF">2017-10-30T06:05:39Z</dcterms:modified>
</cp:coreProperties>
</file>