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5" r:id="rId3"/>
    <p:sldId id="296" r:id="rId5"/>
    <p:sldId id="356" r:id="rId6"/>
    <p:sldId id="297" r:id="rId7"/>
    <p:sldId id="298" r:id="rId8"/>
    <p:sldId id="299" r:id="rId9"/>
    <p:sldId id="300" r:id="rId10"/>
    <p:sldId id="301" r:id="rId11"/>
    <p:sldId id="302" r:id="rId12"/>
    <p:sldId id="303" r:id="rId13"/>
    <p:sldId id="304" r:id="rId14"/>
    <p:sldId id="305" r:id="rId15"/>
    <p:sldId id="306" r:id="rId16"/>
    <p:sldId id="307" r:id="rId17"/>
    <p:sldId id="362" r:id="rId18"/>
    <p:sldId id="308" r:id="rId19"/>
    <p:sldId id="310" r:id="rId20"/>
    <p:sldId id="312" r:id="rId21"/>
    <p:sldId id="313" r:id="rId22"/>
    <p:sldId id="314" r:id="rId23"/>
    <p:sldId id="315" r:id="rId24"/>
    <p:sldId id="363" r:id="rId25"/>
    <p:sldId id="364" r:id="rId26"/>
    <p:sldId id="358" r:id="rId27"/>
    <p:sldId id="334" r:id="rId28"/>
    <p:sldId id="335" r:id="rId29"/>
    <p:sldId id="336" r:id="rId30"/>
    <p:sldId id="337" r:id="rId31"/>
    <p:sldId id="365" r:id="rId32"/>
    <p:sldId id="338" r:id="rId33"/>
    <p:sldId id="339" r:id="rId34"/>
    <p:sldId id="342" r:id="rId35"/>
    <p:sldId id="343" r:id="rId36"/>
    <p:sldId id="366" r:id="rId37"/>
    <p:sldId id="344" r:id="rId38"/>
    <p:sldId id="345" r:id="rId39"/>
    <p:sldId id="346" r:id="rId40"/>
    <p:sldId id="347" r:id="rId41"/>
    <p:sldId id="368" r:id="rId42"/>
    <p:sldId id="369" r:id="rId43"/>
    <p:sldId id="348" r:id="rId44"/>
    <p:sldId id="350" r:id="rId45"/>
    <p:sldId id="351" r:id="rId46"/>
    <p:sldId id="352" r:id="rId47"/>
    <p:sldId id="353" r:id="rId48"/>
    <p:sldId id="354" r:id="rId49"/>
    <p:sldId id="370" r:id="rId50"/>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5050"/>
    <a:srgbClr val="FF00FF"/>
    <a:srgbClr val="00FF99"/>
    <a:srgbClr val="33CCFF"/>
    <a:srgbClr val="3333FF"/>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41" autoAdjust="0"/>
  </p:normalViewPr>
  <p:slideViewPr>
    <p:cSldViewPr showGuides="1">
      <p:cViewPr varScale="1">
        <p:scale>
          <a:sx n="70" d="100"/>
          <a:sy n="70" d="100"/>
        </p:scale>
        <p:origin x="87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49.wmf"/><Relationship Id="rId8" Type="http://schemas.openxmlformats.org/officeDocument/2006/relationships/image" Target="../media/image48.wmf"/><Relationship Id="rId7" Type="http://schemas.openxmlformats.org/officeDocument/2006/relationships/image" Target="../media/image47.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0" Type="http://schemas.openxmlformats.org/officeDocument/2006/relationships/image" Target="../media/image50.wmf"/><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55.wmf"/><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71.wmf"/><Relationship Id="rId7" Type="http://schemas.openxmlformats.org/officeDocument/2006/relationships/image" Target="../media/image70.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79.emf"/><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92.wmf"/><Relationship Id="rId8" Type="http://schemas.openxmlformats.org/officeDocument/2006/relationships/image" Target="../media/image91.wmf"/><Relationship Id="rId7" Type="http://schemas.openxmlformats.org/officeDocument/2006/relationships/image" Target="../media/image90.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wmf"/><Relationship Id="rId1" Type="http://schemas.openxmlformats.org/officeDocument/2006/relationships/image" Target="../media/image96.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28.vml.rels><?xml version="1.0" encoding="UTF-8" standalone="yes"?>
<Relationships xmlns="http://schemas.openxmlformats.org/package/2006/relationships"><Relationship Id="rId4" Type="http://schemas.openxmlformats.org/officeDocument/2006/relationships/image" Target="../media/image103.wmf"/><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10.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emf"/></Relationships>
</file>

<file path=ppt/drawings/_rels/vmlDrawing31.vml.rels><?xml version="1.0" encoding="UTF-8" standalone="yes"?>
<Relationships xmlns="http://schemas.openxmlformats.org/package/2006/relationships"><Relationship Id="rId4" Type="http://schemas.openxmlformats.org/officeDocument/2006/relationships/image" Target="../media/image110.wmf"/><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7.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24.wmf"/><Relationship Id="rId1" Type="http://schemas.openxmlformats.org/officeDocument/2006/relationships/image" Target="../media/image123.wmf"/></Relationships>
</file>

<file path=ppt/drawings/_rels/vmlDrawing41.vml.rels><?xml version="1.0" encoding="UTF-8" standalone="yes"?>
<Relationships xmlns="http://schemas.openxmlformats.org/package/2006/relationships"><Relationship Id="rId4" Type="http://schemas.openxmlformats.org/officeDocument/2006/relationships/image" Target="../media/image128.wmf"/><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42.vml.rels><?xml version="1.0" encoding="UTF-8" standalone="yes"?>
<Relationships xmlns="http://schemas.openxmlformats.org/package/2006/relationships"><Relationship Id="rId9" Type="http://schemas.openxmlformats.org/officeDocument/2006/relationships/image" Target="../media/image137.wmf"/><Relationship Id="rId8" Type="http://schemas.openxmlformats.org/officeDocument/2006/relationships/image" Target="../media/image136.wmf"/><Relationship Id="rId7" Type="http://schemas.openxmlformats.org/officeDocument/2006/relationships/image" Target="../media/image135.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 Id="rId3" Type="http://schemas.openxmlformats.org/officeDocument/2006/relationships/image" Target="../media/image131.wmf"/><Relationship Id="rId2" Type="http://schemas.openxmlformats.org/officeDocument/2006/relationships/image" Target="../media/image130.wmf"/><Relationship Id="rId11" Type="http://schemas.openxmlformats.org/officeDocument/2006/relationships/image" Target="../media/image139.emf"/><Relationship Id="rId10" Type="http://schemas.openxmlformats.org/officeDocument/2006/relationships/image" Target="../media/image138.wmf"/><Relationship Id="rId1" Type="http://schemas.openxmlformats.org/officeDocument/2006/relationships/image" Target="../media/image1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23.wmf"/><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FDE16781-1DE8-4616-8825-22F90A2B2966}"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9B4A97FB-C1AC-4BCD-922F-8A7BCD8F986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6499A38-04D4-43BF-A0C6-E217F44C442D}"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03D5515-F276-4809-8100-449DDA34FB7F}"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问渠那得清如许</a:t>
            </a:r>
            <a:r>
              <a:rPr lang="en-US" altLang="zh-CN"/>
              <a:t>, </a:t>
            </a:r>
            <a:r>
              <a:rPr lang="zh-CN" altLang="en-US"/>
              <a:t>为有源头活水来。</a:t>
            </a:r>
            <a:endParaRPr lang="zh-CN" altLang="en-US"/>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F53D0BB-B2FE-4573-8EF3-E69F5047793C}"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E74C11E-A931-4167-9358-1F9A78D331CA}"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9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5DDD45F-F25A-4D75-94F6-6D2C141B6FB2}"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1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1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8440C46-B46D-413A-A9E3-B5B3D4AA68BE}"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3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E6187FA-CBCE-48A5-A985-71EAF07F4217}"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F85B549-43B2-456B-A782-A75F9AF805FC}"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78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3DE9BC5-6C2B-48FE-AD15-CA176F7E9C3C}"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39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04B2C04-1700-47BC-B86D-54FDB6EB700A}"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B2DE870-A172-4956-926E-B7481928F19D}"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F05E25D-B928-4966-AD27-C6C65068EFBF}"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93E6A95-8200-42CC-8784-11F3F4B07A1A}"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60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60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91628AC-4E3C-4628-A0DD-AE83698E7043}"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48FF138-86B8-425B-AA24-8732D7414F30}"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0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0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068E408-5C68-41FB-BE7D-3EAFAB8B4645}"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8DF5A4C-EEFF-402D-B8BA-A404D6C1DD5A}"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CF051A7-0473-4AD2-ACEF-FEC62DBC0A58}"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1FE083D-92BF-492C-B330-7CB8855B4ADD}"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6FD0F07-D6B3-489B-A08A-70E147384B05}"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EBC621D-5959-4BD0-8909-8CE72EA2EB45}"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2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80D2855-4527-4B53-99BE-B86446C77F83}"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DABD5F7-F55A-4522-B0EE-982899BF734B}"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A68C30E-2BA4-49EA-8E06-7E2273472091}"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6039CD7-7C6C-4F6D-BCF9-12ECD1434998}"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8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DE510E5-9A65-4A9D-A114-596A5234ABBF}"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6322827-BB35-4E88-A37D-FE074924EED0}"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C93FC85-B9DD-440F-8380-01A6553ACE23}"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3DD9299-4AD8-4047-8D5A-8A10955990F3}"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FD6B1F9-F282-4A92-B603-6AB775842EF8}"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78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96754D3-CD3D-4F7D-A9AC-2003AA4338F6}"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B55021E-8830-4823-92C3-FFD5CD722FC5}"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2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829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9319CF1-0033-4259-B229-2B7EC4ABBF09}"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C7702D4-33C6-446F-B82A-74272258CA91}"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E4341D5-62B3-4EF2-8169-FC8D8E14EBDE}"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70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870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D8CCDD7-59BB-4D19-A609-E1926245D1E0}"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8E2894B-4E03-4DDF-9820-4D646378CB89}"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9D24A8A-36D0-47C7-B164-990BED89FA03}"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3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931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4A7659D-6CA1-4208-90A3-FD1B12CCCA54}"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95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C644A30-7C77-4D82-9371-38E7884D5FA2}"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972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776EEFB-A64A-4E43-8CC4-7F135A4FD955}"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33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FB0E8DD-4BC2-4954-8DBB-AF90558A2824}"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53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9CF3B793-2279-48E6-9AD7-C19893EAE421}"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7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381AFB9-FE27-42C4-8919-7FEFD9FA103C}"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94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0247D02-D9B4-4754-97F8-F789125DAF5F}"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6BE49B5-B146-4CC7-86F9-6D01C05B9659}" type="slidenum">
              <a:rPr lang="zh-CN" altLang="en-US" smtClean="0">
                <a:latin typeface="Times New Roman" panose="02020603050405020304" pitchFamily="18" charset="0"/>
              </a:rPr>
            </a:fld>
            <a:endParaRPr lang="zh-CN"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050"/>
          <p:cNvGrpSpPr/>
          <p:nvPr/>
        </p:nvGrpSpPr>
        <p:grpSpPr bwMode="auto">
          <a:xfrm>
            <a:off x="0" y="2438400"/>
            <a:ext cx="9009063" cy="1052513"/>
            <a:chOff x="0" y="1536"/>
            <a:chExt cx="5675" cy="663"/>
          </a:xfrm>
        </p:grpSpPr>
        <p:grpSp>
          <p:nvGrpSpPr>
            <p:cNvPr id="5" name="Group 2051"/>
            <p:cNvGrpSpPr/>
            <p:nvPr/>
          </p:nvGrpSpPr>
          <p:grpSpPr bwMode="auto">
            <a:xfrm>
              <a:off x="185" y="1604"/>
              <a:ext cx="449" cy="299"/>
              <a:chOff x="720" y="336"/>
              <a:chExt cx="624" cy="432"/>
            </a:xfrm>
          </p:grpSpPr>
          <p:sp>
            <p:nvSpPr>
              <p:cNvPr id="12" name="Rectangle 2052"/>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a:p>
            </p:txBody>
          </p:sp>
          <p:sp>
            <p:nvSpPr>
              <p:cNvPr id="13" name="Rectangle 2053"/>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a:p>
            </p:txBody>
          </p:sp>
        </p:grpSp>
        <p:grpSp>
          <p:nvGrpSpPr>
            <p:cNvPr id="6" name="Group 2054"/>
            <p:cNvGrpSpPr/>
            <p:nvPr/>
          </p:nvGrpSpPr>
          <p:grpSpPr bwMode="auto">
            <a:xfrm>
              <a:off x="263" y="1870"/>
              <a:ext cx="466" cy="299"/>
              <a:chOff x="912" y="2640"/>
              <a:chExt cx="672" cy="432"/>
            </a:xfrm>
          </p:grpSpPr>
          <p:sp>
            <p:nvSpPr>
              <p:cNvPr id="10" name="Rectangle 2055"/>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a:p>
            </p:txBody>
          </p:sp>
          <p:sp>
            <p:nvSpPr>
              <p:cNvPr id="11" name="Rectangle 2056"/>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a:p>
            </p:txBody>
          </p:sp>
        </p:grpSp>
        <p:sp>
          <p:nvSpPr>
            <p:cNvPr id="7" name="Rectangle 2057"/>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a:p>
          </p:txBody>
        </p:sp>
        <p:sp>
          <p:nvSpPr>
            <p:cNvPr id="8" name="Rectangle 2058"/>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a:p>
          </p:txBody>
        </p:sp>
        <p:sp>
          <p:nvSpPr>
            <p:cNvPr id="9" name="Rectangle 2059"/>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en-US"/>
            </a:p>
          </p:txBody>
        </p:sp>
      </p:grpSp>
      <p:sp>
        <p:nvSpPr>
          <p:cNvPr id="202764" name="Rectangle 2060"/>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endParaRPr lang="en-US"/>
          </a:p>
        </p:txBody>
      </p:sp>
      <p:sp>
        <p:nvSpPr>
          <p:cNvPr id="202765" name="Rectangle 2061"/>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en-US"/>
              <a:t>Click to edit Master subtitle style</a:t>
            </a:r>
            <a:endParaRPr lang="en-US"/>
          </a:p>
        </p:txBody>
      </p:sp>
      <p:sp>
        <p:nvSpPr>
          <p:cNvPr id="14" name="Rectangle 2062"/>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2063"/>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2064"/>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DB0A71F6-BA64-40AA-9EF3-9D161827DB30}"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035"/>
          <p:cNvSpPr>
            <a:spLocks noGrp="1" noChangeArrowheads="1"/>
          </p:cNvSpPr>
          <p:nvPr>
            <p:ph type="dt" sz="half" idx="10"/>
          </p:nvPr>
        </p:nvSpPr>
        <p:spPr/>
        <p:txBody>
          <a:bodyPr/>
          <a:lstStyle>
            <a:lvl1pPr>
              <a:defRPr/>
            </a:lvl1pPr>
          </a:lstStyle>
          <a:p>
            <a:pPr>
              <a:defRPr/>
            </a:pPr>
            <a:endParaRPr lang="en-US"/>
          </a:p>
        </p:txBody>
      </p:sp>
      <p:sp>
        <p:nvSpPr>
          <p:cNvPr id="5" name="Rectangle 1036"/>
          <p:cNvSpPr>
            <a:spLocks noGrp="1" noChangeArrowheads="1"/>
          </p:cNvSpPr>
          <p:nvPr>
            <p:ph type="ftr" sz="quarter" idx="11"/>
          </p:nvPr>
        </p:nvSpPr>
        <p:spPr/>
        <p:txBody>
          <a:bodyPr/>
          <a:lstStyle>
            <a:lvl1pPr>
              <a:defRPr/>
            </a:lvl1pPr>
          </a:lstStyle>
          <a:p>
            <a:pPr>
              <a:defRPr/>
            </a:pPr>
            <a:endParaRPr lang="en-US"/>
          </a:p>
        </p:txBody>
      </p:sp>
      <p:sp>
        <p:nvSpPr>
          <p:cNvPr id="6" name="Rectangle 1037"/>
          <p:cNvSpPr>
            <a:spLocks noGrp="1" noChangeArrowheads="1"/>
          </p:cNvSpPr>
          <p:nvPr>
            <p:ph type="sldNum" sz="quarter" idx="12"/>
          </p:nvPr>
        </p:nvSpPr>
        <p:spPr/>
        <p:txBody>
          <a:bodyPr/>
          <a:lstStyle>
            <a:lvl1pPr>
              <a:defRPr/>
            </a:lvl1pPr>
          </a:lstStyle>
          <a:p>
            <a:pPr>
              <a:defRPr/>
            </a:pPr>
            <a:fld id="{9391DE3D-D3BC-4483-AE09-6D01A0550060}"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152400"/>
            <a:ext cx="2038350" cy="60198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52400"/>
            <a:ext cx="5962650" cy="60198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035"/>
          <p:cNvSpPr>
            <a:spLocks noGrp="1" noChangeArrowheads="1"/>
          </p:cNvSpPr>
          <p:nvPr>
            <p:ph type="dt" sz="half" idx="10"/>
          </p:nvPr>
        </p:nvSpPr>
        <p:spPr/>
        <p:txBody>
          <a:bodyPr/>
          <a:lstStyle>
            <a:lvl1pPr>
              <a:defRPr/>
            </a:lvl1pPr>
          </a:lstStyle>
          <a:p>
            <a:pPr>
              <a:defRPr/>
            </a:pPr>
            <a:endParaRPr lang="en-US"/>
          </a:p>
        </p:txBody>
      </p:sp>
      <p:sp>
        <p:nvSpPr>
          <p:cNvPr id="5" name="Rectangle 1036"/>
          <p:cNvSpPr>
            <a:spLocks noGrp="1" noChangeArrowheads="1"/>
          </p:cNvSpPr>
          <p:nvPr>
            <p:ph type="ftr" sz="quarter" idx="11"/>
          </p:nvPr>
        </p:nvSpPr>
        <p:spPr/>
        <p:txBody>
          <a:bodyPr/>
          <a:lstStyle>
            <a:lvl1pPr>
              <a:defRPr/>
            </a:lvl1pPr>
          </a:lstStyle>
          <a:p>
            <a:pPr>
              <a:defRPr/>
            </a:pPr>
            <a:endParaRPr lang="en-US"/>
          </a:p>
        </p:txBody>
      </p:sp>
      <p:sp>
        <p:nvSpPr>
          <p:cNvPr id="6" name="Rectangle 1037"/>
          <p:cNvSpPr>
            <a:spLocks noGrp="1" noChangeArrowheads="1"/>
          </p:cNvSpPr>
          <p:nvPr>
            <p:ph type="sldNum" sz="quarter" idx="12"/>
          </p:nvPr>
        </p:nvSpPr>
        <p:spPr/>
        <p:txBody>
          <a:bodyPr/>
          <a:lstStyle>
            <a:lvl1pPr>
              <a:defRPr/>
            </a:lvl1pPr>
          </a:lstStyle>
          <a:p>
            <a:pPr>
              <a:defRPr/>
            </a:pPr>
            <a:fld id="{4EF79465-EAA9-4514-B85C-187A5EFB8BBF}"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371600" y="152400"/>
            <a:ext cx="7391400" cy="9144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371600"/>
            <a:ext cx="3886200" cy="4800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371600"/>
            <a:ext cx="3886200" cy="23241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848100"/>
            <a:ext cx="3886200" cy="23241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1035"/>
          <p:cNvSpPr>
            <a:spLocks noGrp="1" noChangeArrowheads="1"/>
          </p:cNvSpPr>
          <p:nvPr>
            <p:ph type="dt" sz="half" idx="10"/>
          </p:nvPr>
        </p:nvSpPr>
        <p:spPr/>
        <p:txBody>
          <a:bodyPr/>
          <a:lstStyle>
            <a:lvl1pPr>
              <a:defRPr/>
            </a:lvl1pPr>
          </a:lstStyle>
          <a:p>
            <a:pPr>
              <a:defRPr/>
            </a:pPr>
            <a:endParaRPr lang="en-US"/>
          </a:p>
        </p:txBody>
      </p:sp>
      <p:sp>
        <p:nvSpPr>
          <p:cNvPr id="7" name="Rectangle 1036"/>
          <p:cNvSpPr>
            <a:spLocks noGrp="1" noChangeArrowheads="1"/>
          </p:cNvSpPr>
          <p:nvPr>
            <p:ph type="ftr" sz="quarter" idx="11"/>
          </p:nvPr>
        </p:nvSpPr>
        <p:spPr/>
        <p:txBody>
          <a:bodyPr/>
          <a:lstStyle>
            <a:lvl1pPr>
              <a:defRPr/>
            </a:lvl1pPr>
          </a:lstStyle>
          <a:p>
            <a:pPr>
              <a:defRPr/>
            </a:pPr>
            <a:endParaRPr lang="en-US"/>
          </a:p>
        </p:txBody>
      </p:sp>
      <p:sp>
        <p:nvSpPr>
          <p:cNvPr id="8" name="Rectangle 1037"/>
          <p:cNvSpPr>
            <a:spLocks noGrp="1" noChangeArrowheads="1"/>
          </p:cNvSpPr>
          <p:nvPr>
            <p:ph type="sldNum" sz="quarter" idx="12"/>
          </p:nvPr>
        </p:nvSpPr>
        <p:spPr/>
        <p:txBody>
          <a:bodyPr/>
          <a:lstStyle>
            <a:lvl1pPr>
              <a:defRPr/>
            </a:lvl1pPr>
          </a:lstStyle>
          <a:p>
            <a:pPr>
              <a:defRPr/>
            </a:pPr>
            <a:fld id="{CC8036B5-F7D7-4DA8-87CF-99CD35267B40}"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371600" y="152400"/>
            <a:ext cx="7391400" cy="9144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09600" y="1371600"/>
            <a:ext cx="3886200" cy="4800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371600"/>
            <a:ext cx="3886200" cy="23241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848100"/>
            <a:ext cx="3886200" cy="23241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1035"/>
          <p:cNvSpPr>
            <a:spLocks noGrp="1" noChangeArrowheads="1"/>
          </p:cNvSpPr>
          <p:nvPr>
            <p:ph type="dt" sz="half" idx="10"/>
          </p:nvPr>
        </p:nvSpPr>
        <p:spPr/>
        <p:txBody>
          <a:bodyPr/>
          <a:lstStyle>
            <a:lvl1pPr>
              <a:defRPr/>
            </a:lvl1pPr>
          </a:lstStyle>
          <a:p>
            <a:pPr>
              <a:defRPr/>
            </a:pPr>
            <a:endParaRPr lang="en-US"/>
          </a:p>
        </p:txBody>
      </p:sp>
      <p:sp>
        <p:nvSpPr>
          <p:cNvPr id="7" name="Rectangle 1036"/>
          <p:cNvSpPr>
            <a:spLocks noGrp="1" noChangeArrowheads="1"/>
          </p:cNvSpPr>
          <p:nvPr>
            <p:ph type="ftr" sz="quarter" idx="11"/>
          </p:nvPr>
        </p:nvSpPr>
        <p:spPr/>
        <p:txBody>
          <a:bodyPr/>
          <a:lstStyle>
            <a:lvl1pPr>
              <a:defRPr/>
            </a:lvl1pPr>
          </a:lstStyle>
          <a:p>
            <a:pPr>
              <a:defRPr/>
            </a:pPr>
            <a:endParaRPr lang="en-US"/>
          </a:p>
        </p:txBody>
      </p:sp>
      <p:sp>
        <p:nvSpPr>
          <p:cNvPr id="8" name="Rectangle 1037"/>
          <p:cNvSpPr>
            <a:spLocks noGrp="1" noChangeArrowheads="1"/>
          </p:cNvSpPr>
          <p:nvPr>
            <p:ph type="sldNum" sz="quarter" idx="12"/>
          </p:nvPr>
        </p:nvSpPr>
        <p:spPr/>
        <p:txBody>
          <a:bodyPr/>
          <a:lstStyle>
            <a:lvl1pPr>
              <a:defRPr/>
            </a:lvl1pPr>
          </a:lstStyle>
          <a:p>
            <a:pPr>
              <a:defRPr/>
            </a:pPr>
            <a:fld id="{1F44910C-4FF6-405D-8265-5EC102D90C8E}"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152400"/>
            <a:ext cx="8153400" cy="601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1035"/>
          <p:cNvSpPr>
            <a:spLocks noGrp="1" noChangeArrowheads="1"/>
          </p:cNvSpPr>
          <p:nvPr>
            <p:ph type="dt" sz="half" idx="10"/>
          </p:nvPr>
        </p:nvSpPr>
        <p:spPr/>
        <p:txBody>
          <a:bodyPr/>
          <a:lstStyle>
            <a:lvl1pPr>
              <a:defRPr/>
            </a:lvl1pPr>
          </a:lstStyle>
          <a:p>
            <a:pPr>
              <a:defRPr/>
            </a:pPr>
            <a:endParaRPr lang="en-US"/>
          </a:p>
        </p:txBody>
      </p:sp>
      <p:sp>
        <p:nvSpPr>
          <p:cNvPr id="4" name="Rectangle 1036"/>
          <p:cNvSpPr>
            <a:spLocks noGrp="1" noChangeArrowheads="1"/>
          </p:cNvSpPr>
          <p:nvPr>
            <p:ph type="ftr" sz="quarter" idx="11"/>
          </p:nvPr>
        </p:nvSpPr>
        <p:spPr/>
        <p:txBody>
          <a:bodyPr/>
          <a:lstStyle>
            <a:lvl1pPr>
              <a:defRPr/>
            </a:lvl1pPr>
          </a:lstStyle>
          <a:p>
            <a:pPr>
              <a:defRPr/>
            </a:pPr>
            <a:endParaRPr lang="en-US"/>
          </a:p>
        </p:txBody>
      </p:sp>
      <p:sp>
        <p:nvSpPr>
          <p:cNvPr id="5" name="Rectangle 1037"/>
          <p:cNvSpPr>
            <a:spLocks noGrp="1" noChangeArrowheads="1"/>
          </p:cNvSpPr>
          <p:nvPr>
            <p:ph type="sldNum" sz="quarter" idx="12"/>
          </p:nvPr>
        </p:nvSpPr>
        <p:spPr/>
        <p:txBody>
          <a:bodyPr/>
          <a:lstStyle>
            <a:lvl1pPr>
              <a:defRPr/>
            </a:lvl1pPr>
          </a:lstStyle>
          <a:p>
            <a:pPr>
              <a:defRPr/>
            </a:pPr>
            <a:fld id="{E5EFE71E-AB86-4759-83B9-61FC7E648415}"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035"/>
          <p:cNvSpPr>
            <a:spLocks noGrp="1" noChangeArrowheads="1"/>
          </p:cNvSpPr>
          <p:nvPr>
            <p:ph type="dt" sz="half" idx="10"/>
          </p:nvPr>
        </p:nvSpPr>
        <p:spPr/>
        <p:txBody>
          <a:bodyPr/>
          <a:lstStyle>
            <a:lvl1pPr>
              <a:defRPr/>
            </a:lvl1pPr>
          </a:lstStyle>
          <a:p>
            <a:pPr>
              <a:defRPr/>
            </a:pPr>
            <a:endParaRPr lang="en-US"/>
          </a:p>
        </p:txBody>
      </p:sp>
      <p:sp>
        <p:nvSpPr>
          <p:cNvPr id="5" name="Rectangle 1036"/>
          <p:cNvSpPr>
            <a:spLocks noGrp="1" noChangeArrowheads="1"/>
          </p:cNvSpPr>
          <p:nvPr>
            <p:ph type="ftr" sz="quarter" idx="11"/>
          </p:nvPr>
        </p:nvSpPr>
        <p:spPr/>
        <p:txBody>
          <a:bodyPr/>
          <a:lstStyle>
            <a:lvl1pPr>
              <a:defRPr/>
            </a:lvl1pPr>
          </a:lstStyle>
          <a:p>
            <a:pPr>
              <a:defRPr/>
            </a:pPr>
            <a:endParaRPr lang="en-US"/>
          </a:p>
        </p:txBody>
      </p:sp>
      <p:sp>
        <p:nvSpPr>
          <p:cNvPr id="6" name="Rectangle 1037"/>
          <p:cNvSpPr>
            <a:spLocks noGrp="1" noChangeArrowheads="1"/>
          </p:cNvSpPr>
          <p:nvPr>
            <p:ph type="sldNum" sz="quarter" idx="12"/>
          </p:nvPr>
        </p:nvSpPr>
        <p:spPr/>
        <p:txBody>
          <a:bodyPr/>
          <a:lstStyle>
            <a:lvl1pPr>
              <a:defRPr/>
            </a:lvl1pPr>
          </a:lstStyle>
          <a:p>
            <a:pPr>
              <a:defRPr/>
            </a:pPr>
            <a:fld id="{D59075CA-4D9A-4959-BB2C-D703E8E67B8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035"/>
          <p:cNvSpPr>
            <a:spLocks noGrp="1" noChangeArrowheads="1"/>
          </p:cNvSpPr>
          <p:nvPr>
            <p:ph type="dt" sz="half" idx="10"/>
          </p:nvPr>
        </p:nvSpPr>
        <p:spPr/>
        <p:txBody>
          <a:bodyPr/>
          <a:lstStyle>
            <a:lvl1pPr>
              <a:defRPr/>
            </a:lvl1pPr>
          </a:lstStyle>
          <a:p>
            <a:pPr>
              <a:defRPr/>
            </a:pPr>
            <a:endParaRPr lang="en-US"/>
          </a:p>
        </p:txBody>
      </p:sp>
      <p:sp>
        <p:nvSpPr>
          <p:cNvPr id="5" name="Rectangle 1036"/>
          <p:cNvSpPr>
            <a:spLocks noGrp="1" noChangeArrowheads="1"/>
          </p:cNvSpPr>
          <p:nvPr>
            <p:ph type="ftr" sz="quarter" idx="11"/>
          </p:nvPr>
        </p:nvSpPr>
        <p:spPr/>
        <p:txBody>
          <a:bodyPr/>
          <a:lstStyle>
            <a:lvl1pPr>
              <a:defRPr/>
            </a:lvl1pPr>
          </a:lstStyle>
          <a:p>
            <a:pPr>
              <a:defRPr/>
            </a:pPr>
            <a:endParaRPr lang="en-US"/>
          </a:p>
        </p:txBody>
      </p:sp>
      <p:sp>
        <p:nvSpPr>
          <p:cNvPr id="6" name="Rectangle 1037"/>
          <p:cNvSpPr>
            <a:spLocks noGrp="1" noChangeArrowheads="1"/>
          </p:cNvSpPr>
          <p:nvPr>
            <p:ph type="sldNum" sz="quarter" idx="12"/>
          </p:nvPr>
        </p:nvSpPr>
        <p:spPr/>
        <p:txBody>
          <a:bodyPr/>
          <a:lstStyle>
            <a:lvl1pPr>
              <a:defRPr/>
            </a:lvl1pPr>
          </a:lstStyle>
          <a:p>
            <a:pPr>
              <a:defRPr/>
            </a:pPr>
            <a:fld id="{484E156A-F261-4A2C-8F93-D3A429640DEA}"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371600"/>
            <a:ext cx="3886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1600"/>
            <a:ext cx="3886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035"/>
          <p:cNvSpPr>
            <a:spLocks noGrp="1" noChangeArrowheads="1"/>
          </p:cNvSpPr>
          <p:nvPr>
            <p:ph type="dt" sz="half" idx="10"/>
          </p:nvPr>
        </p:nvSpPr>
        <p:spPr/>
        <p:txBody>
          <a:bodyPr/>
          <a:lstStyle>
            <a:lvl1pPr>
              <a:defRPr/>
            </a:lvl1pPr>
          </a:lstStyle>
          <a:p>
            <a:pPr>
              <a:defRPr/>
            </a:pPr>
            <a:endParaRPr lang="en-US"/>
          </a:p>
        </p:txBody>
      </p:sp>
      <p:sp>
        <p:nvSpPr>
          <p:cNvPr id="6" name="Rectangle 1036"/>
          <p:cNvSpPr>
            <a:spLocks noGrp="1" noChangeArrowheads="1"/>
          </p:cNvSpPr>
          <p:nvPr>
            <p:ph type="ftr" sz="quarter" idx="11"/>
          </p:nvPr>
        </p:nvSpPr>
        <p:spPr/>
        <p:txBody>
          <a:bodyPr/>
          <a:lstStyle>
            <a:lvl1pPr>
              <a:defRPr/>
            </a:lvl1pPr>
          </a:lstStyle>
          <a:p>
            <a:pPr>
              <a:defRPr/>
            </a:pPr>
            <a:endParaRPr lang="en-US"/>
          </a:p>
        </p:txBody>
      </p:sp>
      <p:sp>
        <p:nvSpPr>
          <p:cNvPr id="7" name="Rectangle 1037"/>
          <p:cNvSpPr>
            <a:spLocks noGrp="1" noChangeArrowheads="1"/>
          </p:cNvSpPr>
          <p:nvPr>
            <p:ph type="sldNum" sz="quarter" idx="12"/>
          </p:nvPr>
        </p:nvSpPr>
        <p:spPr/>
        <p:txBody>
          <a:bodyPr/>
          <a:lstStyle>
            <a:lvl1pPr>
              <a:defRPr/>
            </a:lvl1pPr>
          </a:lstStyle>
          <a:p>
            <a:pPr>
              <a:defRPr/>
            </a:pPr>
            <a:fld id="{B377032C-F4CF-48D3-AD0B-616DB1BAB50C}"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035"/>
          <p:cNvSpPr>
            <a:spLocks noGrp="1" noChangeArrowheads="1"/>
          </p:cNvSpPr>
          <p:nvPr>
            <p:ph type="dt" sz="half" idx="10"/>
          </p:nvPr>
        </p:nvSpPr>
        <p:spPr/>
        <p:txBody>
          <a:bodyPr/>
          <a:lstStyle>
            <a:lvl1pPr>
              <a:defRPr/>
            </a:lvl1pPr>
          </a:lstStyle>
          <a:p>
            <a:pPr>
              <a:defRPr/>
            </a:pPr>
            <a:endParaRPr lang="en-US"/>
          </a:p>
        </p:txBody>
      </p:sp>
      <p:sp>
        <p:nvSpPr>
          <p:cNvPr id="8" name="Rectangle 1036"/>
          <p:cNvSpPr>
            <a:spLocks noGrp="1" noChangeArrowheads="1"/>
          </p:cNvSpPr>
          <p:nvPr>
            <p:ph type="ftr" sz="quarter" idx="11"/>
          </p:nvPr>
        </p:nvSpPr>
        <p:spPr/>
        <p:txBody>
          <a:bodyPr/>
          <a:lstStyle>
            <a:lvl1pPr>
              <a:defRPr/>
            </a:lvl1pPr>
          </a:lstStyle>
          <a:p>
            <a:pPr>
              <a:defRPr/>
            </a:pPr>
            <a:endParaRPr lang="en-US"/>
          </a:p>
        </p:txBody>
      </p:sp>
      <p:sp>
        <p:nvSpPr>
          <p:cNvPr id="9" name="Rectangle 1037"/>
          <p:cNvSpPr>
            <a:spLocks noGrp="1" noChangeArrowheads="1"/>
          </p:cNvSpPr>
          <p:nvPr>
            <p:ph type="sldNum" sz="quarter" idx="12"/>
          </p:nvPr>
        </p:nvSpPr>
        <p:spPr/>
        <p:txBody>
          <a:bodyPr/>
          <a:lstStyle>
            <a:lvl1pPr>
              <a:defRPr/>
            </a:lvl1pPr>
          </a:lstStyle>
          <a:p>
            <a:pPr>
              <a:defRPr/>
            </a:pPr>
            <a:fld id="{E6341DF6-2890-43D3-A12C-50F1CAA173DD}"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035"/>
          <p:cNvSpPr>
            <a:spLocks noGrp="1" noChangeArrowheads="1"/>
          </p:cNvSpPr>
          <p:nvPr>
            <p:ph type="dt" sz="half" idx="10"/>
          </p:nvPr>
        </p:nvSpPr>
        <p:spPr/>
        <p:txBody>
          <a:bodyPr/>
          <a:lstStyle>
            <a:lvl1pPr>
              <a:defRPr/>
            </a:lvl1pPr>
          </a:lstStyle>
          <a:p>
            <a:pPr>
              <a:defRPr/>
            </a:pPr>
            <a:endParaRPr lang="en-US"/>
          </a:p>
        </p:txBody>
      </p:sp>
      <p:sp>
        <p:nvSpPr>
          <p:cNvPr id="4" name="Rectangle 1036"/>
          <p:cNvSpPr>
            <a:spLocks noGrp="1" noChangeArrowheads="1"/>
          </p:cNvSpPr>
          <p:nvPr>
            <p:ph type="ftr" sz="quarter" idx="11"/>
          </p:nvPr>
        </p:nvSpPr>
        <p:spPr/>
        <p:txBody>
          <a:bodyPr/>
          <a:lstStyle>
            <a:lvl1pPr>
              <a:defRPr/>
            </a:lvl1pPr>
          </a:lstStyle>
          <a:p>
            <a:pPr>
              <a:defRPr/>
            </a:pPr>
            <a:endParaRPr lang="en-US"/>
          </a:p>
        </p:txBody>
      </p:sp>
      <p:sp>
        <p:nvSpPr>
          <p:cNvPr id="5" name="Rectangle 1037"/>
          <p:cNvSpPr>
            <a:spLocks noGrp="1" noChangeArrowheads="1"/>
          </p:cNvSpPr>
          <p:nvPr>
            <p:ph type="sldNum" sz="quarter" idx="12"/>
          </p:nvPr>
        </p:nvSpPr>
        <p:spPr/>
        <p:txBody>
          <a:bodyPr/>
          <a:lstStyle>
            <a:lvl1pPr>
              <a:defRPr/>
            </a:lvl1pPr>
          </a:lstStyle>
          <a:p>
            <a:pPr>
              <a:defRPr/>
            </a:pPr>
            <a:fld id="{4EA21D6E-E585-43C4-BAB8-F12E97D5F317}"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p:txBody>
          <a:bodyPr/>
          <a:lstStyle>
            <a:lvl1pPr>
              <a:defRPr/>
            </a:lvl1pPr>
          </a:lstStyle>
          <a:p>
            <a:pPr>
              <a:defRPr/>
            </a:pPr>
            <a:endParaRPr lang="en-US"/>
          </a:p>
        </p:txBody>
      </p:sp>
      <p:sp>
        <p:nvSpPr>
          <p:cNvPr id="3" name="Rectangle 1036"/>
          <p:cNvSpPr>
            <a:spLocks noGrp="1" noChangeArrowheads="1"/>
          </p:cNvSpPr>
          <p:nvPr>
            <p:ph type="ftr" sz="quarter" idx="11"/>
          </p:nvPr>
        </p:nvSpPr>
        <p:spPr/>
        <p:txBody>
          <a:bodyPr/>
          <a:lstStyle>
            <a:lvl1pPr>
              <a:defRPr/>
            </a:lvl1pPr>
          </a:lstStyle>
          <a:p>
            <a:pPr>
              <a:defRPr/>
            </a:pPr>
            <a:endParaRPr lang="en-US"/>
          </a:p>
        </p:txBody>
      </p:sp>
      <p:sp>
        <p:nvSpPr>
          <p:cNvPr id="4" name="Rectangle 1037"/>
          <p:cNvSpPr>
            <a:spLocks noGrp="1" noChangeArrowheads="1"/>
          </p:cNvSpPr>
          <p:nvPr>
            <p:ph type="sldNum" sz="quarter" idx="12"/>
          </p:nvPr>
        </p:nvSpPr>
        <p:spPr/>
        <p:txBody>
          <a:bodyPr/>
          <a:lstStyle>
            <a:lvl1pPr>
              <a:defRPr/>
            </a:lvl1pPr>
          </a:lstStyle>
          <a:p>
            <a:pPr>
              <a:defRPr/>
            </a:pPr>
            <a:fld id="{296FE3D5-7606-47EE-9D8E-25FB8B94FBD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035"/>
          <p:cNvSpPr>
            <a:spLocks noGrp="1" noChangeArrowheads="1"/>
          </p:cNvSpPr>
          <p:nvPr>
            <p:ph type="dt" sz="half" idx="10"/>
          </p:nvPr>
        </p:nvSpPr>
        <p:spPr/>
        <p:txBody>
          <a:bodyPr/>
          <a:lstStyle>
            <a:lvl1pPr>
              <a:defRPr/>
            </a:lvl1pPr>
          </a:lstStyle>
          <a:p>
            <a:pPr>
              <a:defRPr/>
            </a:pPr>
            <a:endParaRPr lang="en-US"/>
          </a:p>
        </p:txBody>
      </p:sp>
      <p:sp>
        <p:nvSpPr>
          <p:cNvPr id="6" name="Rectangle 1036"/>
          <p:cNvSpPr>
            <a:spLocks noGrp="1" noChangeArrowheads="1"/>
          </p:cNvSpPr>
          <p:nvPr>
            <p:ph type="ftr" sz="quarter" idx="11"/>
          </p:nvPr>
        </p:nvSpPr>
        <p:spPr/>
        <p:txBody>
          <a:bodyPr/>
          <a:lstStyle>
            <a:lvl1pPr>
              <a:defRPr/>
            </a:lvl1pPr>
          </a:lstStyle>
          <a:p>
            <a:pPr>
              <a:defRPr/>
            </a:pPr>
            <a:endParaRPr lang="en-US"/>
          </a:p>
        </p:txBody>
      </p:sp>
      <p:sp>
        <p:nvSpPr>
          <p:cNvPr id="7" name="Rectangle 1037"/>
          <p:cNvSpPr>
            <a:spLocks noGrp="1" noChangeArrowheads="1"/>
          </p:cNvSpPr>
          <p:nvPr>
            <p:ph type="sldNum" sz="quarter" idx="12"/>
          </p:nvPr>
        </p:nvSpPr>
        <p:spPr/>
        <p:txBody>
          <a:bodyPr/>
          <a:lstStyle>
            <a:lvl1pPr>
              <a:defRPr/>
            </a:lvl1pPr>
          </a:lstStyle>
          <a:p>
            <a:pPr>
              <a:defRPr/>
            </a:pPr>
            <a:fld id="{B4427B38-B700-4D31-A4C2-990FC66187D3}"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035"/>
          <p:cNvSpPr>
            <a:spLocks noGrp="1" noChangeArrowheads="1"/>
          </p:cNvSpPr>
          <p:nvPr>
            <p:ph type="dt" sz="half" idx="10"/>
          </p:nvPr>
        </p:nvSpPr>
        <p:spPr/>
        <p:txBody>
          <a:bodyPr/>
          <a:lstStyle>
            <a:lvl1pPr>
              <a:defRPr/>
            </a:lvl1pPr>
          </a:lstStyle>
          <a:p>
            <a:pPr>
              <a:defRPr/>
            </a:pPr>
            <a:endParaRPr lang="en-US"/>
          </a:p>
        </p:txBody>
      </p:sp>
      <p:sp>
        <p:nvSpPr>
          <p:cNvPr id="6" name="Rectangle 1036"/>
          <p:cNvSpPr>
            <a:spLocks noGrp="1" noChangeArrowheads="1"/>
          </p:cNvSpPr>
          <p:nvPr>
            <p:ph type="ftr" sz="quarter" idx="11"/>
          </p:nvPr>
        </p:nvSpPr>
        <p:spPr/>
        <p:txBody>
          <a:bodyPr/>
          <a:lstStyle>
            <a:lvl1pPr>
              <a:defRPr/>
            </a:lvl1pPr>
          </a:lstStyle>
          <a:p>
            <a:pPr>
              <a:defRPr/>
            </a:pPr>
            <a:endParaRPr lang="en-US"/>
          </a:p>
        </p:txBody>
      </p:sp>
      <p:sp>
        <p:nvSpPr>
          <p:cNvPr id="7" name="Rectangle 1037"/>
          <p:cNvSpPr>
            <a:spLocks noGrp="1" noChangeArrowheads="1"/>
          </p:cNvSpPr>
          <p:nvPr>
            <p:ph type="sldNum" sz="quarter" idx="12"/>
          </p:nvPr>
        </p:nvSpPr>
        <p:spPr/>
        <p:txBody>
          <a:bodyPr/>
          <a:lstStyle>
            <a:lvl1pPr>
              <a:defRPr/>
            </a:lvl1pPr>
          </a:lstStyle>
          <a:p>
            <a:pPr>
              <a:defRPr/>
            </a:pPr>
            <a:fld id="{08DA25D3-F294-4908-8655-51DCA7DB4C1D}"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ChangeArrowheads="1"/>
          </p:cNvSpPr>
          <p:nvPr/>
        </p:nvSpPr>
        <p:spPr bwMode="ltGray">
          <a:xfrm>
            <a:off x="431800" y="384175"/>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kumimoji="1" lang="en-US" altLang="zh-CN">
              <a:latin typeface="Tahoma" panose="020B0604030504040204" pitchFamily="34" charset="0"/>
            </a:endParaRPr>
          </a:p>
        </p:txBody>
      </p:sp>
      <p:sp>
        <p:nvSpPr>
          <p:cNvPr id="1027" name="Rectangle 1027"/>
          <p:cNvSpPr>
            <a:spLocks noChangeArrowheads="1"/>
          </p:cNvSpPr>
          <p:nvPr/>
        </p:nvSpPr>
        <p:spPr bwMode="ltGray">
          <a:xfrm>
            <a:off x="814388" y="384175"/>
            <a:ext cx="328612"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kumimoji="1" lang="en-US" altLang="zh-CN">
              <a:latin typeface="Tahoma" panose="020B0604030504040204" pitchFamily="34" charset="0"/>
            </a:endParaRPr>
          </a:p>
        </p:txBody>
      </p:sp>
      <p:sp>
        <p:nvSpPr>
          <p:cNvPr id="1028" name="Rectangle 1028"/>
          <p:cNvSpPr>
            <a:spLocks noChangeArrowheads="1"/>
          </p:cNvSpPr>
          <p:nvPr/>
        </p:nvSpPr>
        <p:spPr bwMode="ltGray">
          <a:xfrm>
            <a:off x="555625" y="806450"/>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kumimoji="1" lang="en-US" altLang="zh-CN">
              <a:latin typeface="Tahoma" panose="020B0604030504040204" pitchFamily="34" charset="0"/>
            </a:endParaRPr>
          </a:p>
        </p:txBody>
      </p:sp>
      <p:sp>
        <p:nvSpPr>
          <p:cNvPr id="1029" name="Rectangle 1029"/>
          <p:cNvSpPr>
            <a:spLocks noChangeArrowheads="1"/>
          </p:cNvSpPr>
          <p:nvPr/>
        </p:nvSpPr>
        <p:spPr bwMode="ltGray">
          <a:xfrm>
            <a:off x="925513" y="806450"/>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kumimoji="1" lang="en-US" altLang="zh-CN">
              <a:latin typeface="Tahoma" panose="020B0604030504040204" pitchFamily="34" charset="0"/>
            </a:endParaRPr>
          </a:p>
        </p:txBody>
      </p:sp>
      <p:sp>
        <p:nvSpPr>
          <p:cNvPr id="1030" name="Rectangle 1030"/>
          <p:cNvSpPr>
            <a:spLocks noChangeArrowheads="1"/>
          </p:cNvSpPr>
          <p:nvPr/>
        </p:nvSpPr>
        <p:spPr bwMode="ltGray">
          <a:xfrm>
            <a:off x="141288" y="733425"/>
            <a:ext cx="560387"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kumimoji="1" lang="en-US" altLang="zh-CN">
              <a:latin typeface="Tahoma" panose="020B0604030504040204" pitchFamily="34" charset="0"/>
            </a:endParaRPr>
          </a:p>
        </p:txBody>
      </p:sp>
      <p:sp>
        <p:nvSpPr>
          <p:cNvPr id="1031" name="Rectangle 1031"/>
          <p:cNvSpPr>
            <a:spLocks noChangeArrowheads="1"/>
          </p:cNvSpPr>
          <p:nvPr/>
        </p:nvSpPr>
        <p:spPr bwMode="gray">
          <a:xfrm>
            <a:off x="776288" y="276225"/>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kumimoji="1" lang="en-US" altLang="zh-CN">
              <a:latin typeface="Tahoma" panose="020B0604030504040204" pitchFamily="34" charset="0"/>
            </a:endParaRPr>
          </a:p>
        </p:txBody>
      </p:sp>
      <p:sp>
        <p:nvSpPr>
          <p:cNvPr id="1032" name="Rectangle 1032"/>
          <p:cNvSpPr>
            <a:spLocks noChangeArrowheads="1"/>
          </p:cNvSpPr>
          <p:nvPr/>
        </p:nvSpPr>
        <p:spPr bwMode="gray">
          <a:xfrm>
            <a:off x="457200" y="10668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kumimoji="1" lang="en-US" altLang="zh-CN">
              <a:latin typeface="Tahoma" panose="020B0604030504040204" pitchFamily="34" charset="0"/>
            </a:endParaRPr>
          </a:p>
        </p:txBody>
      </p:sp>
      <p:sp>
        <p:nvSpPr>
          <p:cNvPr id="1033" name="Rectangle 1033"/>
          <p:cNvSpPr>
            <a:spLocks noGrp="1" noChangeArrowheads="1"/>
          </p:cNvSpPr>
          <p:nvPr>
            <p:ph type="title"/>
          </p:nvPr>
        </p:nvSpPr>
        <p:spPr bwMode="auto">
          <a:xfrm>
            <a:off x="1371600" y="152400"/>
            <a:ext cx="7391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1034" name="Rectangle 1034"/>
          <p:cNvSpPr>
            <a:spLocks noGrp="1" noChangeArrowheads="1"/>
          </p:cNvSpPr>
          <p:nvPr>
            <p:ph type="body" idx="1"/>
          </p:nvPr>
        </p:nvSpPr>
        <p:spPr bwMode="auto">
          <a:xfrm>
            <a:off x="609600" y="1371600"/>
            <a:ext cx="7924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01739" name="Rectangle 1035"/>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400">
                <a:latin typeface="+mn-lt"/>
              </a:defRPr>
            </a:lvl1pPr>
          </a:lstStyle>
          <a:p>
            <a:pPr>
              <a:defRPr/>
            </a:pPr>
            <a:endParaRPr lang="en-US"/>
          </a:p>
        </p:txBody>
      </p:sp>
      <p:sp>
        <p:nvSpPr>
          <p:cNvPr id="201740" name="Rectangle 1036"/>
          <p:cNvSpPr>
            <a:spLocks noGrp="1" noChangeArrowheads="1"/>
          </p:cNvSpPr>
          <p:nvPr>
            <p:ph type="ftr" sz="quarter" idx="3"/>
          </p:nvPr>
        </p:nvSpPr>
        <p:spPr bwMode="auto">
          <a:xfrm>
            <a:off x="33528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400">
                <a:latin typeface="+mn-lt"/>
              </a:defRPr>
            </a:lvl1pPr>
          </a:lstStyle>
          <a:p>
            <a:pPr>
              <a:defRPr/>
            </a:pPr>
            <a:endParaRPr lang="en-US"/>
          </a:p>
        </p:txBody>
      </p:sp>
      <p:sp>
        <p:nvSpPr>
          <p:cNvPr id="201741"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400">
                <a:latin typeface="Tahoma" panose="020B0604030504040204" pitchFamily="34" charset="0"/>
              </a:defRPr>
            </a:lvl1pPr>
          </a:lstStyle>
          <a:p>
            <a:pPr>
              <a:defRPr/>
            </a:pPr>
            <a:fld id="{7D7CA265-113D-4232-8F61-164DB33C7D12}"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vmlDrawing" Target="../drawings/vmlDrawing8.vml"/><Relationship Id="rId7" Type="http://schemas.openxmlformats.org/officeDocument/2006/relationships/slideLayout" Target="../slideLayouts/slideLayout13.x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 Id="rId3" Type="http://schemas.openxmlformats.org/officeDocument/2006/relationships/oleObject" Target="../embeddings/oleObject22.bin"/><Relationship Id="rId2" Type="http://schemas.openxmlformats.org/officeDocument/2006/relationships/image" Target="../media/image24.wmf"/><Relationship Id="rId1" Type="http://schemas.openxmlformats.org/officeDocument/2006/relationships/oleObject" Target="../embeddings/oleObject21.bin"/></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vmlDrawing" Target="../drawings/vmlDrawing9.vml"/><Relationship Id="rId7" Type="http://schemas.openxmlformats.org/officeDocument/2006/relationships/slideLayout" Target="../slideLayouts/slideLayout4.xml"/><Relationship Id="rId6" Type="http://schemas.openxmlformats.org/officeDocument/2006/relationships/image" Target="../media/image29.wmf"/><Relationship Id="rId5" Type="http://schemas.openxmlformats.org/officeDocument/2006/relationships/oleObject" Target="../embeddings/oleObject26.bin"/><Relationship Id="rId4" Type="http://schemas.openxmlformats.org/officeDocument/2006/relationships/image" Target="../media/image28.wmf"/><Relationship Id="rId3" Type="http://schemas.openxmlformats.org/officeDocument/2006/relationships/oleObject" Target="../embeddings/oleObject25.bin"/><Relationship Id="rId2" Type="http://schemas.openxmlformats.org/officeDocument/2006/relationships/image" Target="../media/image27.wmf"/><Relationship Id="rId1"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3.wmf"/><Relationship Id="rId7" Type="http://schemas.openxmlformats.org/officeDocument/2006/relationships/oleObject" Target="../embeddings/oleObject30.bin"/><Relationship Id="rId6" Type="http://schemas.openxmlformats.org/officeDocument/2006/relationships/image" Target="../media/image32.wmf"/><Relationship Id="rId5" Type="http://schemas.openxmlformats.org/officeDocument/2006/relationships/oleObject" Target="../embeddings/oleObject29.bin"/><Relationship Id="rId4" Type="http://schemas.openxmlformats.org/officeDocument/2006/relationships/image" Target="../media/image31.wmf"/><Relationship Id="rId3" Type="http://schemas.openxmlformats.org/officeDocument/2006/relationships/oleObject" Target="../embeddings/oleObject28.bin"/><Relationship Id="rId2" Type="http://schemas.openxmlformats.org/officeDocument/2006/relationships/image" Target="../media/image30.wmf"/><Relationship Id="rId11" Type="http://schemas.openxmlformats.org/officeDocument/2006/relationships/notesSlide" Target="../notesSlides/notesSlide12.xml"/><Relationship Id="rId10" Type="http://schemas.openxmlformats.org/officeDocument/2006/relationships/vmlDrawing" Target="../drawings/vmlDrawing10.vml"/><Relationship Id="rId1"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vmlDrawing" Target="../drawings/vmlDrawing11.vml"/><Relationship Id="rId7" Type="http://schemas.openxmlformats.org/officeDocument/2006/relationships/slideLayout" Target="../slideLayouts/slideLayout4.xml"/><Relationship Id="rId6" Type="http://schemas.openxmlformats.org/officeDocument/2006/relationships/image" Target="../media/image36.wmf"/><Relationship Id="rId5" Type="http://schemas.openxmlformats.org/officeDocument/2006/relationships/oleObject" Target="../embeddings/oleObject33.bin"/><Relationship Id="rId4" Type="http://schemas.openxmlformats.org/officeDocument/2006/relationships/image" Target="../media/image35.wmf"/><Relationship Id="rId3" Type="http://schemas.openxmlformats.org/officeDocument/2006/relationships/oleObject" Target="../embeddings/oleObject32.bin"/><Relationship Id="rId2" Type="http://schemas.openxmlformats.org/officeDocument/2006/relationships/image" Target="../media/image34.wmf"/><Relationship Id="rId1" Type="http://schemas.openxmlformats.org/officeDocument/2006/relationships/oleObject" Target="../embeddings/oleObject31.bin"/></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vmlDrawing" Target="../drawings/vmlDrawing12.vml"/><Relationship Id="rId7" Type="http://schemas.openxmlformats.org/officeDocument/2006/relationships/slideLayout" Target="../slideLayouts/slideLayout2.xml"/><Relationship Id="rId6" Type="http://schemas.openxmlformats.org/officeDocument/2006/relationships/image" Target="../media/image39.wmf"/><Relationship Id="rId5" Type="http://schemas.openxmlformats.org/officeDocument/2006/relationships/oleObject" Target="../embeddings/oleObject36.bin"/><Relationship Id="rId4" Type="http://schemas.openxmlformats.org/officeDocument/2006/relationships/image" Target="../media/image38.wmf"/><Relationship Id="rId3" Type="http://schemas.openxmlformats.org/officeDocument/2006/relationships/oleObject" Target="../embeddings/oleObject35.bin"/><Relationship Id="rId2" Type="http://schemas.openxmlformats.org/officeDocument/2006/relationships/image" Target="../media/image37.wmf"/><Relationship Id="rId1" Type="http://schemas.openxmlformats.org/officeDocument/2006/relationships/oleObject" Target="../embeddings/oleObject34.bin"/></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37.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44.wmf"/><Relationship Id="rId7" Type="http://schemas.openxmlformats.org/officeDocument/2006/relationships/oleObject" Target="../embeddings/oleObject41.bin"/><Relationship Id="rId6" Type="http://schemas.openxmlformats.org/officeDocument/2006/relationships/image" Target="../media/image43.wmf"/><Relationship Id="rId5" Type="http://schemas.openxmlformats.org/officeDocument/2006/relationships/oleObject" Target="../embeddings/oleObject40.bin"/><Relationship Id="rId4" Type="http://schemas.openxmlformats.org/officeDocument/2006/relationships/image" Target="../media/image42.wmf"/><Relationship Id="rId3" Type="http://schemas.openxmlformats.org/officeDocument/2006/relationships/oleObject" Target="../embeddings/oleObject39.bin"/><Relationship Id="rId23" Type="http://schemas.openxmlformats.org/officeDocument/2006/relationships/notesSlide" Target="../notesSlides/notesSlide16.xml"/><Relationship Id="rId22" Type="http://schemas.openxmlformats.org/officeDocument/2006/relationships/vmlDrawing" Target="../drawings/vmlDrawing14.vml"/><Relationship Id="rId21" Type="http://schemas.openxmlformats.org/officeDocument/2006/relationships/slideLayout" Target="../slideLayouts/slideLayout14.xml"/><Relationship Id="rId20" Type="http://schemas.openxmlformats.org/officeDocument/2006/relationships/image" Target="../media/image50.wmf"/><Relationship Id="rId2" Type="http://schemas.openxmlformats.org/officeDocument/2006/relationships/image" Target="../media/image41.wmf"/><Relationship Id="rId19" Type="http://schemas.openxmlformats.org/officeDocument/2006/relationships/oleObject" Target="../embeddings/oleObject47.bin"/><Relationship Id="rId18" Type="http://schemas.openxmlformats.org/officeDocument/2006/relationships/image" Target="../media/image49.wmf"/><Relationship Id="rId17" Type="http://schemas.openxmlformats.org/officeDocument/2006/relationships/oleObject" Target="../embeddings/oleObject46.bin"/><Relationship Id="rId16" Type="http://schemas.openxmlformats.org/officeDocument/2006/relationships/image" Target="../media/image48.wmf"/><Relationship Id="rId15" Type="http://schemas.openxmlformats.org/officeDocument/2006/relationships/oleObject" Target="../embeddings/oleObject45.bin"/><Relationship Id="rId14" Type="http://schemas.openxmlformats.org/officeDocument/2006/relationships/image" Target="../media/image47.wmf"/><Relationship Id="rId13" Type="http://schemas.openxmlformats.org/officeDocument/2006/relationships/oleObject" Target="../embeddings/oleObject44.bin"/><Relationship Id="rId12" Type="http://schemas.openxmlformats.org/officeDocument/2006/relationships/image" Target="../media/image46.wmf"/><Relationship Id="rId11" Type="http://schemas.openxmlformats.org/officeDocument/2006/relationships/oleObject" Target="../embeddings/oleObject43.bin"/><Relationship Id="rId10" Type="http://schemas.openxmlformats.org/officeDocument/2006/relationships/image" Target="../media/image45.wmf"/><Relationship Id="rId1" Type="http://schemas.openxmlformats.org/officeDocument/2006/relationships/oleObject" Target="../embeddings/oleObject38.bin"/></Relationships>
</file>

<file path=ppt/slides/_rels/slide17.xml.rels><?xml version="1.0" encoding="UTF-8" standalone="yes"?>
<Relationships xmlns="http://schemas.openxmlformats.org/package/2006/relationships"><Relationship Id="rId9" Type="http://schemas.openxmlformats.org/officeDocument/2006/relationships/image" Target="../media/image54.wmf"/><Relationship Id="rId8" Type="http://schemas.openxmlformats.org/officeDocument/2006/relationships/oleObject" Target="../embeddings/oleObject52.bin"/><Relationship Id="rId7" Type="http://schemas.openxmlformats.org/officeDocument/2006/relationships/oleObject" Target="../embeddings/oleObject51.bin"/><Relationship Id="rId6" Type="http://schemas.openxmlformats.org/officeDocument/2006/relationships/image" Target="../media/image53.wmf"/><Relationship Id="rId5" Type="http://schemas.openxmlformats.org/officeDocument/2006/relationships/oleObject" Target="../embeddings/oleObject50.bin"/><Relationship Id="rId4" Type="http://schemas.openxmlformats.org/officeDocument/2006/relationships/image" Target="../media/image52.wmf"/><Relationship Id="rId3" Type="http://schemas.openxmlformats.org/officeDocument/2006/relationships/oleObject" Target="../embeddings/oleObject49.bin"/><Relationship Id="rId2" Type="http://schemas.openxmlformats.org/officeDocument/2006/relationships/image" Target="../media/image51.wmf"/><Relationship Id="rId15" Type="http://schemas.openxmlformats.org/officeDocument/2006/relationships/notesSlide" Target="../notesSlides/notesSlide17.xml"/><Relationship Id="rId14" Type="http://schemas.openxmlformats.org/officeDocument/2006/relationships/vmlDrawing" Target="../drawings/vmlDrawing15.vml"/><Relationship Id="rId13" Type="http://schemas.openxmlformats.org/officeDocument/2006/relationships/slideLayout" Target="../slideLayouts/slideLayout2.xml"/><Relationship Id="rId12" Type="http://schemas.openxmlformats.org/officeDocument/2006/relationships/image" Target="../media/image56.jpeg"/><Relationship Id="rId11" Type="http://schemas.openxmlformats.org/officeDocument/2006/relationships/image" Target="../media/image55.wmf"/><Relationship Id="rId10" Type="http://schemas.openxmlformats.org/officeDocument/2006/relationships/oleObject" Target="../embeddings/oleObject53.bin"/><Relationship Id="rId1" Type="http://schemas.openxmlformats.org/officeDocument/2006/relationships/oleObject" Target="../embeddings/oleObject48.bin"/></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16.vml"/><Relationship Id="rId8" Type="http://schemas.openxmlformats.org/officeDocument/2006/relationships/slideLayout" Target="../slideLayouts/slideLayout2.xml"/><Relationship Id="rId7" Type="http://schemas.openxmlformats.org/officeDocument/2006/relationships/image" Target="../media/image61.emf"/><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3" Type="http://schemas.openxmlformats.org/officeDocument/2006/relationships/image" Target="../media/image57.png"/><Relationship Id="rId2" Type="http://schemas.openxmlformats.org/officeDocument/2006/relationships/image" Target="../media/image6.wmf"/><Relationship Id="rId10" Type="http://schemas.openxmlformats.org/officeDocument/2006/relationships/notesSlide" Target="../notesSlides/notesSlide18.xml"/><Relationship Id="rId1" Type="http://schemas.openxmlformats.org/officeDocument/2006/relationships/oleObject" Target="../embeddings/oleObject54.bin"/></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62.wmf"/><Relationship Id="rId1" Type="http://schemas.openxmlformats.org/officeDocument/2006/relationships/oleObject" Target="../embeddings/oleObject55.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image" Target="../media/image67.wmf"/><Relationship Id="rId8" Type="http://schemas.openxmlformats.org/officeDocument/2006/relationships/oleObject" Target="../embeddings/oleObject59.bin"/><Relationship Id="rId7" Type="http://schemas.openxmlformats.org/officeDocument/2006/relationships/image" Target="../media/image66.wmf"/><Relationship Id="rId6" Type="http://schemas.openxmlformats.org/officeDocument/2006/relationships/oleObject" Target="../embeddings/oleObject58.bin"/><Relationship Id="rId5" Type="http://schemas.openxmlformats.org/officeDocument/2006/relationships/image" Target="../media/image65.wmf"/><Relationship Id="rId4" Type="http://schemas.openxmlformats.org/officeDocument/2006/relationships/oleObject" Target="../embeddings/oleObject57.bin"/><Relationship Id="rId3" Type="http://schemas.openxmlformats.org/officeDocument/2006/relationships/image" Target="../media/image64.png"/><Relationship Id="rId20" Type="http://schemas.openxmlformats.org/officeDocument/2006/relationships/notesSlide" Target="../notesSlides/notesSlide20.xml"/><Relationship Id="rId2" Type="http://schemas.openxmlformats.org/officeDocument/2006/relationships/image" Target="../media/image63.wmf"/><Relationship Id="rId19" Type="http://schemas.openxmlformats.org/officeDocument/2006/relationships/vmlDrawing" Target="../drawings/vmlDrawing18.vml"/><Relationship Id="rId18" Type="http://schemas.openxmlformats.org/officeDocument/2006/relationships/slideLayout" Target="../slideLayouts/slideLayout2.xml"/><Relationship Id="rId17" Type="http://schemas.openxmlformats.org/officeDocument/2006/relationships/image" Target="../media/image71.wmf"/><Relationship Id="rId16" Type="http://schemas.openxmlformats.org/officeDocument/2006/relationships/oleObject" Target="../embeddings/oleObject63.bin"/><Relationship Id="rId15" Type="http://schemas.openxmlformats.org/officeDocument/2006/relationships/image" Target="../media/image70.wmf"/><Relationship Id="rId14" Type="http://schemas.openxmlformats.org/officeDocument/2006/relationships/oleObject" Target="../embeddings/oleObject62.bin"/><Relationship Id="rId13" Type="http://schemas.openxmlformats.org/officeDocument/2006/relationships/image" Target="../media/image69.wmf"/><Relationship Id="rId12" Type="http://schemas.openxmlformats.org/officeDocument/2006/relationships/oleObject" Target="../embeddings/oleObject61.bin"/><Relationship Id="rId11" Type="http://schemas.openxmlformats.org/officeDocument/2006/relationships/image" Target="../media/image68.wmf"/><Relationship Id="rId10" Type="http://schemas.openxmlformats.org/officeDocument/2006/relationships/oleObject" Target="../embeddings/oleObject60.bin"/><Relationship Id="rId1" Type="http://schemas.openxmlformats.org/officeDocument/2006/relationships/oleObject" Target="../embeddings/oleObject56.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vmlDrawing" Target="../drawings/vmlDrawing19.vml"/><Relationship Id="rId7" Type="http://schemas.openxmlformats.org/officeDocument/2006/relationships/slideLayout" Target="../slideLayouts/slideLayout2.xml"/><Relationship Id="rId6" Type="http://schemas.openxmlformats.org/officeDocument/2006/relationships/image" Target="../media/image75.wmf"/><Relationship Id="rId5" Type="http://schemas.openxmlformats.org/officeDocument/2006/relationships/oleObject" Target="../embeddings/oleObject66.bin"/><Relationship Id="rId4" Type="http://schemas.openxmlformats.org/officeDocument/2006/relationships/image" Target="../media/image74.wmf"/><Relationship Id="rId3" Type="http://schemas.openxmlformats.org/officeDocument/2006/relationships/oleObject" Target="../embeddings/oleObject65.bin"/><Relationship Id="rId2" Type="http://schemas.openxmlformats.org/officeDocument/2006/relationships/image" Target="../media/image73.wmf"/><Relationship Id="rId1" Type="http://schemas.openxmlformats.org/officeDocument/2006/relationships/oleObject" Target="../embeddings/oleObject64.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9.emf"/><Relationship Id="rId7" Type="http://schemas.openxmlformats.org/officeDocument/2006/relationships/oleObject" Target="../embeddings/oleObject70.bin"/><Relationship Id="rId6" Type="http://schemas.openxmlformats.org/officeDocument/2006/relationships/image" Target="../media/image78.emf"/><Relationship Id="rId5" Type="http://schemas.openxmlformats.org/officeDocument/2006/relationships/oleObject" Target="../embeddings/oleObject69.bin"/><Relationship Id="rId4" Type="http://schemas.openxmlformats.org/officeDocument/2006/relationships/image" Target="../media/image77.emf"/><Relationship Id="rId3" Type="http://schemas.openxmlformats.org/officeDocument/2006/relationships/oleObject" Target="../embeddings/oleObject68.bin"/><Relationship Id="rId2" Type="http://schemas.openxmlformats.org/officeDocument/2006/relationships/image" Target="../media/image76.emf"/><Relationship Id="rId11" Type="http://schemas.openxmlformats.org/officeDocument/2006/relationships/notesSlide" Target="../notesSlides/notesSlide24.xml"/><Relationship Id="rId10" Type="http://schemas.openxmlformats.org/officeDocument/2006/relationships/vmlDrawing" Target="../drawings/vmlDrawing20.vml"/><Relationship Id="rId1" Type="http://schemas.openxmlformats.org/officeDocument/2006/relationships/oleObject" Target="../embeddings/oleObject67.bin"/></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80.emf"/><Relationship Id="rId1" Type="http://schemas.openxmlformats.org/officeDocument/2006/relationships/oleObject" Target="../embeddings/oleObject71.bin"/></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82.wmf"/><Relationship Id="rId3" Type="http://schemas.openxmlformats.org/officeDocument/2006/relationships/oleObject" Target="../embeddings/oleObject73.bin"/><Relationship Id="rId2" Type="http://schemas.openxmlformats.org/officeDocument/2006/relationships/image" Target="../media/image81.emf"/><Relationship Id="rId1" Type="http://schemas.openxmlformats.org/officeDocument/2006/relationships/oleObject" Target="../embeddings/oleObject72.bin"/></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vmlDrawing" Target="../drawings/vmlDrawing23.vml"/><Relationship Id="rId3" Type="http://schemas.openxmlformats.org/officeDocument/2006/relationships/slideLayout" Target="../slideLayouts/slideLayout14.xml"/><Relationship Id="rId2" Type="http://schemas.openxmlformats.org/officeDocument/2006/relationships/image" Target="../media/image83.wmf"/><Relationship Id="rId1" Type="http://schemas.openxmlformats.org/officeDocument/2006/relationships/oleObject" Target="../embeddings/oleObject74.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87.wmf"/><Relationship Id="rId7" Type="http://schemas.openxmlformats.org/officeDocument/2006/relationships/oleObject" Target="../embeddings/oleObject78.bin"/><Relationship Id="rId6" Type="http://schemas.openxmlformats.org/officeDocument/2006/relationships/image" Target="../media/image86.wmf"/><Relationship Id="rId5" Type="http://schemas.openxmlformats.org/officeDocument/2006/relationships/oleObject" Target="../embeddings/oleObject77.bin"/><Relationship Id="rId4" Type="http://schemas.openxmlformats.org/officeDocument/2006/relationships/image" Target="../media/image85.wmf"/><Relationship Id="rId3" Type="http://schemas.openxmlformats.org/officeDocument/2006/relationships/oleObject" Target="../embeddings/oleObject76.bin"/><Relationship Id="rId21" Type="http://schemas.openxmlformats.org/officeDocument/2006/relationships/notesSlide" Target="../notesSlides/notesSlide28.xml"/><Relationship Id="rId20" Type="http://schemas.openxmlformats.org/officeDocument/2006/relationships/vmlDrawing" Target="../drawings/vmlDrawing24.vml"/><Relationship Id="rId2" Type="http://schemas.openxmlformats.org/officeDocument/2006/relationships/image" Target="../media/image84.wmf"/><Relationship Id="rId19" Type="http://schemas.openxmlformats.org/officeDocument/2006/relationships/slideLayout" Target="../slideLayouts/slideLayout4.xml"/><Relationship Id="rId18" Type="http://schemas.openxmlformats.org/officeDocument/2006/relationships/image" Target="../media/image92.wmf"/><Relationship Id="rId17" Type="http://schemas.openxmlformats.org/officeDocument/2006/relationships/oleObject" Target="../embeddings/oleObject83.bin"/><Relationship Id="rId16" Type="http://schemas.openxmlformats.org/officeDocument/2006/relationships/image" Target="../media/image91.wmf"/><Relationship Id="rId15" Type="http://schemas.openxmlformats.org/officeDocument/2006/relationships/oleObject" Target="../embeddings/oleObject82.bin"/><Relationship Id="rId14" Type="http://schemas.openxmlformats.org/officeDocument/2006/relationships/image" Target="../media/image90.wmf"/><Relationship Id="rId13" Type="http://schemas.openxmlformats.org/officeDocument/2006/relationships/oleObject" Target="../embeddings/oleObject81.bin"/><Relationship Id="rId12" Type="http://schemas.openxmlformats.org/officeDocument/2006/relationships/image" Target="../media/image89.wmf"/><Relationship Id="rId11" Type="http://schemas.openxmlformats.org/officeDocument/2006/relationships/oleObject" Target="../embeddings/oleObject80.bin"/><Relationship Id="rId10" Type="http://schemas.openxmlformats.org/officeDocument/2006/relationships/image" Target="../media/image88.wmf"/><Relationship Id="rId1" Type="http://schemas.openxmlformats.org/officeDocument/2006/relationships/oleObject" Target="../embeddings/oleObject75.bin"/></Relationships>
</file>

<file path=ppt/slides/_rels/slide29.xml.rels><?xml version="1.0" encoding="UTF-8" standalone="yes"?>
<Relationships xmlns="http://schemas.openxmlformats.org/package/2006/relationships"><Relationship Id="rId9" Type="http://schemas.openxmlformats.org/officeDocument/2006/relationships/notesSlide" Target="../notesSlides/notesSlide29.xml"/><Relationship Id="rId8" Type="http://schemas.openxmlformats.org/officeDocument/2006/relationships/vmlDrawing" Target="../drawings/vmlDrawing25.vml"/><Relationship Id="rId7" Type="http://schemas.openxmlformats.org/officeDocument/2006/relationships/slideLayout" Target="../slideLayouts/slideLayout2.xml"/><Relationship Id="rId6" Type="http://schemas.openxmlformats.org/officeDocument/2006/relationships/image" Target="../media/image95.wmf"/><Relationship Id="rId5" Type="http://schemas.openxmlformats.org/officeDocument/2006/relationships/oleObject" Target="../embeddings/oleObject86.bin"/><Relationship Id="rId4" Type="http://schemas.openxmlformats.org/officeDocument/2006/relationships/image" Target="../media/image94.wmf"/><Relationship Id="rId3" Type="http://schemas.openxmlformats.org/officeDocument/2006/relationships/oleObject" Target="../embeddings/oleObject85.bin"/><Relationship Id="rId2" Type="http://schemas.openxmlformats.org/officeDocument/2006/relationships/image" Target="../media/image93.wmf"/><Relationship Id="rId1" Type="http://schemas.openxmlformats.org/officeDocument/2006/relationships/oleObject" Target="../embeddings/oleObject84.bin"/></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vmlDrawing" Target="../drawings/vmlDrawing26.vml"/><Relationship Id="rId7" Type="http://schemas.openxmlformats.org/officeDocument/2006/relationships/slideLayout" Target="../slideLayouts/slideLayout2.xml"/><Relationship Id="rId6" Type="http://schemas.openxmlformats.org/officeDocument/2006/relationships/image" Target="../media/image98.emf"/><Relationship Id="rId5" Type="http://schemas.openxmlformats.org/officeDocument/2006/relationships/oleObject" Target="../embeddings/oleObject89.bin"/><Relationship Id="rId4" Type="http://schemas.openxmlformats.org/officeDocument/2006/relationships/image" Target="../media/image97.wmf"/><Relationship Id="rId3" Type="http://schemas.openxmlformats.org/officeDocument/2006/relationships/oleObject" Target="../embeddings/oleObject88.bin"/><Relationship Id="rId2" Type="http://schemas.openxmlformats.org/officeDocument/2006/relationships/image" Target="../media/image96.wmf"/><Relationship Id="rId1" Type="http://schemas.openxmlformats.org/officeDocument/2006/relationships/oleObject" Target="../embeddings/oleObject87.bin"/></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99.wmf"/><Relationship Id="rId1" Type="http://schemas.openxmlformats.org/officeDocument/2006/relationships/oleObject" Target="../embeddings/oleObject90.bin"/></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3.wmf"/><Relationship Id="rId7" Type="http://schemas.openxmlformats.org/officeDocument/2006/relationships/oleObject" Target="../embeddings/oleObject94.bin"/><Relationship Id="rId6" Type="http://schemas.openxmlformats.org/officeDocument/2006/relationships/image" Target="../media/image102.wmf"/><Relationship Id="rId5" Type="http://schemas.openxmlformats.org/officeDocument/2006/relationships/oleObject" Target="../embeddings/oleObject93.bin"/><Relationship Id="rId4" Type="http://schemas.openxmlformats.org/officeDocument/2006/relationships/image" Target="../media/image101.wmf"/><Relationship Id="rId3" Type="http://schemas.openxmlformats.org/officeDocument/2006/relationships/oleObject" Target="../embeddings/oleObject92.bin"/><Relationship Id="rId2" Type="http://schemas.openxmlformats.org/officeDocument/2006/relationships/image" Target="../media/image100.wmf"/><Relationship Id="rId11" Type="http://schemas.openxmlformats.org/officeDocument/2006/relationships/notesSlide" Target="../notesSlides/notesSlide32.xml"/><Relationship Id="rId10" Type="http://schemas.openxmlformats.org/officeDocument/2006/relationships/vmlDrawing" Target="../drawings/vmlDrawing28.vml"/><Relationship Id="rId1" Type="http://schemas.openxmlformats.org/officeDocument/2006/relationships/oleObject" Target="../embeddings/oleObject91.bin"/></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104.wmf"/><Relationship Id="rId1" Type="http://schemas.openxmlformats.org/officeDocument/2006/relationships/oleObject" Target="../embeddings/oleObject95.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5.xml"/><Relationship Id="rId6" Type="http://schemas.openxmlformats.org/officeDocument/2006/relationships/vmlDrawing" Target="../drawings/vmlDrawing30.vml"/><Relationship Id="rId5" Type="http://schemas.openxmlformats.org/officeDocument/2006/relationships/slideLayout" Target="../slideLayouts/slideLayout2.xml"/><Relationship Id="rId4" Type="http://schemas.openxmlformats.org/officeDocument/2006/relationships/image" Target="../media/image106.wmf"/><Relationship Id="rId3" Type="http://schemas.openxmlformats.org/officeDocument/2006/relationships/oleObject" Target="../embeddings/oleObject97.bin"/><Relationship Id="rId2" Type="http://schemas.openxmlformats.org/officeDocument/2006/relationships/image" Target="../media/image105.emf"/><Relationship Id="rId1" Type="http://schemas.openxmlformats.org/officeDocument/2006/relationships/oleObject" Target="../embeddings/oleObject96.bin"/></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image" Target="../media/image110.wmf"/><Relationship Id="rId7" Type="http://schemas.openxmlformats.org/officeDocument/2006/relationships/oleObject" Target="../embeddings/oleObject101.bin"/><Relationship Id="rId6" Type="http://schemas.openxmlformats.org/officeDocument/2006/relationships/image" Target="../media/image109.wmf"/><Relationship Id="rId5" Type="http://schemas.openxmlformats.org/officeDocument/2006/relationships/oleObject" Target="../embeddings/oleObject100.bin"/><Relationship Id="rId4" Type="http://schemas.openxmlformats.org/officeDocument/2006/relationships/image" Target="../media/image108.wmf"/><Relationship Id="rId3" Type="http://schemas.openxmlformats.org/officeDocument/2006/relationships/oleObject" Target="../embeddings/oleObject99.bin"/><Relationship Id="rId2" Type="http://schemas.openxmlformats.org/officeDocument/2006/relationships/image" Target="../media/image107.wmf"/><Relationship Id="rId11" Type="http://schemas.openxmlformats.org/officeDocument/2006/relationships/notesSlide" Target="../notesSlides/notesSlide36.xml"/><Relationship Id="rId10" Type="http://schemas.openxmlformats.org/officeDocument/2006/relationships/vmlDrawing" Target="../drawings/vmlDrawing31.vml"/><Relationship Id="rId1" Type="http://schemas.openxmlformats.org/officeDocument/2006/relationships/oleObject" Target="../embeddings/oleObject98.bin"/></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vmlDrawing" Target="../drawings/vmlDrawing32.vml"/><Relationship Id="rId5" Type="http://schemas.openxmlformats.org/officeDocument/2006/relationships/slideLayout" Target="../slideLayouts/slideLayout14.xml"/><Relationship Id="rId4" Type="http://schemas.openxmlformats.org/officeDocument/2006/relationships/image" Target="../media/image112.wmf"/><Relationship Id="rId3" Type="http://schemas.openxmlformats.org/officeDocument/2006/relationships/oleObject" Target="../embeddings/oleObject103.bin"/><Relationship Id="rId2" Type="http://schemas.openxmlformats.org/officeDocument/2006/relationships/image" Target="../media/image111.wmf"/><Relationship Id="rId1" Type="http://schemas.openxmlformats.org/officeDocument/2006/relationships/oleObject" Target="../embeddings/oleObject102.bin"/></Relationships>
</file>

<file path=ppt/slides/_rels/slide38.xml.rels><?xml version="1.0" encoding="UTF-8" standalone="yes"?>
<Relationships xmlns="http://schemas.openxmlformats.org/package/2006/relationships"><Relationship Id="rId9" Type="http://schemas.openxmlformats.org/officeDocument/2006/relationships/notesSlide" Target="../notesSlides/notesSlide38.xml"/><Relationship Id="rId8" Type="http://schemas.openxmlformats.org/officeDocument/2006/relationships/vmlDrawing" Target="../drawings/vmlDrawing33.vml"/><Relationship Id="rId7" Type="http://schemas.openxmlformats.org/officeDocument/2006/relationships/slideLayout" Target="../slideLayouts/slideLayout14.xml"/><Relationship Id="rId6" Type="http://schemas.openxmlformats.org/officeDocument/2006/relationships/image" Target="../media/image115.wmf"/><Relationship Id="rId5" Type="http://schemas.openxmlformats.org/officeDocument/2006/relationships/oleObject" Target="../embeddings/oleObject106.bin"/><Relationship Id="rId4" Type="http://schemas.openxmlformats.org/officeDocument/2006/relationships/image" Target="../media/image114.wmf"/><Relationship Id="rId3" Type="http://schemas.openxmlformats.org/officeDocument/2006/relationships/oleObject" Target="../embeddings/oleObject105.bin"/><Relationship Id="rId2" Type="http://schemas.openxmlformats.org/officeDocument/2006/relationships/image" Target="../media/image113.wmf"/><Relationship Id="rId1" Type="http://schemas.openxmlformats.org/officeDocument/2006/relationships/oleObject" Target="../embeddings/oleObject104.bin"/></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vmlDrawing" Target="../drawings/vmlDrawing34.vml"/><Relationship Id="rId3" Type="http://schemas.openxmlformats.org/officeDocument/2006/relationships/slideLayout" Target="../slideLayouts/slideLayout2.xml"/><Relationship Id="rId2" Type="http://schemas.openxmlformats.org/officeDocument/2006/relationships/image" Target="../media/image116.wmf"/><Relationship Id="rId1" Type="http://schemas.openxmlformats.org/officeDocument/2006/relationships/oleObject" Target="../embeddings/oleObject107.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7.wmf"/><Relationship Id="rId7" Type="http://schemas.openxmlformats.org/officeDocument/2006/relationships/oleObject" Target="../embeddings/oleObject6.bin"/><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image" Target="../media/image4.wmf"/><Relationship Id="rId17" Type="http://schemas.openxmlformats.org/officeDocument/2006/relationships/notesSlide" Target="../notesSlides/notesSlide4.xml"/><Relationship Id="rId16" Type="http://schemas.openxmlformats.org/officeDocument/2006/relationships/vmlDrawing" Target="../drawings/vmlDrawing3.vml"/><Relationship Id="rId15" Type="http://schemas.openxmlformats.org/officeDocument/2006/relationships/slideLayout" Target="../slideLayouts/slideLayout12.xml"/><Relationship Id="rId14" Type="http://schemas.openxmlformats.org/officeDocument/2006/relationships/image" Target="../media/image10.wmf"/><Relationship Id="rId13" Type="http://schemas.openxmlformats.org/officeDocument/2006/relationships/oleObject" Target="../embeddings/oleObject9.bin"/><Relationship Id="rId12" Type="http://schemas.openxmlformats.org/officeDocument/2006/relationships/image" Target="../media/image9.wmf"/><Relationship Id="rId11" Type="http://schemas.openxmlformats.org/officeDocument/2006/relationships/oleObject" Target="../embeddings/oleObject8.bin"/><Relationship Id="rId10" Type="http://schemas.openxmlformats.org/officeDocument/2006/relationships/image" Target="../media/image8.wmf"/><Relationship Id="rId1"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35.vml"/><Relationship Id="rId3" Type="http://schemas.openxmlformats.org/officeDocument/2006/relationships/slideLayout" Target="../slideLayouts/slideLayout2.xml"/><Relationship Id="rId2" Type="http://schemas.openxmlformats.org/officeDocument/2006/relationships/image" Target="../media/image117.wmf"/><Relationship Id="rId1" Type="http://schemas.openxmlformats.org/officeDocument/2006/relationships/oleObject" Target="../embeddings/oleObject108.bin"/></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vmlDrawing" Target="../drawings/vmlDrawing36.vml"/><Relationship Id="rId3" Type="http://schemas.openxmlformats.org/officeDocument/2006/relationships/slideLayout" Target="../slideLayouts/slideLayout2.xml"/><Relationship Id="rId2" Type="http://schemas.openxmlformats.org/officeDocument/2006/relationships/image" Target="../media/image118.wmf"/><Relationship Id="rId1" Type="http://schemas.openxmlformats.org/officeDocument/2006/relationships/oleObject" Target="../embeddings/oleObject109.bin"/></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vmlDrawing" Target="../drawings/vmlDrawing37.vml"/><Relationship Id="rId4" Type="http://schemas.openxmlformats.org/officeDocument/2006/relationships/slideLayout" Target="../slideLayouts/slideLayout14.xml"/><Relationship Id="rId3" Type="http://schemas.openxmlformats.org/officeDocument/2006/relationships/image" Target="../media/image120.png"/><Relationship Id="rId2" Type="http://schemas.openxmlformats.org/officeDocument/2006/relationships/image" Target="../media/image119.wmf"/><Relationship Id="rId1" Type="http://schemas.openxmlformats.org/officeDocument/2006/relationships/oleObject" Target="../embeddings/oleObject110.bin"/></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vmlDrawing" Target="../drawings/vmlDrawing38.vml"/><Relationship Id="rId3" Type="http://schemas.openxmlformats.org/officeDocument/2006/relationships/slideLayout" Target="../slideLayouts/slideLayout4.xml"/><Relationship Id="rId2" Type="http://schemas.openxmlformats.org/officeDocument/2006/relationships/image" Target="../media/image121.wmf"/><Relationship Id="rId1" Type="http://schemas.openxmlformats.org/officeDocument/2006/relationships/oleObject" Target="../embeddings/oleObject111.bin"/></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vmlDrawing" Target="../drawings/vmlDrawing39.vml"/><Relationship Id="rId3" Type="http://schemas.openxmlformats.org/officeDocument/2006/relationships/slideLayout" Target="../slideLayouts/slideLayout2.xml"/><Relationship Id="rId2" Type="http://schemas.openxmlformats.org/officeDocument/2006/relationships/image" Target="../media/image122.wmf"/><Relationship Id="rId1" Type="http://schemas.openxmlformats.org/officeDocument/2006/relationships/oleObject" Target="../embeddings/oleObject112.bin"/></Relationships>
</file>

<file path=ppt/slides/_rels/slide45.xml.rels><?xml version="1.0" encoding="UTF-8" standalone="yes"?>
<Relationships xmlns="http://schemas.openxmlformats.org/package/2006/relationships"><Relationship Id="rId7" Type="http://schemas.openxmlformats.org/officeDocument/2006/relationships/notesSlide" Target="../notesSlides/notesSlide45.xml"/><Relationship Id="rId6" Type="http://schemas.openxmlformats.org/officeDocument/2006/relationships/vmlDrawing" Target="../drawings/vmlDrawing40.vml"/><Relationship Id="rId5" Type="http://schemas.openxmlformats.org/officeDocument/2006/relationships/slideLayout" Target="../slideLayouts/slideLayout14.xml"/><Relationship Id="rId4" Type="http://schemas.openxmlformats.org/officeDocument/2006/relationships/image" Target="../media/image124.wmf"/><Relationship Id="rId3" Type="http://schemas.openxmlformats.org/officeDocument/2006/relationships/oleObject" Target="../embeddings/oleObject114.bin"/><Relationship Id="rId2" Type="http://schemas.openxmlformats.org/officeDocument/2006/relationships/image" Target="../media/image123.wmf"/><Relationship Id="rId1" Type="http://schemas.openxmlformats.org/officeDocument/2006/relationships/oleObject" Target="../embeddings/oleObject113.bin"/></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128.wmf"/><Relationship Id="rId7" Type="http://schemas.openxmlformats.org/officeDocument/2006/relationships/oleObject" Target="../embeddings/oleObject118.bin"/><Relationship Id="rId6" Type="http://schemas.openxmlformats.org/officeDocument/2006/relationships/image" Target="../media/image127.wmf"/><Relationship Id="rId5" Type="http://schemas.openxmlformats.org/officeDocument/2006/relationships/oleObject" Target="../embeddings/oleObject117.bin"/><Relationship Id="rId4" Type="http://schemas.openxmlformats.org/officeDocument/2006/relationships/image" Target="../media/image126.wmf"/><Relationship Id="rId3" Type="http://schemas.openxmlformats.org/officeDocument/2006/relationships/oleObject" Target="../embeddings/oleObject116.bin"/><Relationship Id="rId2" Type="http://schemas.openxmlformats.org/officeDocument/2006/relationships/image" Target="../media/image125.wmf"/><Relationship Id="rId11" Type="http://schemas.openxmlformats.org/officeDocument/2006/relationships/notesSlide" Target="../notesSlides/notesSlide46.xml"/><Relationship Id="rId10" Type="http://schemas.openxmlformats.org/officeDocument/2006/relationships/vmlDrawing" Target="../drawings/vmlDrawing41.vml"/><Relationship Id="rId1" Type="http://schemas.openxmlformats.org/officeDocument/2006/relationships/oleObject" Target="../embeddings/oleObject115.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123.bin"/><Relationship Id="rId8" Type="http://schemas.openxmlformats.org/officeDocument/2006/relationships/image" Target="../media/image132.wmf"/><Relationship Id="rId7" Type="http://schemas.openxmlformats.org/officeDocument/2006/relationships/oleObject" Target="../embeddings/oleObject122.bin"/><Relationship Id="rId6" Type="http://schemas.openxmlformats.org/officeDocument/2006/relationships/image" Target="../media/image131.wmf"/><Relationship Id="rId5" Type="http://schemas.openxmlformats.org/officeDocument/2006/relationships/oleObject" Target="../embeddings/oleObject121.bin"/><Relationship Id="rId4" Type="http://schemas.openxmlformats.org/officeDocument/2006/relationships/image" Target="../media/image130.wmf"/><Relationship Id="rId3" Type="http://schemas.openxmlformats.org/officeDocument/2006/relationships/oleObject" Target="../embeddings/oleObject120.bin"/><Relationship Id="rId24" Type="http://schemas.openxmlformats.org/officeDocument/2006/relationships/vmlDrawing" Target="../drawings/vmlDrawing42.vml"/><Relationship Id="rId23" Type="http://schemas.openxmlformats.org/officeDocument/2006/relationships/slideLayout" Target="../slideLayouts/slideLayout12.xml"/><Relationship Id="rId22" Type="http://schemas.openxmlformats.org/officeDocument/2006/relationships/image" Target="../media/image139.emf"/><Relationship Id="rId21" Type="http://schemas.openxmlformats.org/officeDocument/2006/relationships/oleObject" Target="../embeddings/oleObject129.bin"/><Relationship Id="rId20" Type="http://schemas.openxmlformats.org/officeDocument/2006/relationships/image" Target="../media/image138.wmf"/><Relationship Id="rId2" Type="http://schemas.openxmlformats.org/officeDocument/2006/relationships/image" Target="../media/image129.wmf"/><Relationship Id="rId19" Type="http://schemas.openxmlformats.org/officeDocument/2006/relationships/oleObject" Target="../embeddings/oleObject128.bin"/><Relationship Id="rId18" Type="http://schemas.openxmlformats.org/officeDocument/2006/relationships/image" Target="../media/image137.wmf"/><Relationship Id="rId17" Type="http://schemas.openxmlformats.org/officeDocument/2006/relationships/oleObject" Target="../embeddings/oleObject127.bin"/><Relationship Id="rId16" Type="http://schemas.openxmlformats.org/officeDocument/2006/relationships/image" Target="../media/image136.wmf"/><Relationship Id="rId15" Type="http://schemas.openxmlformats.org/officeDocument/2006/relationships/oleObject" Target="../embeddings/oleObject126.bin"/><Relationship Id="rId14" Type="http://schemas.openxmlformats.org/officeDocument/2006/relationships/image" Target="../media/image135.wmf"/><Relationship Id="rId13" Type="http://schemas.openxmlformats.org/officeDocument/2006/relationships/oleObject" Target="../embeddings/oleObject125.bin"/><Relationship Id="rId12" Type="http://schemas.openxmlformats.org/officeDocument/2006/relationships/image" Target="../media/image134.wmf"/><Relationship Id="rId11" Type="http://schemas.openxmlformats.org/officeDocument/2006/relationships/oleObject" Target="../embeddings/oleObject124.bin"/><Relationship Id="rId10" Type="http://schemas.openxmlformats.org/officeDocument/2006/relationships/image" Target="../media/image133.wmf"/><Relationship Id="rId1" Type="http://schemas.openxmlformats.org/officeDocument/2006/relationships/oleObject" Target="../embeddings/oleObject119.bin"/></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 Id="rId3" Type="http://schemas.openxmlformats.org/officeDocument/2006/relationships/oleObject" Target="../embeddings/oleObject11.bin"/><Relationship Id="rId2" Type="http://schemas.openxmlformats.org/officeDocument/2006/relationships/image" Target="../media/image11.wmf"/><Relationship Id="rId1"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png"/><Relationship Id="rId3" Type="http://schemas.openxmlformats.org/officeDocument/2006/relationships/oleObject" Target="../embeddings/oleObject14.bin"/><Relationship Id="rId2" Type="http://schemas.openxmlformats.org/officeDocument/2006/relationships/image" Target="../media/image14.wmf"/><Relationship Id="rId1"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6.vml"/><Relationship Id="rId5" Type="http://schemas.openxmlformats.org/officeDocument/2006/relationships/slideLayout" Target="../slideLayouts/slideLayout4.xml"/><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wmf"/><Relationship Id="rId1" Type="http://schemas.openxmlformats.org/officeDocument/2006/relationships/oleObject" Target="../embeddings/oleObject16.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3.wmf"/><Relationship Id="rId7" Type="http://schemas.openxmlformats.org/officeDocument/2006/relationships/oleObject" Target="../embeddings/oleObject20.bin"/><Relationship Id="rId6" Type="http://schemas.openxmlformats.org/officeDocument/2006/relationships/image" Target="../media/image22.emf"/><Relationship Id="rId5" Type="http://schemas.openxmlformats.org/officeDocument/2006/relationships/oleObject" Target="../embeddings/oleObject19.bin"/><Relationship Id="rId4" Type="http://schemas.openxmlformats.org/officeDocument/2006/relationships/image" Target="../media/image21.emf"/><Relationship Id="rId3" Type="http://schemas.openxmlformats.org/officeDocument/2006/relationships/oleObject" Target="../embeddings/oleObject18.bin"/><Relationship Id="rId2" Type="http://schemas.openxmlformats.org/officeDocument/2006/relationships/image" Target="../media/image20.emf"/><Relationship Id="rId11" Type="http://schemas.openxmlformats.org/officeDocument/2006/relationships/notesSlide" Target="../notesSlides/notesSlide9.xml"/><Relationship Id="rId10" Type="http://schemas.openxmlformats.org/officeDocument/2006/relationships/vmlDrawing" Target="../drawings/vmlDrawing7.vml"/><Relationship Id="rId1"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98" name="直接连接符 4"/>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4099" name="Rectangle 2"/>
          <p:cNvSpPr>
            <a:spLocks noGrp="1" noChangeArrowheads="1"/>
          </p:cNvSpPr>
          <p:nvPr>
            <p:ph type="title"/>
          </p:nvPr>
        </p:nvSpPr>
        <p:spPr>
          <a:xfrm>
            <a:off x="1371600" y="152400"/>
            <a:ext cx="6705600" cy="914400"/>
          </a:xfrm>
          <a:ln>
            <a:solidFill>
              <a:srgbClr val="0000FF"/>
            </a:solidFill>
            <a:miter lim="800000"/>
          </a:ln>
        </p:spPr>
        <p:txBody>
          <a:bodyPr/>
          <a:lstStyle/>
          <a:p>
            <a:pPr algn="ctr" eaLnBrk="1" hangingPunct="1"/>
            <a:r>
              <a:rPr lang="zh-CN" altLang="en-US" sz="5100" b="1">
                <a:solidFill>
                  <a:srgbClr val="0000FF"/>
                </a:solidFill>
                <a:latin typeface="黑体" panose="02010609060101010101" pitchFamily="49" charset="-122"/>
                <a:ea typeface="黑体" panose="02010609060101010101" pitchFamily="49" charset="-122"/>
              </a:rPr>
              <a:t>第一章 矢量分析</a:t>
            </a:r>
            <a:endParaRPr lang="zh-CN" altLang="en-US" sz="5100" b="1">
              <a:solidFill>
                <a:srgbClr val="0000FF"/>
              </a:solidFill>
              <a:latin typeface="黑体" panose="02010609060101010101" pitchFamily="49" charset="-122"/>
              <a:ea typeface="黑体" panose="02010609060101010101" pitchFamily="49" charset="-122"/>
            </a:endParaRPr>
          </a:p>
        </p:txBody>
      </p:sp>
      <p:graphicFrame>
        <p:nvGraphicFramePr>
          <p:cNvPr id="4100" name="Object 35"/>
          <p:cNvGraphicFramePr>
            <a:graphicFrameLocks noChangeAspect="1"/>
          </p:cNvGraphicFramePr>
          <p:nvPr/>
        </p:nvGraphicFramePr>
        <p:xfrm>
          <a:off x="1071563" y="1608138"/>
          <a:ext cx="6816725" cy="4657725"/>
        </p:xfrm>
        <a:graphic>
          <a:graphicData uri="http://schemas.openxmlformats.org/presentationml/2006/ole">
            <mc:AlternateContent xmlns:mc="http://schemas.openxmlformats.org/markup-compatibility/2006">
              <mc:Choice xmlns:v="urn:schemas-microsoft-com:vml" Requires="v">
                <p:oleObj spid="_x0000_s4102" name="Document" r:id="rId1" imgW="7273925" imgH="4982210" progId="Word.Document.8">
                  <p:embed/>
                </p:oleObj>
              </mc:Choice>
              <mc:Fallback>
                <p:oleObj name="Document" r:id="rId1" imgW="7273925" imgH="4982210" progId="Word.Document.8">
                  <p:embed/>
                  <p:pic>
                    <p:nvPicPr>
                      <p:cNvPr id="0" name="Object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1608138"/>
                        <a:ext cx="6816725"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Text Box 37"/>
          <p:cNvSpPr txBox="1">
            <a:spLocks noChangeArrowheads="1"/>
          </p:cNvSpPr>
          <p:nvPr/>
        </p:nvSpPr>
        <p:spPr bwMode="auto">
          <a:xfrm>
            <a:off x="762000" y="22860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en-US" altLang="zh-C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0" name="直接连接符 15"/>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22531" name="Rectangle 4"/>
          <p:cNvSpPr>
            <a:spLocks noGrp="1" noChangeArrowheads="1"/>
          </p:cNvSpPr>
          <p:nvPr>
            <p:ph type="body" sz="half" idx="1"/>
          </p:nvPr>
        </p:nvSpPr>
        <p:spPr>
          <a:xfrm>
            <a:off x="609600" y="3352800"/>
            <a:ext cx="5181600" cy="2233613"/>
          </a:xfrm>
          <a:ln>
            <a:solidFill>
              <a:schemeClr val="bg1"/>
            </a:solidFill>
            <a:miter lim="800000"/>
          </a:ln>
        </p:spPr>
        <p:txBody>
          <a:bodyPr/>
          <a:lstStyle/>
          <a:p>
            <a:pPr eaLnBrk="1" hangingPunct="1"/>
            <a:r>
              <a:rPr lang="zh-CN" altLang="en-US">
                <a:latin typeface="宋体" panose="02010600030101010101" pitchFamily="2" charset="-122"/>
                <a:ea typeface="宋体" panose="02010600030101010101" pitchFamily="2" charset="-122"/>
              </a:rPr>
              <a:t>如果</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zh-CN" altLang="en-US">
                <a:latin typeface="宋体" panose="02010600030101010101" pitchFamily="2" charset="-122"/>
                <a:ea typeface="宋体" panose="02010600030101010101" pitchFamily="2" charset="-122"/>
              </a:rPr>
              <a:t>是一闭合曲面，若无特别交代，则约定</a:t>
            </a:r>
            <a:r>
              <a:rPr lang="en-US" altLang="zh-CN" i="1">
                <a:latin typeface="Times New Roman" panose="02020603050405020304" pitchFamily="18" charset="0"/>
                <a:ea typeface="宋体" panose="02010600030101010101" pitchFamily="2" charset="-122"/>
              </a:rPr>
              <a:t>S</a:t>
            </a:r>
            <a:r>
              <a:rPr lang="zh-CN" altLang="en-US">
                <a:latin typeface="宋体" panose="02010600030101010101" pitchFamily="2" charset="-122"/>
                <a:ea typeface="宋体" panose="02010600030101010101" pitchFamily="2" charset="-122"/>
              </a:rPr>
              <a:t>的法向量由闭合曲面内指向闭合曲面外，即为外法向。</a:t>
            </a:r>
            <a:endParaRPr lang="zh-CN" altLang="en-US">
              <a:latin typeface="宋体" panose="02010600030101010101" pitchFamily="2" charset="-122"/>
              <a:ea typeface="宋体" panose="02010600030101010101" pitchFamily="2" charset="-122"/>
            </a:endParaRPr>
          </a:p>
        </p:txBody>
      </p:sp>
      <p:graphicFrame>
        <p:nvGraphicFramePr>
          <p:cNvPr id="22532" name="Object 11"/>
          <p:cNvGraphicFramePr>
            <a:graphicFrameLocks noChangeAspect="1"/>
          </p:cNvGraphicFramePr>
          <p:nvPr>
            <p:ph sz="quarter" idx="2"/>
          </p:nvPr>
        </p:nvGraphicFramePr>
        <p:xfrm>
          <a:off x="7848600" y="4648200"/>
          <a:ext cx="393700" cy="604838"/>
        </p:xfrm>
        <a:graphic>
          <a:graphicData uri="http://schemas.openxmlformats.org/presentationml/2006/ole">
            <mc:AlternateContent xmlns:mc="http://schemas.openxmlformats.org/markup-compatibility/2006">
              <mc:Choice xmlns:v="urn:schemas-microsoft-com:vml" Requires="v">
                <p:oleObj spid="_x0000_s22545" name="Equation" r:id="rId1" imgW="127000" imgH="177165" progId="Equation.DSMT4">
                  <p:embed/>
                </p:oleObj>
              </mc:Choice>
              <mc:Fallback>
                <p:oleObj name="Equation" r:id="rId1" imgW="127000" imgH="177165" progId="Equation.DSMT4">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4648200"/>
                        <a:ext cx="393700"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533" name="Group 9"/>
          <p:cNvGrpSpPr/>
          <p:nvPr/>
        </p:nvGrpSpPr>
        <p:grpSpPr bwMode="auto">
          <a:xfrm>
            <a:off x="6172200" y="3810000"/>
            <a:ext cx="1512888" cy="2206625"/>
            <a:chOff x="3787" y="2014"/>
            <a:chExt cx="953" cy="1390"/>
          </a:xfrm>
        </p:grpSpPr>
        <p:sp>
          <p:nvSpPr>
            <p:cNvPr id="22542" name="Oval 6"/>
            <p:cNvSpPr>
              <a:spLocks noChangeArrowheads="1"/>
            </p:cNvSpPr>
            <p:nvPr/>
          </p:nvSpPr>
          <p:spPr bwMode="auto">
            <a:xfrm>
              <a:off x="3787" y="2205"/>
              <a:ext cx="953" cy="953"/>
            </a:xfrm>
            <a:prstGeom prst="ellipse">
              <a:avLst/>
            </a:prstGeom>
            <a:solidFill>
              <a:schemeClr val="accent2"/>
            </a:solidFill>
            <a:ln w="2857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22543" name="Arc 7"/>
            <p:cNvSpPr/>
            <p:nvPr/>
          </p:nvSpPr>
          <p:spPr bwMode="auto">
            <a:xfrm flipH="1">
              <a:off x="4105" y="2205"/>
              <a:ext cx="363" cy="953"/>
            </a:xfrm>
            <a:custGeom>
              <a:avLst/>
              <a:gdLst>
                <a:gd name="T0" fmla="*/ 0 w 43192"/>
                <a:gd name="T1" fmla="*/ 0 h 43200"/>
                <a:gd name="T2" fmla="*/ 0 w 43192"/>
                <a:gd name="T3" fmla="*/ 0 h 43200"/>
                <a:gd name="T4" fmla="*/ 0 w 43192"/>
                <a:gd name="T5" fmla="*/ 0 h 43200"/>
                <a:gd name="T6" fmla="*/ 0 60000 65536"/>
                <a:gd name="T7" fmla="*/ 0 60000 65536"/>
                <a:gd name="T8" fmla="*/ 0 60000 65536"/>
                <a:gd name="T9" fmla="*/ 0 w 43192"/>
                <a:gd name="T10" fmla="*/ 0 h 43200"/>
                <a:gd name="T11" fmla="*/ 43192 w 43192"/>
                <a:gd name="T12" fmla="*/ 43200 h 43200"/>
              </a:gdLst>
              <a:ahLst/>
              <a:cxnLst>
                <a:cxn ang="T6">
                  <a:pos x="T0" y="T1"/>
                </a:cxn>
                <a:cxn ang="T7">
                  <a:pos x="T2" y="T3"/>
                </a:cxn>
                <a:cxn ang="T8">
                  <a:pos x="T4" y="T5"/>
                </a:cxn>
              </a:cxnLst>
              <a:rect l="T9" t="T10" r="T11" b="T12"/>
              <a:pathLst>
                <a:path w="43192" h="43200" fill="none" extrusionOk="0">
                  <a:moveTo>
                    <a:pt x="14" y="20610"/>
                  </a:moveTo>
                  <a:cubicBezTo>
                    <a:pt x="543" y="9078"/>
                    <a:pt x="10047" y="-1"/>
                    <a:pt x="21592" y="0"/>
                  </a:cubicBezTo>
                  <a:cubicBezTo>
                    <a:pt x="33521" y="0"/>
                    <a:pt x="43192" y="9670"/>
                    <a:pt x="43192" y="21600"/>
                  </a:cubicBezTo>
                  <a:cubicBezTo>
                    <a:pt x="43192" y="33529"/>
                    <a:pt x="33521" y="43200"/>
                    <a:pt x="21592" y="43200"/>
                  </a:cubicBezTo>
                  <a:cubicBezTo>
                    <a:pt x="9895" y="43200"/>
                    <a:pt x="323" y="33889"/>
                    <a:pt x="0" y="22196"/>
                  </a:cubicBezTo>
                </a:path>
                <a:path w="43192" h="43200" stroke="0" extrusionOk="0">
                  <a:moveTo>
                    <a:pt x="14" y="20610"/>
                  </a:moveTo>
                  <a:cubicBezTo>
                    <a:pt x="543" y="9078"/>
                    <a:pt x="10047" y="-1"/>
                    <a:pt x="21592" y="0"/>
                  </a:cubicBezTo>
                  <a:cubicBezTo>
                    <a:pt x="33521" y="0"/>
                    <a:pt x="43192" y="9670"/>
                    <a:pt x="43192" y="21600"/>
                  </a:cubicBezTo>
                  <a:cubicBezTo>
                    <a:pt x="43192" y="33529"/>
                    <a:pt x="33521" y="43200"/>
                    <a:pt x="21592" y="43200"/>
                  </a:cubicBezTo>
                  <a:cubicBezTo>
                    <a:pt x="9895" y="43200"/>
                    <a:pt x="323" y="33889"/>
                    <a:pt x="0" y="22196"/>
                  </a:cubicBezTo>
                  <a:lnTo>
                    <a:pt x="21592" y="21600"/>
                  </a:lnTo>
                  <a:lnTo>
                    <a:pt x="14" y="2061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44" name="Arc 8"/>
            <p:cNvSpPr/>
            <p:nvPr/>
          </p:nvSpPr>
          <p:spPr bwMode="auto">
            <a:xfrm rot="1129328" flipV="1">
              <a:off x="3923" y="2014"/>
              <a:ext cx="453" cy="1390"/>
            </a:xfrm>
            <a:custGeom>
              <a:avLst/>
              <a:gdLst>
                <a:gd name="T0" fmla="*/ 0 w 21600"/>
                <a:gd name="T1" fmla="*/ 0 h 21328"/>
                <a:gd name="T2" fmla="*/ 0 w 21600"/>
                <a:gd name="T3" fmla="*/ 0 h 21328"/>
                <a:gd name="T4" fmla="*/ 0 w 21600"/>
                <a:gd name="T5" fmla="*/ 0 h 21328"/>
                <a:gd name="T6" fmla="*/ 0 60000 65536"/>
                <a:gd name="T7" fmla="*/ 0 60000 65536"/>
                <a:gd name="T8" fmla="*/ 0 60000 65536"/>
                <a:gd name="T9" fmla="*/ 0 w 21600"/>
                <a:gd name="T10" fmla="*/ 0 h 21328"/>
                <a:gd name="T11" fmla="*/ 21600 w 21600"/>
                <a:gd name="T12" fmla="*/ 21328 h 21328"/>
              </a:gdLst>
              <a:ahLst/>
              <a:cxnLst>
                <a:cxn ang="T6">
                  <a:pos x="T0" y="T1"/>
                </a:cxn>
                <a:cxn ang="T7">
                  <a:pos x="T2" y="T3"/>
                </a:cxn>
                <a:cxn ang="T8">
                  <a:pos x="T4" y="T5"/>
                </a:cxn>
              </a:cxnLst>
              <a:rect l="T9" t="T10" r="T11" b="T12"/>
              <a:pathLst>
                <a:path w="21600" h="21328" fill="none" extrusionOk="0">
                  <a:moveTo>
                    <a:pt x="6889" y="0"/>
                  </a:moveTo>
                  <a:cubicBezTo>
                    <a:pt x="15679" y="2958"/>
                    <a:pt x="21600" y="11197"/>
                    <a:pt x="21600" y="20472"/>
                  </a:cubicBezTo>
                  <a:cubicBezTo>
                    <a:pt x="21600" y="20757"/>
                    <a:pt x="21594" y="21042"/>
                    <a:pt x="21583" y="21328"/>
                  </a:cubicBezTo>
                </a:path>
                <a:path w="21600" h="21328" stroke="0" extrusionOk="0">
                  <a:moveTo>
                    <a:pt x="6889" y="0"/>
                  </a:moveTo>
                  <a:cubicBezTo>
                    <a:pt x="15679" y="2958"/>
                    <a:pt x="21600" y="11197"/>
                    <a:pt x="21600" y="20472"/>
                  </a:cubicBezTo>
                  <a:cubicBezTo>
                    <a:pt x="21600" y="20757"/>
                    <a:pt x="21594" y="21042"/>
                    <a:pt x="21583" y="21328"/>
                  </a:cubicBezTo>
                  <a:lnTo>
                    <a:pt x="0" y="20472"/>
                  </a:lnTo>
                  <a:lnTo>
                    <a:pt x="6889" y="0"/>
                  </a:lnTo>
                  <a:close/>
                </a:path>
              </a:pathLst>
            </a:custGeom>
            <a:noFill/>
            <a:ln w="2857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2534" name="Line 10"/>
          <p:cNvSpPr>
            <a:spLocks noChangeShapeType="1"/>
          </p:cNvSpPr>
          <p:nvPr/>
        </p:nvSpPr>
        <p:spPr bwMode="auto">
          <a:xfrm flipV="1">
            <a:off x="7696200" y="4572000"/>
            <a:ext cx="381000" cy="152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2535" name="Object 14"/>
          <p:cNvGraphicFramePr>
            <a:graphicFrameLocks noChangeAspect="1"/>
          </p:cNvGraphicFramePr>
          <p:nvPr>
            <p:ph sz="quarter" idx="3"/>
          </p:nvPr>
        </p:nvGraphicFramePr>
        <p:xfrm>
          <a:off x="7315200" y="3429000"/>
          <a:ext cx="371475" cy="511175"/>
        </p:xfrm>
        <a:graphic>
          <a:graphicData uri="http://schemas.openxmlformats.org/presentationml/2006/ole">
            <mc:AlternateContent xmlns:mc="http://schemas.openxmlformats.org/markup-compatibility/2006">
              <mc:Choice xmlns:v="urn:schemas-microsoft-com:vml" Requires="v">
                <p:oleObj spid="_x0000_s22546" name="Equation" r:id="rId3" imgW="152400" imgH="190500" progId="Equation.DSMT4">
                  <p:embed/>
                </p:oleObj>
              </mc:Choice>
              <mc:Fallback>
                <p:oleObj name="Equation" r:id="rId3" imgW="152400" imgH="1905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5200" y="3429000"/>
                        <a:ext cx="3714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6" name="Text Box 17"/>
          <p:cNvSpPr txBox="1">
            <a:spLocks noChangeArrowheads="1"/>
          </p:cNvSpPr>
          <p:nvPr/>
        </p:nvSpPr>
        <p:spPr bwMode="auto">
          <a:xfrm>
            <a:off x="2209800" y="3810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b="1" u="sng">
                <a:solidFill>
                  <a:schemeClr val="hlink"/>
                </a:solidFill>
                <a:latin typeface="Times New Roman" panose="02020603050405020304" pitchFamily="18" charset="0"/>
              </a:rPr>
              <a:t>2</a:t>
            </a:r>
            <a:r>
              <a:rPr lang="zh-CN" altLang="en-US" b="1" u="sng">
                <a:solidFill>
                  <a:schemeClr val="hlink"/>
                </a:solidFill>
                <a:latin typeface="Times New Roman" panose="02020603050405020304" pitchFamily="18" charset="0"/>
              </a:rPr>
              <a:t>、矢量场的通量和散度</a:t>
            </a:r>
            <a:endParaRPr lang="zh-CN" altLang="en-US" b="1" u="sng">
              <a:solidFill>
                <a:schemeClr val="hlink"/>
              </a:solidFill>
              <a:latin typeface="Times New Roman" panose="02020603050405020304" pitchFamily="18" charset="0"/>
            </a:endParaRPr>
          </a:p>
        </p:txBody>
      </p:sp>
      <p:sp>
        <p:nvSpPr>
          <p:cNvPr id="22537" name="Text Box 20"/>
          <p:cNvSpPr txBox="1">
            <a:spLocks noChangeArrowheads="1"/>
          </p:cNvSpPr>
          <p:nvPr/>
        </p:nvSpPr>
        <p:spPr bwMode="auto">
          <a:xfrm>
            <a:off x="609600" y="1371600"/>
            <a:ext cx="784860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eaLnBrk="1" hangingPunct="1">
              <a:spcBef>
                <a:spcPct val="0"/>
              </a:spcBef>
              <a:spcAft>
                <a:spcPct val="50000"/>
              </a:spcAft>
              <a:buClrTx/>
              <a:buSzTx/>
              <a:buFontTx/>
              <a:buNone/>
            </a:pPr>
            <a:r>
              <a:rPr lang="zh-CN" altLang="en-US">
                <a:latin typeface="宋体" panose="02010600030101010101" pitchFamily="2" charset="-122"/>
              </a:rPr>
              <a:t>例：水流</a:t>
            </a:r>
            <a:r>
              <a:rPr lang="zh-CN" altLang="en-US" b="1">
                <a:solidFill>
                  <a:srgbClr val="3333FF"/>
                </a:solidFill>
                <a:latin typeface="宋体" panose="02010600030101010101" pitchFamily="2" charset="-122"/>
              </a:rPr>
              <a:t>流速</a:t>
            </a:r>
            <a:r>
              <a:rPr lang="zh-CN" altLang="en-US">
                <a:latin typeface="宋体" panose="02010600030101010101" pitchFamily="2" charset="-122"/>
              </a:rPr>
              <a:t>场及其</a:t>
            </a:r>
            <a:r>
              <a:rPr lang="zh-CN" altLang="en-US" b="1">
                <a:solidFill>
                  <a:srgbClr val="3333FF"/>
                </a:solidFill>
                <a:latin typeface="宋体" panose="02010600030101010101" pitchFamily="2" charset="-122"/>
              </a:rPr>
              <a:t>通量</a:t>
            </a:r>
            <a:r>
              <a:rPr lang="zh-CN" altLang="en-US">
                <a:latin typeface="宋体" panose="02010600030101010101" pitchFamily="2" charset="-122"/>
              </a:rPr>
              <a:t>。</a:t>
            </a:r>
            <a:endParaRPr lang="zh-CN" altLang="en-US">
              <a:latin typeface="宋体" panose="02010600030101010101" pitchFamily="2" charset="-122"/>
            </a:endParaRPr>
          </a:p>
          <a:p>
            <a:pPr algn="just" eaLnBrk="1" hangingPunct="1">
              <a:spcBef>
                <a:spcPct val="100000"/>
              </a:spcBef>
              <a:spcAft>
                <a:spcPct val="100000"/>
              </a:spcAft>
              <a:buClrTx/>
              <a:buSzTx/>
              <a:buFontTx/>
              <a:buNone/>
            </a:pPr>
            <a:r>
              <a:rPr lang="zh-CN" altLang="en-US">
                <a:latin typeface="宋体" panose="02010600030101010101" pitchFamily="2" charset="-122"/>
              </a:rPr>
              <a:t>	   米</a:t>
            </a:r>
            <a:r>
              <a:rPr lang="en-US" altLang="zh-CN">
                <a:latin typeface="Times New Roman" panose="02020603050405020304" pitchFamily="18" charset="0"/>
              </a:rPr>
              <a:t>/</a:t>
            </a:r>
            <a:r>
              <a:rPr lang="zh-CN" altLang="en-US">
                <a:latin typeface="宋体" panose="02010600030101010101" pitchFamily="2" charset="-122"/>
              </a:rPr>
              <a:t>秒</a:t>
            </a:r>
            <a:r>
              <a:rPr lang="zh-CN" altLang="en-US">
                <a:latin typeface="Times New Roman" panose="02020603050405020304" pitchFamily="18" charset="0"/>
              </a:rPr>
              <a:t>           </a:t>
            </a:r>
            <a:r>
              <a:rPr lang="zh-CN" altLang="en-US">
                <a:solidFill>
                  <a:schemeClr val="accent1"/>
                </a:solidFill>
                <a:latin typeface="Times New Roman" panose="02020603050405020304" pitchFamily="18" charset="0"/>
              </a:rPr>
              <a:t> </a:t>
            </a:r>
            <a:r>
              <a:rPr lang="zh-CN" altLang="en-US" b="1">
                <a:solidFill>
                  <a:srgbClr val="3333FF"/>
                </a:solidFill>
                <a:latin typeface="宋体" panose="02010600030101010101" pitchFamily="2" charset="-122"/>
              </a:rPr>
              <a:t>流量</a:t>
            </a:r>
            <a:r>
              <a:rPr lang="zh-CN" altLang="en-US">
                <a:latin typeface="宋体" panose="02010600030101010101" pitchFamily="2" charset="-122"/>
              </a:rPr>
              <a:t>，立方米</a:t>
            </a:r>
            <a:r>
              <a:rPr lang="en-US" altLang="zh-CN">
                <a:latin typeface="Times New Roman" panose="02020603050405020304" pitchFamily="18" charset="0"/>
              </a:rPr>
              <a:t>/</a:t>
            </a:r>
            <a:r>
              <a:rPr lang="zh-CN" altLang="en-US">
                <a:latin typeface="宋体" panose="02010600030101010101" pitchFamily="2" charset="-122"/>
              </a:rPr>
              <a:t>秒</a:t>
            </a:r>
            <a:r>
              <a:rPr lang="zh-CN" altLang="en-US">
                <a:latin typeface="Times New Roman" panose="02020603050405020304" pitchFamily="18" charset="0"/>
              </a:rPr>
              <a:t> </a:t>
            </a:r>
            <a:r>
              <a:rPr lang="en-US" altLang="zh-CN"/>
              <a:t>                 </a:t>
            </a:r>
            <a:endParaRPr lang="en-US" altLang="zh-CN"/>
          </a:p>
        </p:txBody>
      </p:sp>
      <p:sp>
        <p:nvSpPr>
          <p:cNvPr id="22538" name="AutoShape 21"/>
          <p:cNvSpPr>
            <a:spLocks noChangeArrowheads="1"/>
          </p:cNvSpPr>
          <p:nvPr/>
        </p:nvSpPr>
        <p:spPr bwMode="auto">
          <a:xfrm>
            <a:off x="4648200" y="1981200"/>
            <a:ext cx="304800" cy="533400"/>
          </a:xfrm>
          <a:prstGeom prst="upDownArrow">
            <a:avLst>
              <a:gd name="adj1" fmla="val 50000"/>
              <a:gd name="adj2" fmla="val 35000"/>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22539" name="AutoShape 23"/>
          <p:cNvSpPr>
            <a:spLocks noChangeArrowheads="1"/>
          </p:cNvSpPr>
          <p:nvPr/>
        </p:nvSpPr>
        <p:spPr bwMode="auto">
          <a:xfrm>
            <a:off x="2590800" y="1981200"/>
            <a:ext cx="304800" cy="533400"/>
          </a:xfrm>
          <a:prstGeom prst="upArrow">
            <a:avLst>
              <a:gd name="adj1" fmla="val 50000"/>
              <a:gd name="adj2" fmla="val 43750"/>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22540" name="Rectangle 25"/>
          <p:cNvSpPr>
            <a:spLocks noChangeArrowheads="1"/>
          </p:cNvSpPr>
          <p:nvPr/>
        </p:nvSpPr>
        <p:spPr bwMode="auto">
          <a:xfrm>
            <a:off x="2509838"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22541" name="Object 24"/>
          <p:cNvGraphicFramePr>
            <a:graphicFrameLocks noChangeAspect="1"/>
          </p:cNvGraphicFramePr>
          <p:nvPr/>
        </p:nvGraphicFramePr>
        <p:xfrm>
          <a:off x="1066800" y="5638800"/>
          <a:ext cx="4114800" cy="1017588"/>
        </p:xfrm>
        <a:graphic>
          <a:graphicData uri="http://schemas.openxmlformats.org/presentationml/2006/ole">
            <mc:AlternateContent xmlns:mc="http://schemas.openxmlformats.org/markup-compatibility/2006">
              <mc:Choice xmlns:v="urn:schemas-microsoft-com:vml" Requires="v">
                <p:oleObj spid="_x0000_s22547" name="Equation" r:id="rId5" imgW="4127500" imgH="1016000" progId="Equation.3">
                  <p:embed/>
                </p:oleObj>
              </mc:Choice>
              <mc:Fallback>
                <p:oleObj name="Equation" r:id="rId5" imgW="4127500" imgH="101600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5638800"/>
                        <a:ext cx="411480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578" name="直接连接符 32"/>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grpSp>
        <p:nvGrpSpPr>
          <p:cNvPr id="24579" name="Group 34"/>
          <p:cNvGrpSpPr/>
          <p:nvPr/>
        </p:nvGrpSpPr>
        <p:grpSpPr bwMode="auto">
          <a:xfrm>
            <a:off x="457200" y="990600"/>
            <a:ext cx="8077200" cy="5075238"/>
            <a:chOff x="182" y="403"/>
            <a:chExt cx="5098" cy="3197"/>
          </a:xfrm>
        </p:grpSpPr>
        <p:sp>
          <p:nvSpPr>
            <p:cNvPr id="106500" name="Text Box 4"/>
            <p:cNvSpPr txBox="1">
              <a:spLocks noChangeArrowheads="1"/>
            </p:cNvSpPr>
            <p:nvPr/>
          </p:nvSpPr>
          <p:spPr bwMode="auto">
            <a:xfrm>
              <a:off x="288" y="576"/>
              <a:ext cx="576" cy="288"/>
            </a:xfrm>
            <a:prstGeom prst="rect">
              <a:avLst/>
            </a:prstGeom>
            <a:noFill/>
            <a:ln w="9525">
              <a:noFill/>
              <a:miter lim="800000"/>
            </a:ln>
            <a:effectLst/>
          </p:spPr>
          <p:txBody>
            <a:bodyPr>
              <a:spAutoFit/>
            </a:bodyPr>
            <a:lstStyle/>
            <a:p>
              <a:pPr eaLnBrk="1" hangingPunct="1">
                <a:spcBef>
                  <a:spcPct val="50000"/>
                </a:spcBef>
                <a:defRPr/>
              </a:pPr>
              <a:r>
                <a:rPr lang="zh-CN" altLang="en-US">
                  <a:effectLst>
                    <a:outerShdw blurRad="38100" dist="38100" dir="2700000" algn="tl">
                      <a:srgbClr val="C0C0C0"/>
                    </a:outerShdw>
                  </a:effectLst>
                  <a:latin typeface="Arial" panose="020B0604020202020204" pitchFamily="34" charset="0"/>
                </a:rPr>
                <a:t>（</a:t>
              </a:r>
              <a:r>
                <a:rPr lang="en-US" altLang="zh-CN">
                  <a:effectLst>
                    <a:outerShdw blurRad="38100" dist="38100" dir="2700000" algn="tl">
                      <a:srgbClr val="C0C0C0"/>
                    </a:outerShdw>
                  </a:effectLst>
                  <a:latin typeface="Arial" panose="020B0604020202020204" pitchFamily="34" charset="0"/>
                </a:rPr>
                <a:t>Ⅰ</a:t>
              </a:r>
              <a:r>
                <a:rPr lang="zh-CN" altLang="en-US">
                  <a:effectLst>
                    <a:outerShdw blurRad="38100" dist="38100" dir="2700000" algn="tl">
                      <a:srgbClr val="C0C0C0"/>
                    </a:outerShdw>
                  </a:effectLst>
                  <a:latin typeface="Arial" panose="020B0604020202020204" pitchFamily="34" charset="0"/>
                </a:rPr>
                <a:t>）</a:t>
              </a:r>
              <a:endParaRPr lang="zh-CN" altLang="en-US">
                <a:effectLst>
                  <a:outerShdw blurRad="38100" dist="38100" dir="2700000" algn="tl">
                    <a:srgbClr val="C0C0C0"/>
                  </a:outerShdw>
                </a:effectLst>
                <a:latin typeface="Arial" panose="020B0604020202020204" pitchFamily="34" charset="0"/>
              </a:endParaRPr>
            </a:p>
          </p:txBody>
        </p:sp>
        <p:graphicFrame>
          <p:nvGraphicFramePr>
            <p:cNvPr id="24585" name="Object 5"/>
            <p:cNvGraphicFramePr>
              <a:graphicFrameLocks noChangeAspect="1"/>
            </p:cNvGraphicFramePr>
            <p:nvPr/>
          </p:nvGraphicFramePr>
          <p:xfrm>
            <a:off x="912" y="576"/>
            <a:ext cx="684" cy="309"/>
          </p:xfrm>
          <a:graphic>
            <a:graphicData uri="http://schemas.openxmlformats.org/presentationml/2006/ole">
              <mc:AlternateContent xmlns:mc="http://schemas.openxmlformats.org/markup-compatibility/2006">
                <mc:Choice xmlns:v="urn:schemas-microsoft-com:vml" Requires="v">
                  <p:oleObj spid="_x0000_s24610" name="Equation" r:id="rId1" imgW="393065" imgH="177800" progId="Equation.DSMT4">
                    <p:embed/>
                  </p:oleObj>
                </mc:Choice>
                <mc:Fallback>
                  <p:oleObj name="Equation" r:id="rId1" imgW="393065" imgH="1778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576"/>
                          <a:ext cx="68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6" name="Object 6"/>
            <p:cNvGraphicFramePr>
              <a:graphicFrameLocks noChangeAspect="1"/>
            </p:cNvGraphicFramePr>
            <p:nvPr/>
          </p:nvGraphicFramePr>
          <p:xfrm>
            <a:off x="912" y="1632"/>
            <a:ext cx="682" cy="308"/>
          </p:xfrm>
          <a:graphic>
            <a:graphicData uri="http://schemas.openxmlformats.org/presentationml/2006/ole">
              <mc:AlternateContent xmlns:mc="http://schemas.openxmlformats.org/markup-compatibility/2006">
                <mc:Choice xmlns:v="urn:schemas-microsoft-com:vml" Requires="v">
                  <p:oleObj spid="_x0000_s24611" name="Equation" r:id="rId3" imgW="393065" imgH="177800" progId="Equation.DSMT4">
                    <p:embed/>
                  </p:oleObj>
                </mc:Choice>
                <mc:Fallback>
                  <p:oleObj name="Equation" r:id="rId3" imgW="393065" imgH="177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1632"/>
                          <a:ext cx="68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7" name="Object 8"/>
            <p:cNvGraphicFramePr>
              <a:graphicFrameLocks noChangeAspect="1"/>
            </p:cNvGraphicFramePr>
            <p:nvPr/>
          </p:nvGraphicFramePr>
          <p:xfrm>
            <a:off x="912" y="2784"/>
            <a:ext cx="682" cy="308"/>
          </p:xfrm>
          <a:graphic>
            <a:graphicData uri="http://schemas.openxmlformats.org/presentationml/2006/ole">
              <mc:AlternateContent xmlns:mc="http://schemas.openxmlformats.org/markup-compatibility/2006">
                <mc:Choice xmlns:v="urn:schemas-microsoft-com:vml" Requires="v">
                  <p:oleObj spid="_x0000_s24612" name="Equation" r:id="rId5" imgW="393065" imgH="177800" progId="Equation.DSMT4">
                    <p:embed/>
                  </p:oleObj>
                </mc:Choice>
                <mc:Fallback>
                  <p:oleObj name="Equation" r:id="rId5" imgW="393065" imgH="177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2784"/>
                          <a:ext cx="68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07" name="Text Box 11"/>
            <p:cNvSpPr txBox="1">
              <a:spLocks noChangeArrowheads="1"/>
            </p:cNvSpPr>
            <p:nvPr/>
          </p:nvSpPr>
          <p:spPr bwMode="auto">
            <a:xfrm>
              <a:off x="240" y="1632"/>
              <a:ext cx="816" cy="288"/>
            </a:xfrm>
            <a:prstGeom prst="rect">
              <a:avLst/>
            </a:prstGeom>
            <a:noFill/>
            <a:ln w="9525">
              <a:noFill/>
              <a:miter lim="800000"/>
            </a:ln>
            <a:effectLst/>
          </p:spPr>
          <p:txBody>
            <a:bodyPr>
              <a:spAutoFit/>
            </a:bodyPr>
            <a:lstStyle/>
            <a:p>
              <a:pPr eaLnBrk="1" hangingPunct="1">
                <a:spcBef>
                  <a:spcPct val="50000"/>
                </a:spcBef>
                <a:defRPr/>
              </a:pPr>
              <a:r>
                <a:rPr lang="zh-CN" altLang="en-US">
                  <a:effectLst>
                    <a:outerShdw blurRad="38100" dist="38100" dir="2700000" algn="tl">
                      <a:srgbClr val="C0C0C0"/>
                    </a:outerShdw>
                  </a:effectLst>
                  <a:latin typeface="Arial" panose="020B0604020202020204" pitchFamily="34" charset="0"/>
                </a:rPr>
                <a:t>（</a:t>
              </a:r>
              <a:r>
                <a:rPr lang="en-US" altLang="zh-CN">
                  <a:effectLst>
                    <a:outerShdw blurRad="38100" dist="38100" dir="2700000" algn="tl">
                      <a:srgbClr val="C0C0C0"/>
                    </a:outerShdw>
                  </a:effectLst>
                  <a:latin typeface="Arial" panose="020B0604020202020204" pitchFamily="34" charset="0"/>
                </a:rPr>
                <a:t>Ⅱ</a:t>
              </a:r>
              <a:r>
                <a:rPr lang="zh-CN" altLang="en-US">
                  <a:effectLst>
                    <a:outerShdw blurRad="38100" dist="38100" dir="2700000" algn="tl">
                      <a:srgbClr val="C0C0C0"/>
                    </a:outerShdw>
                  </a:effectLst>
                  <a:latin typeface="Arial" panose="020B0604020202020204" pitchFamily="34" charset="0"/>
                </a:rPr>
                <a:t>）</a:t>
              </a:r>
              <a:endParaRPr lang="zh-CN" altLang="en-US">
                <a:effectLst>
                  <a:outerShdw blurRad="38100" dist="38100" dir="2700000" algn="tl">
                    <a:srgbClr val="C0C0C0"/>
                  </a:outerShdw>
                </a:effectLst>
                <a:latin typeface="Arial" panose="020B0604020202020204" pitchFamily="34" charset="0"/>
              </a:endParaRPr>
            </a:p>
          </p:txBody>
        </p:sp>
        <p:sp>
          <p:nvSpPr>
            <p:cNvPr id="106508" name="Text Box 12"/>
            <p:cNvSpPr txBox="1">
              <a:spLocks noChangeArrowheads="1"/>
            </p:cNvSpPr>
            <p:nvPr/>
          </p:nvSpPr>
          <p:spPr bwMode="auto">
            <a:xfrm>
              <a:off x="240" y="2784"/>
              <a:ext cx="576" cy="288"/>
            </a:xfrm>
            <a:prstGeom prst="rect">
              <a:avLst/>
            </a:prstGeom>
            <a:noFill/>
            <a:ln w="9525">
              <a:noFill/>
              <a:miter lim="800000"/>
            </a:ln>
            <a:effectLst/>
          </p:spPr>
          <p:txBody>
            <a:bodyPr>
              <a:spAutoFit/>
            </a:bodyPr>
            <a:lstStyle/>
            <a:p>
              <a:pPr eaLnBrk="1" hangingPunct="1">
                <a:spcBef>
                  <a:spcPct val="50000"/>
                </a:spcBef>
                <a:defRPr/>
              </a:pPr>
              <a:r>
                <a:rPr lang="zh-CN" altLang="en-US">
                  <a:effectLst>
                    <a:outerShdw blurRad="38100" dist="38100" dir="2700000" algn="tl">
                      <a:srgbClr val="C0C0C0"/>
                    </a:outerShdw>
                  </a:effectLst>
                  <a:latin typeface="Arial" panose="020B0604020202020204" pitchFamily="34" charset="0"/>
                </a:rPr>
                <a:t>（</a:t>
              </a:r>
              <a:r>
                <a:rPr lang="en-US" altLang="zh-CN">
                  <a:effectLst>
                    <a:outerShdw blurRad="38100" dist="38100" dir="2700000" algn="tl">
                      <a:srgbClr val="C0C0C0"/>
                    </a:outerShdw>
                  </a:effectLst>
                  <a:latin typeface="Arial" panose="020B0604020202020204" pitchFamily="34" charset="0"/>
                </a:rPr>
                <a:t>Ⅲ</a:t>
              </a:r>
              <a:r>
                <a:rPr lang="zh-CN" altLang="en-US">
                  <a:effectLst>
                    <a:outerShdw blurRad="38100" dist="38100" dir="2700000" algn="tl">
                      <a:srgbClr val="C0C0C0"/>
                    </a:outerShdw>
                  </a:effectLst>
                  <a:latin typeface="Arial" panose="020B0604020202020204" pitchFamily="34" charset="0"/>
                </a:rPr>
                <a:t>）</a:t>
              </a:r>
              <a:endParaRPr lang="zh-CN" altLang="en-US">
                <a:effectLst>
                  <a:outerShdw blurRad="38100" dist="38100" dir="2700000" algn="tl">
                    <a:srgbClr val="C0C0C0"/>
                  </a:outerShdw>
                </a:effectLst>
                <a:latin typeface="Arial" panose="020B0604020202020204" pitchFamily="34" charset="0"/>
              </a:endParaRPr>
            </a:p>
          </p:txBody>
        </p:sp>
        <p:grpSp>
          <p:nvGrpSpPr>
            <p:cNvPr id="24590" name="Group 18"/>
            <p:cNvGrpSpPr/>
            <p:nvPr/>
          </p:nvGrpSpPr>
          <p:grpSpPr bwMode="auto">
            <a:xfrm>
              <a:off x="3888" y="432"/>
              <a:ext cx="1344" cy="912"/>
              <a:chOff x="1920" y="384"/>
              <a:chExt cx="1344" cy="912"/>
            </a:xfrm>
          </p:grpSpPr>
          <p:sp>
            <p:nvSpPr>
              <p:cNvPr id="24605" name="Oval 13"/>
              <p:cNvSpPr>
                <a:spLocks noChangeArrowheads="1"/>
              </p:cNvSpPr>
              <p:nvPr/>
            </p:nvSpPr>
            <p:spPr bwMode="auto">
              <a:xfrm>
                <a:off x="2256" y="432"/>
                <a:ext cx="768" cy="720"/>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24606" name="Line 14"/>
              <p:cNvSpPr>
                <a:spLocks noChangeShapeType="1"/>
              </p:cNvSpPr>
              <p:nvPr/>
            </p:nvSpPr>
            <p:spPr bwMode="auto">
              <a:xfrm flipV="1">
                <a:off x="2784" y="384"/>
                <a:ext cx="48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7" name="Line 15"/>
              <p:cNvSpPr>
                <a:spLocks noChangeShapeType="1"/>
              </p:cNvSpPr>
              <p:nvPr/>
            </p:nvSpPr>
            <p:spPr bwMode="auto">
              <a:xfrm flipH="1" flipV="1">
                <a:off x="1920" y="480"/>
                <a:ext cx="624"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8" name="Line 16"/>
              <p:cNvSpPr>
                <a:spLocks noChangeShapeType="1"/>
              </p:cNvSpPr>
              <p:nvPr/>
            </p:nvSpPr>
            <p:spPr bwMode="auto">
              <a:xfrm flipH="1">
                <a:off x="1968" y="912"/>
                <a:ext cx="672"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9" name="Line 17"/>
              <p:cNvSpPr>
                <a:spLocks noChangeShapeType="1"/>
              </p:cNvSpPr>
              <p:nvPr/>
            </p:nvSpPr>
            <p:spPr bwMode="auto">
              <a:xfrm flipH="1" flipV="1">
                <a:off x="2832" y="912"/>
                <a:ext cx="384"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4591" name="Oval 20"/>
            <p:cNvSpPr>
              <a:spLocks noChangeArrowheads="1"/>
            </p:cNvSpPr>
            <p:nvPr/>
          </p:nvSpPr>
          <p:spPr bwMode="auto">
            <a:xfrm>
              <a:off x="4272" y="1488"/>
              <a:ext cx="768" cy="720"/>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24592" name="Line 21"/>
            <p:cNvSpPr>
              <a:spLocks noChangeShapeType="1"/>
            </p:cNvSpPr>
            <p:nvPr/>
          </p:nvSpPr>
          <p:spPr bwMode="auto">
            <a:xfrm flipV="1">
              <a:off x="4800" y="1440"/>
              <a:ext cx="48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3" name="Line 22"/>
            <p:cNvSpPr>
              <a:spLocks noChangeShapeType="1"/>
            </p:cNvSpPr>
            <p:nvPr/>
          </p:nvSpPr>
          <p:spPr bwMode="auto">
            <a:xfrm flipH="1" flipV="1">
              <a:off x="3936" y="1536"/>
              <a:ext cx="624" cy="288"/>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4" name="Line 23"/>
            <p:cNvSpPr>
              <a:spLocks noChangeShapeType="1"/>
            </p:cNvSpPr>
            <p:nvPr/>
          </p:nvSpPr>
          <p:spPr bwMode="auto">
            <a:xfrm flipH="1">
              <a:off x="3984" y="1968"/>
              <a:ext cx="672" cy="384"/>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595" name="Line 24"/>
            <p:cNvSpPr>
              <a:spLocks noChangeShapeType="1"/>
            </p:cNvSpPr>
            <p:nvPr/>
          </p:nvSpPr>
          <p:spPr bwMode="auto">
            <a:xfrm flipH="1" flipV="1">
              <a:off x="4848" y="1968"/>
              <a:ext cx="384"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4596" name="Group 25"/>
            <p:cNvGrpSpPr/>
            <p:nvPr/>
          </p:nvGrpSpPr>
          <p:grpSpPr bwMode="auto">
            <a:xfrm>
              <a:off x="3888" y="2688"/>
              <a:ext cx="1344" cy="912"/>
              <a:chOff x="1920" y="384"/>
              <a:chExt cx="1344" cy="912"/>
            </a:xfrm>
          </p:grpSpPr>
          <p:sp>
            <p:nvSpPr>
              <p:cNvPr id="24600" name="Oval 26"/>
              <p:cNvSpPr>
                <a:spLocks noChangeArrowheads="1"/>
              </p:cNvSpPr>
              <p:nvPr/>
            </p:nvSpPr>
            <p:spPr bwMode="auto">
              <a:xfrm>
                <a:off x="2256" y="432"/>
                <a:ext cx="768" cy="720"/>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24601" name="Line 27"/>
              <p:cNvSpPr>
                <a:spLocks noChangeShapeType="1"/>
              </p:cNvSpPr>
              <p:nvPr/>
            </p:nvSpPr>
            <p:spPr bwMode="auto">
              <a:xfrm flipV="1">
                <a:off x="2784" y="384"/>
                <a:ext cx="480"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2" name="Line 28"/>
              <p:cNvSpPr>
                <a:spLocks noChangeShapeType="1"/>
              </p:cNvSpPr>
              <p:nvPr/>
            </p:nvSpPr>
            <p:spPr bwMode="auto">
              <a:xfrm flipH="1" flipV="1">
                <a:off x="1920" y="480"/>
                <a:ext cx="624" cy="288"/>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3" name="Line 29"/>
              <p:cNvSpPr>
                <a:spLocks noChangeShapeType="1"/>
              </p:cNvSpPr>
              <p:nvPr/>
            </p:nvSpPr>
            <p:spPr bwMode="auto">
              <a:xfrm flipH="1">
                <a:off x="1968" y="912"/>
                <a:ext cx="672"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604" name="Line 30"/>
              <p:cNvSpPr>
                <a:spLocks noChangeShapeType="1"/>
              </p:cNvSpPr>
              <p:nvPr/>
            </p:nvSpPr>
            <p:spPr bwMode="auto">
              <a:xfrm flipH="1" flipV="1">
                <a:off x="2832" y="912"/>
                <a:ext cx="384"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6527" name="Text Box 31"/>
            <p:cNvSpPr txBox="1">
              <a:spLocks noChangeArrowheads="1"/>
            </p:cNvSpPr>
            <p:nvPr/>
          </p:nvSpPr>
          <p:spPr bwMode="auto">
            <a:xfrm>
              <a:off x="1872" y="1632"/>
              <a:ext cx="1584" cy="288"/>
            </a:xfrm>
            <a:prstGeom prst="rect">
              <a:avLst/>
            </a:prstGeom>
            <a:noFill/>
            <a:ln w="9525">
              <a:noFill/>
              <a:miter lim="800000"/>
            </a:ln>
            <a:effectLst/>
          </p:spPr>
          <p:txBody>
            <a:bodyPr>
              <a:spAutoFit/>
            </a:bodyPr>
            <a:lstStyle/>
            <a:p>
              <a:pPr eaLnBrk="1" hangingPunct="1">
                <a:spcBef>
                  <a:spcPct val="50000"/>
                </a:spcBef>
                <a:defRPr/>
              </a:pPr>
              <a:endParaRPr lang="en-US">
                <a:effectLst>
                  <a:outerShdw blurRad="38100" dist="38100" dir="2700000" algn="tl">
                    <a:srgbClr val="C0C0C0"/>
                  </a:outerShdw>
                </a:effectLst>
                <a:latin typeface="Arial" panose="020B0604020202020204" pitchFamily="34" charset="0"/>
              </a:endParaRPr>
            </a:p>
          </p:txBody>
        </p:sp>
        <p:sp>
          <p:nvSpPr>
            <p:cNvPr id="106528" name="Text Box 32"/>
            <p:cNvSpPr txBox="1">
              <a:spLocks noChangeArrowheads="1"/>
            </p:cNvSpPr>
            <p:nvPr/>
          </p:nvSpPr>
          <p:spPr bwMode="auto">
            <a:xfrm>
              <a:off x="1872" y="672"/>
              <a:ext cx="1584" cy="288"/>
            </a:xfrm>
            <a:prstGeom prst="rect">
              <a:avLst/>
            </a:prstGeom>
            <a:noFill/>
            <a:ln w="9525">
              <a:noFill/>
              <a:miter lim="800000"/>
            </a:ln>
            <a:effectLst/>
          </p:spPr>
          <p:txBody>
            <a:bodyPr>
              <a:spAutoFit/>
            </a:bodyPr>
            <a:lstStyle/>
            <a:p>
              <a:pPr eaLnBrk="1" hangingPunct="1">
                <a:spcBef>
                  <a:spcPct val="50000"/>
                </a:spcBef>
                <a:defRPr/>
              </a:pPr>
              <a:endParaRPr lang="en-US">
                <a:effectLst>
                  <a:outerShdw blurRad="38100" dist="38100" dir="2700000" algn="tl">
                    <a:srgbClr val="C0C0C0"/>
                  </a:outerShdw>
                </a:effectLst>
                <a:latin typeface="Arial" panose="020B0604020202020204" pitchFamily="34" charset="0"/>
              </a:endParaRPr>
            </a:p>
          </p:txBody>
        </p:sp>
        <p:sp>
          <p:nvSpPr>
            <p:cNvPr id="106529" name="Text Box 33"/>
            <p:cNvSpPr txBox="1">
              <a:spLocks noChangeArrowheads="1"/>
            </p:cNvSpPr>
            <p:nvPr/>
          </p:nvSpPr>
          <p:spPr bwMode="auto">
            <a:xfrm>
              <a:off x="182" y="403"/>
              <a:ext cx="116" cy="288"/>
            </a:xfrm>
            <a:prstGeom prst="rect">
              <a:avLst/>
            </a:prstGeom>
            <a:noFill/>
            <a:ln w="9525">
              <a:noFill/>
              <a:miter lim="800000"/>
            </a:ln>
            <a:effectLst/>
          </p:spPr>
          <p:txBody>
            <a:bodyPr>
              <a:spAutoFit/>
            </a:bodyPr>
            <a:lstStyle/>
            <a:p>
              <a:pPr eaLnBrk="1" hangingPunct="1">
                <a:spcBef>
                  <a:spcPct val="50000"/>
                </a:spcBef>
                <a:defRPr/>
              </a:pPr>
              <a:endParaRPr lang="en-US">
                <a:effectLst>
                  <a:outerShdw blurRad="38100" dist="38100" dir="2700000" algn="tl">
                    <a:srgbClr val="C0C0C0"/>
                  </a:outerShdw>
                </a:effectLst>
                <a:latin typeface="Arial" panose="020B0604020202020204" pitchFamily="34" charset="0"/>
              </a:endParaRPr>
            </a:p>
          </p:txBody>
        </p:sp>
      </p:grpSp>
      <p:sp>
        <p:nvSpPr>
          <p:cNvPr id="24580" name="Text Box 50"/>
          <p:cNvSpPr txBox="1">
            <a:spLocks noChangeArrowheads="1"/>
          </p:cNvSpPr>
          <p:nvPr/>
        </p:nvSpPr>
        <p:spPr bwMode="auto">
          <a:xfrm>
            <a:off x="1981200" y="3810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b="1" u="sng">
                <a:solidFill>
                  <a:schemeClr val="hlink"/>
                </a:solidFill>
                <a:latin typeface="Times New Roman" panose="02020603050405020304" pitchFamily="18" charset="0"/>
              </a:rPr>
              <a:t>2</a:t>
            </a:r>
            <a:r>
              <a:rPr lang="zh-CN" altLang="en-US" b="1" u="sng">
                <a:solidFill>
                  <a:schemeClr val="hlink"/>
                </a:solidFill>
                <a:latin typeface="Times New Roman" panose="02020603050405020304" pitchFamily="18" charset="0"/>
              </a:rPr>
              <a:t>、矢量场的通量和散度</a:t>
            </a:r>
            <a:endParaRPr lang="zh-CN" altLang="en-US" b="1" u="sng">
              <a:solidFill>
                <a:schemeClr val="hlink"/>
              </a:solidFill>
              <a:latin typeface="Times New Roman" panose="02020603050405020304" pitchFamily="18" charset="0"/>
            </a:endParaRPr>
          </a:p>
        </p:txBody>
      </p:sp>
      <p:sp>
        <p:nvSpPr>
          <p:cNvPr id="24581" name="Text Box 51"/>
          <p:cNvSpPr txBox="1">
            <a:spLocks noChangeArrowheads="1"/>
          </p:cNvSpPr>
          <p:nvPr/>
        </p:nvSpPr>
        <p:spPr bwMode="auto">
          <a:xfrm>
            <a:off x="838200" y="1828800"/>
            <a:ext cx="5105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2800">
                <a:latin typeface="Times New Roman" panose="02020603050405020304" pitchFamily="18" charset="0"/>
              </a:rPr>
              <a:t>表示有净的矢量线从</a:t>
            </a:r>
            <a:r>
              <a:rPr lang="en-US" altLang="zh-CN" sz="2800" i="1">
                <a:latin typeface="Times New Roman" panose="02020603050405020304" pitchFamily="18" charset="0"/>
              </a:rPr>
              <a:t>S</a:t>
            </a:r>
            <a:r>
              <a:rPr lang="zh-CN" altLang="en-US" sz="2800">
                <a:latin typeface="Times New Roman" panose="02020603050405020304" pitchFamily="18" charset="0"/>
              </a:rPr>
              <a:t>内流出。</a:t>
            </a:r>
            <a:r>
              <a:rPr lang="en-US" altLang="zh-CN" sz="2800" i="1">
                <a:latin typeface="Times New Roman" panose="02020603050405020304" pitchFamily="18" charset="0"/>
              </a:rPr>
              <a:t>S</a:t>
            </a:r>
            <a:r>
              <a:rPr lang="zh-CN" altLang="en-US" sz="2800">
                <a:latin typeface="Times New Roman" panose="02020603050405020304" pitchFamily="18" charset="0"/>
              </a:rPr>
              <a:t>內必有发出矢量线的</a:t>
            </a:r>
            <a:r>
              <a:rPr lang="zh-CN" altLang="en-US" sz="2800" b="1">
                <a:solidFill>
                  <a:srgbClr val="3333FF"/>
                </a:solidFill>
                <a:latin typeface="Times New Roman" panose="02020603050405020304" pitchFamily="18" charset="0"/>
              </a:rPr>
              <a:t>源</a:t>
            </a:r>
            <a:r>
              <a:rPr lang="zh-CN" altLang="en-US" sz="2800">
                <a:latin typeface="Times New Roman" panose="02020603050405020304" pitchFamily="18" charset="0"/>
              </a:rPr>
              <a:t>或</a:t>
            </a:r>
            <a:r>
              <a:rPr lang="zh-CN" altLang="en-US" sz="2800" b="1">
                <a:solidFill>
                  <a:srgbClr val="3333FF"/>
                </a:solidFill>
                <a:latin typeface="Times New Roman" panose="02020603050405020304" pitchFamily="18" charset="0"/>
              </a:rPr>
              <a:t>正源</a:t>
            </a:r>
            <a:r>
              <a:rPr lang="zh-CN" altLang="en-US" sz="2800">
                <a:latin typeface="Times New Roman" panose="02020603050405020304" pitchFamily="18" charset="0"/>
              </a:rPr>
              <a:t>。</a:t>
            </a:r>
            <a:r>
              <a:rPr lang="zh-CN" altLang="en-US" sz="2800"/>
              <a:t> </a:t>
            </a:r>
            <a:endParaRPr lang="en-US" altLang="zh-CN" sz="2800"/>
          </a:p>
        </p:txBody>
      </p:sp>
      <p:sp>
        <p:nvSpPr>
          <p:cNvPr id="24582" name="Text Box 52"/>
          <p:cNvSpPr txBox="1">
            <a:spLocks noChangeArrowheads="1"/>
          </p:cNvSpPr>
          <p:nvPr/>
        </p:nvSpPr>
        <p:spPr bwMode="auto">
          <a:xfrm>
            <a:off x="838200" y="3657600"/>
            <a:ext cx="4953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2800">
                <a:latin typeface="Times New Roman" panose="02020603050405020304" pitchFamily="18" charset="0"/>
              </a:rPr>
              <a:t>表示有净的矢量线流入</a:t>
            </a:r>
            <a:r>
              <a:rPr lang="en-US" altLang="zh-CN" sz="2800" i="1">
                <a:latin typeface="Times New Roman" panose="02020603050405020304" pitchFamily="18" charset="0"/>
              </a:rPr>
              <a:t>S</a:t>
            </a:r>
            <a:r>
              <a:rPr lang="zh-CN" altLang="en-US" sz="2800">
                <a:latin typeface="Times New Roman" panose="02020603050405020304" pitchFamily="18" charset="0"/>
              </a:rPr>
              <a:t>。</a:t>
            </a:r>
            <a:r>
              <a:rPr lang="en-US" altLang="zh-CN" sz="2800" i="1">
                <a:latin typeface="Times New Roman" panose="02020603050405020304" pitchFamily="18" charset="0"/>
              </a:rPr>
              <a:t>S</a:t>
            </a:r>
            <a:r>
              <a:rPr lang="zh-CN" altLang="en-US" sz="2800">
                <a:latin typeface="Times New Roman" panose="02020603050405020304" pitchFamily="18" charset="0"/>
              </a:rPr>
              <a:t>內必有收集矢量线的</a:t>
            </a:r>
            <a:r>
              <a:rPr lang="zh-CN" altLang="en-US" sz="2800" b="1">
                <a:solidFill>
                  <a:srgbClr val="3333FF"/>
                </a:solidFill>
                <a:latin typeface="Times New Roman" panose="02020603050405020304" pitchFamily="18" charset="0"/>
              </a:rPr>
              <a:t>汇</a:t>
            </a:r>
            <a:r>
              <a:rPr lang="zh-CN" altLang="en-US" sz="2800">
                <a:latin typeface="Times New Roman" panose="02020603050405020304" pitchFamily="18" charset="0"/>
              </a:rPr>
              <a:t>或</a:t>
            </a:r>
            <a:r>
              <a:rPr lang="zh-CN" altLang="en-US" sz="2800" b="1">
                <a:solidFill>
                  <a:srgbClr val="3333FF"/>
                </a:solidFill>
                <a:latin typeface="Times New Roman" panose="02020603050405020304" pitchFamily="18" charset="0"/>
              </a:rPr>
              <a:t>负源</a:t>
            </a:r>
            <a:r>
              <a:rPr lang="zh-CN" altLang="en-US" sz="2800">
                <a:latin typeface="Times New Roman" panose="02020603050405020304" pitchFamily="18" charset="0"/>
              </a:rPr>
              <a:t>。 </a:t>
            </a:r>
            <a:endParaRPr lang="en-US" altLang="zh-CN" sz="2800">
              <a:latin typeface="Times New Roman" panose="02020603050405020304" pitchFamily="18" charset="0"/>
            </a:endParaRPr>
          </a:p>
        </p:txBody>
      </p:sp>
      <p:sp>
        <p:nvSpPr>
          <p:cNvPr id="24583" name="Text Box 53"/>
          <p:cNvSpPr txBox="1">
            <a:spLocks noChangeArrowheads="1"/>
          </p:cNvSpPr>
          <p:nvPr/>
        </p:nvSpPr>
        <p:spPr bwMode="auto">
          <a:xfrm>
            <a:off x="838200" y="5334000"/>
            <a:ext cx="5181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2800">
                <a:latin typeface="Times New Roman" panose="02020603050405020304" pitchFamily="18" charset="0"/>
              </a:rPr>
              <a:t>表示没有矢量线出入</a:t>
            </a:r>
            <a:r>
              <a:rPr lang="en-US" altLang="zh-CN" sz="2800" i="1">
                <a:latin typeface="Times New Roman" panose="02020603050405020304" pitchFamily="18" charset="0"/>
              </a:rPr>
              <a:t>S</a:t>
            </a:r>
            <a:r>
              <a:rPr lang="zh-CN" altLang="en-US" sz="2800">
                <a:latin typeface="Times New Roman" panose="02020603050405020304" pitchFamily="18" charset="0"/>
              </a:rPr>
              <a:t>或流出和流入</a:t>
            </a:r>
            <a:r>
              <a:rPr lang="en-US" altLang="zh-CN" sz="2800" i="1">
                <a:latin typeface="Times New Roman" panose="02020603050405020304" pitchFamily="18" charset="0"/>
              </a:rPr>
              <a:t>S</a:t>
            </a:r>
            <a:r>
              <a:rPr lang="zh-CN" altLang="en-US" sz="2800">
                <a:latin typeface="Times New Roman" panose="02020603050405020304" pitchFamily="18" charset="0"/>
              </a:rPr>
              <a:t>的矢量线数目相等。无源或正负源代数和为零。 </a:t>
            </a:r>
            <a:endParaRPr lang="en-US" altLang="zh-CN" sz="280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直接连接符 15"/>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26627" name="Rectangle 2"/>
          <p:cNvSpPr>
            <a:spLocks noGrp="1" noChangeArrowheads="1"/>
          </p:cNvSpPr>
          <p:nvPr>
            <p:ph type="title"/>
          </p:nvPr>
        </p:nvSpPr>
        <p:spPr>
          <a:xfrm>
            <a:off x="838200" y="2438400"/>
            <a:ext cx="1600200" cy="533400"/>
          </a:xfrm>
          <a:solidFill>
            <a:srgbClr val="FFFF00"/>
          </a:solidFill>
        </p:spPr>
        <p:txBody>
          <a:bodyPr/>
          <a:lstStyle/>
          <a:p>
            <a:pPr eaLnBrk="1" hangingPunct="1"/>
            <a:r>
              <a:rPr lang="en-US" altLang="zh-CN" sz="3200" b="1">
                <a:solidFill>
                  <a:schemeClr val="tx1"/>
                </a:solidFill>
                <a:ea typeface="宋体" panose="02010600030101010101" pitchFamily="2" charset="-122"/>
              </a:rPr>
              <a:t>② </a:t>
            </a:r>
            <a:r>
              <a:rPr lang="zh-CN" altLang="en-US" sz="3200" b="1">
                <a:solidFill>
                  <a:schemeClr val="tx1"/>
                </a:solidFill>
                <a:ea typeface="宋体" panose="02010600030101010101" pitchFamily="2" charset="-122"/>
              </a:rPr>
              <a:t>散度</a:t>
            </a:r>
            <a:endParaRPr lang="zh-CN" altLang="en-US" sz="3200" b="1">
              <a:solidFill>
                <a:schemeClr val="tx1"/>
              </a:solidFill>
              <a:ea typeface="宋体" panose="02010600030101010101" pitchFamily="2" charset="-122"/>
            </a:endParaRPr>
          </a:p>
        </p:txBody>
      </p:sp>
      <p:sp>
        <p:nvSpPr>
          <p:cNvPr id="26628" name="Rectangle 3"/>
          <p:cNvSpPr>
            <a:spLocks noGrp="1" noChangeArrowheads="1"/>
          </p:cNvSpPr>
          <p:nvPr>
            <p:ph type="body" idx="1"/>
          </p:nvPr>
        </p:nvSpPr>
        <p:spPr>
          <a:xfrm>
            <a:off x="990600" y="2971800"/>
            <a:ext cx="6477000" cy="1066800"/>
          </a:xfrm>
        </p:spPr>
        <p:txBody>
          <a:bodyPr/>
          <a:lstStyle/>
          <a:p>
            <a:pPr eaLnBrk="1" hangingPunct="1">
              <a:buFont typeface="Wingdings" panose="05000000000000000000" pitchFamily="2" charset="2"/>
              <a:buChar char="§"/>
            </a:pPr>
            <a:r>
              <a:rPr lang="zh-CN" altLang="en-US" b="1">
                <a:latin typeface="宋体" panose="02010600030101010101" pitchFamily="2" charset="-122"/>
                <a:ea typeface="宋体" panose="02010600030101010101" pitchFamily="2" charset="-122"/>
              </a:rPr>
              <a:t>矢量场在某点的散度定义为矢量场在该点单位体积表面的通量。</a:t>
            </a:r>
            <a:r>
              <a:rPr lang="zh-CN" altLang="en-US" sz="2800">
                <a:ea typeface="宋体" panose="02010600030101010101" pitchFamily="2" charset="-122"/>
              </a:rPr>
              <a:t> </a:t>
            </a:r>
            <a:endParaRPr lang="zh-CN" altLang="en-US" sz="2800">
              <a:ea typeface="宋体" panose="02010600030101010101" pitchFamily="2" charset="-122"/>
            </a:endParaRPr>
          </a:p>
        </p:txBody>
      </p:sp>
      <p:sp>
        <p:nvSpPr>
          <p:cNvPr id="26629" name="AutoShape 8"/>
          <p:cNvSpPr>
            <a:spLocks noChangeArrowheads="1"/>
          </p:cNvSpPr>
          <p:nvPr/>
        </p:nvSpPr>
        <p:spPr bwMode="auto">
          <a:xfrm>
            <a:off x="7086600" y="4800600"/>
            <a:ext cx="990600" cy="1371600"/>
          </a:xfrm>
          <a:prstGeom prst="flowChartMagneticDisk">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26630" name="Object 9"/>
          <p:cNvGraphicFramePr>
            <a:graphicFrameLocks noChangeAspect="1"/>
          </p:cNvGraphicFramePr>
          <p:nvPr/>
        </p:nvGraphicFramePr>
        <p:xfrm>
          <a:off x="7315200" y="5410200"/>
          <a:ext cx="695325" cy="487363"/>
        </p:xfrm>
        <a:graphic>
          <a:graphicData uri="http://schemas.openxmlformats.org/presentationml/2006/ole">
            <mc:AlternateContent xmlns:mc="http://schemas.openxmlformats.org/markup-compatibility/2006">
              <mc:Choice xmlns:v="urn:schemas-microsoft-com:vml" Requires="v">
                <p:oleObj spid="_x0000_s26641" name="Equation" r:id="rId1" imgW="253365" imgH="177800" progId="Equation.DSMT4">
                  <p:embed/>
                </p:oleObj>
              </mc:Choice>
              <mc:Fallback>
                <p:oleObj name="Equation" r:id="rId1" imgW="253365" imgH="1778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5410200"/>
                        <a:ext cx="6953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1" name="Object 10"/>
          <p:cNvGraphicFramePr>
            <a:graphicFrameLocks noChangeAspect="1"/>
          </p:cNvGraphicFramePr>
          <p:nvPr/>
        </p:nvGraphicFramePr>
        <p:xfrm>
          <a:off x="8077200" y="5257800"/>
          <a:ext cx="625475" cy="487363"/>
        </p:xfrm>
        <a:graphic>
          <a:graphicData uri="http://schemas.openxmlformats.org/presentationml/2006/ole">
            <mc:AlternateContent xmlns:mc="http://schemas.openxmlformats.org/markup-compatibility/2006">
              <mc:Choice xmlns:v="urn:schemas-microsoft-com:vml" Requires="v">
                <p:oleObj spid="_x0000_s26642" name="Equation" r:id="rId3" imgW="228600" imgH="177800" progId="Equation.DSMT4">
                  <p:embed/>
                </p:oleObj>
              </mc:Choice>
              <mc:Fallback>
                <p:oleObj name="Equation" r:id="rId3" imgW="228600" imgH="1778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5257800"/>
                        <a:ext cx="6254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2" name="Object 11"/>
          <p:cNvGraphicFramePr>
            <a:graphicFrameLocks noChangeAspect="1"/>
          </p:cNvGraphicFramePr>
          <p:nvPr/>
        </p:nvGraphicFramePr>
        <p:xfrm>
          <a:off x="7696200" y="4114800"/>
          <a:ext cx="346075" cy="484188"/>
        </p:xfrm>
        <a:graphic>
          <a:graphicData uri="http://schemas.openxmlformats.org/presentationml/2006/ole">
            <mc:AlternateContent xmlns:mc="http://schemas.openxmlformats.org/markup-compatibility/2006">
              <mc:Choice xmlns:v="urn:schemas-microsoft-com:vml" Requires="v">
                <p:oleObj spid="_x0000_s26643" name="Equation" r:id="rId5" imgW="127000" imgH="177165" progId="Equation.DSMT4">
                  <p:embed/>
                </p:oleObj>
              </mc:Choice>
              <mc:Fallback>
                <p:oleObj name="Equation" r:id="rId5" imgW="127000" imgH="177165"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4114800"/>
                        <a:ext cx="34607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Line 12"/>
          <p:cNvSpPr>
            <a:spLocks noChangeShapeType="1"/>
          </p:cNvSpPr>
          <p:nvPr/>
        </p:nvSpPr>
        <p:spPr bwMode="auto">
          <a:xfrm flipV="1">
            <a:off x="7620000" y="4343400"/>
            <a:ext cx="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4" name="Text Box 17"/>
          <p:cNvSpPr txBox="1">
            <a:spLocks noChangeArrowheads="1"/>
          </p:cNvSpPr>
          <p:nvPr/>
        </p:nvSpPr>
        <p:spPr bwMode="auto">
          <a:xfrm>
            <a:off x="1981200" y="3810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b="1" u="sng">
                <a:solidFill>
                  <a:schemeClr val="hlink"/>
                </a:solidFill>
                <a:latin typeface="Times New Roman" panose="02020603050405020304" pitchFamily="18" charset="0"/>
              </a:rPr>
              <a:t>2</a:t>
            </a:r>
            <a:r>
              <a:rPr lang="zh-CN" altLang="en-US" b="1" u="sng">
                <a:solidFill>
                  <a:schemeClr val="hlink"/>
                </a:solidFill>
                <a:latin typeface="Times New Roman" panose="02020603050405020304" pitchFamily="18" charset="0"/>
              </a:rPr>
              <a:t>、矢量场的通量和散度</a:t>
            </a:r>
            <a:endParaRPr lang="zh-CN" altLang="en-US" b="1" u="sng">
              <a:solidFill>
                <a:schemeClr val="hlink"/>
              </a:solidFill>
              <a:latin typeface="Times New Roman" panose="02020603050405020304" pitchFamily="18" charset="0"/>
            </a:endParaRPr>
          </a:p>
        </p:txBody>
      </p:sp>
      <p:sp>
        <p:nvSpPr>
          <p:cNvPr id="26635" name="Text Box 18"/>
          <p:cNvSpPr txBox="1">
            <a:spLocks noChangeArrowheads="1"/>
          </p:cNvSpPr>
          <p:nvPr/>
        </p:nvSpPr>
        <p:spPr bwMode="auto">
          <a:xfrm>
            <a:off x="762000" y="1295400"/>
            <a:ext cx="79248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3000" b="1">
                <a:latin typeface="宋体" panose="02010600030101010101" pitchFamily="2" charset="-122"/>
              </a:rPr>
              <a:t>这种能发出或汇集矢量线的源称为</a:t>
            </a:r>
            <a:r>
              <a:rPr lang="zh-CN" altLang="en-US" sz="3000" b="1">
                <a:solidFill>
                  <a:srgbClr val="3333FF"/>
                </a:solidFill>
                <a:latin typeface="宋体" panose="02010600030101010101" pitchFamily="2" charset="-122"/>
              </a:rPr>
              <a:t>通量源</a:t>
            </a:r>
            <a:r>
              <a:rPr lang="zh-CN" altLang="en-US" sz="3000" b="1">
                <a:latin typeface="宋体" panose="02010600030101010101" pitchFamily="2" charset="-122"/>
              </a:rPr>
              <a:t>。对应的场称为具有通量源的场，简称</a:t>
            </a:r>
            <a:r>
              <a:rPr lang="zh-CN" altLang="en-US" sz="3000" b="1">
                <a:solidFill>
                  <a:srgbClr val="3333FF"/>
                </a:solidFill>
                <a:latin typeface="宋体" panose="02010600030101010101" pitchFamily="2" charset="-122"/>
              </a:rPr>
              <a:t>通量场</a:t>
            </a:r>
            <a:r>
              <a:rPr lang="zh-CN" altLang="en-US" b="1">
                <a:latin typeface="宋体" panose="02010600030101010101" pitchFamily="2" charset="-122"/>
              </a:rPr>
              <a:t>。</a:t>
            </a:r>
            <a:r>
              <a:rPr lang="zh-CN" altLang="en-US" sz="2400" b="1"/>
              <a:t> </a:t>
            </a:r>
            <a:endParaRPr lang="en-US" altLang="zh-CN" sz="2400" b="1"/>
          </a:p>
        </p:txBody>
      </p:sp>
      <p:sp>
        <p:nvSpPr>
          <p:cNvPr id="26636" name="Rectangle 25"/>
          <p:cNvSpPr>
            <a:spLocks noChangeArrowheads="1"/>
          </p:cNvSpPr>
          <p:nvPr/>
        </p:nvSpPr>
        <p:spPr bwMode="auto">
          <a:xfrm>
            <a:off x="1985963" y="2095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26637" name="Object 34"/>
          <p:cNvGraphicFramePr>
            <a:graphicFrameLocks noChangeAspect="1"/>
          </p:cNvGraphicFramePr>
          <p:nvPr/>
        </p:nvGraphicFramePr>
        <p:xfrm>
          <a:off x="1857375" y="4049713"/>
          <a:ext cx="4894263" cy="2397125"/>
        </p:xfrm>
        <a:graphic>
          <a:graphicData uri="http://schemas.openxmlformats.org/presentationml/2006/ole">
            <mc:AlternateContent xmlns:mc="http://schemas.openxmlformats.org/markup-compatibility/2006">
              <mc:Choice xmlns:v="urn:schemas-microsoft-com:vml" Requires="v">
                <p:oleObj spid="_x0000_s26644" name="Equation" r:id="rId7" imgW="5397500" imgH="2641600" progId="Equation.3">
                  <p:embed/>
                </p:oleObj>
              </mc:Choice>
              <mc:Fallback>
                <p:oleObj name="Equation" r:id="rId7" imgW="5397500" imgH="2641600"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4049713"/>
                        <a:ext cx="4894263" cy="23971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8" name="Text Box 27"/>
          <p:cNvSpPr txBox="1">
            <a:spLocks noChangeArrowheads="1"/>
          </p:cNvSpPr>
          <p:nvPr/>
        </p:nvSpPr>
        <p:spPr bwMode="auto">
          <a:xfrm>
            <a:off x="457200" y="52578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sz="2800"/>
              <a:t>divergence</a:t>
            </a:r>
            <a:endParaRPr lang="en-US" altLang="zh-CN" sz="2800"/>
          </a:p>
        </p:txBody>
      </p:sp>
      <p:sp>
        <p:nvSpPr>
          <p:cNvPr id="26639" name="Line 31"/>
          <p:cNvSpPr>
            <a:spLocks noChangeShapeType="1"/>
          </p:cNvSpPr>
          <p:nvPr/>
        </p:nvSpPr>
        <p:spPr bwMode="auto">
          <a:xfrm flipV="1">
            <a:off x="1600200" y="4953000"/>
            <a:ext cx="381000" cy="381000"/>
          </a:xfrm>
          <a:prstGeom prst="line">
            <a:avLst/>
          </a:prstGeom>
          <a:noFill/>
          <a:ln w="38100">
            <a:solidFill>
              <a:schemeClr val="accent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6640" name="Text Box 36"/>
          <p:cNvSpPr txBox="1">
            <a:spLocks noChangeArrowheads="1"/>
          </p:cNvSpPr>
          <p:nvPr/>
        </p:nvSpPr>
        <p:spPr bwMode="auto">
          <a:xfrm>
            <a:off x="457200" y="52578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sz="2800"/>
              <a:t>divergence</a:t>
            </a:r>
            <a:endParaRPr lang="en-US" altLang="zh-CN"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直接连接符 29"/>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28675" name="Text Box 42"/>
          <p:cNvSpPr txBox="1">
            <a:spLocks noChangeArrowheads="1"/>
          </p:cNvSpPr>
          <p:nvPr/>
        </p:nvSpPr>
        <p:spPr bwMode="auto">
          <a:xfrm>
            <a:off x="2209800" y="3810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b="1" u="sng">
                <a:solidFill>
                  <a:schemeClr val="hlink"/>
                </a:solidFill>
                <a:latin typeface="Times New Roman" panose="02020603050405020304" pitchFamily="18" charset="0"/>
              </a:rPr>
              <a:t>2</a:t>
            </a:r>
            <a:r>
              <a:rPr lang="zh-CN" altLang="en-US" b="1" u="sng">
                <a:solidFill>
                  <a:schemeClr val="hlink"/>
                </a:solidFill>
                <a:latin typeface="Times New Roman" panose="02020603050405020304" pitchFamily="18" charset="0"/>
              </a:rPr>
              <a:t>、矢量场的通量和散度</a:t>
            </a:r>
            <a:endParaRPr lang="zh-CN" altLang="en-US" b="1" u="sng">
              <a:solidFill>
                <a:schemeClr val="hlink"/>
              </a:solidFill>
              <a:latin typeface="Times New Roman" panose="02020603050405020304" pitchFamily="18" charset="0"/>
            </a:endParaRPr>
          </a:p>
        </p:txBody>
      </p:sp>
      <p:grpSp>
        <p:nvGrpSpPr>
          <p:cNvPr id="28676" name="Group 43"/>
          <p:cNvGrpSpPr/>
          <p:nvPr/>
        </p:nvGrpSpPr>
        <p:grpSpPr bwMode="auto">
          <a:xfrm>
            <a:off x="762000" y="1752600"/>
            <a:ext cx="7772400" cy="4295775"/>
            <a:chOff x="480" y="960"/>
            <a:chExt cx="4896" cy="2706"/>
          </a:xfrm>
        </p:grpSpPr>
        <p:sp>
          <p:nvSpPr>
            <p:cNvPr id="28677" name="Text Box 44"/>
            <p:cNvSpPr txBox="1">
              <a:spLocks noChangeArrowheads="1"/>
            </p:cNvSpPr>
            <p:nvPr/>
          </p:nvSpPr>
          <p:spPr bwMode="auto">
            <a:xfrm>
              <a:off x="480" y="960"/>
              <a:ext cx="4896"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100000"/>
                </a:spcBef>
                <a:buClrTx/>
                <a:buSzTx/>
                <a:buFontTx/>
                <a:buNone/>
              </a:pPr>
              <a:endParaRPr lang="en-US" altLang="zh-CN" sz="2800" b="1">
                <a:latin typeface="宋体" panose="02010600030101010101" pitchFamily="2" charset="-122"/>
              </a:endParaRPr>
            </a:p>
            <a:p>
              <a:pPr eaLnBrk="1" hangingPunct="1">
                <a:spcBef>
                  <a:spcPct val="0"/>
                </a:spcBef>
                <a:buClrTx/>
                <a:buSzTx/>
                <a:buFontTx/>
                <a:buNone/>
              </a:pPr>
              <a:r>
                <a:rPr lang="zh-CN" altLang="en-US" sz="2800" b="1">
                  <a:solidFill>
                    <a:schemeClr val="folHlink"/>
                  </a:solidFill>
                  <a:latin typeface="宋体" panose="02010600030101010101" pitchFamily="2" charset="-122"/>
                </a:rPr>
                <a:t>散度是空间坐标的函数，表示空间各点的通量源密度。</a:t>
              </a:r>
              <a:r>
                <a:rPr lang="zh-CN" altLang="en-US" sz="2800" b="1">
                  <a:solidFill>
                    <a:srgbClr val="FF00FF"/>
                  </a:solidFill>
                  <a:latin typeface="Arial" panose="020B0604020202020204" pitchFamily="34" charset="0"/>
                </a:rPr>
                <a:t> </a:t>
              </a:r>
              <a:endParaRPr lang="zh-CN" altLang="en-US" sz="2800" b="1">
                <a:solidFill>
                  <a:srgbClr val="FF00FF"/>
                </a:solidFill>
                <a:latin typeface="Arial" panose="020B0604020202020204" pitchFamily="34" charset="0"/>
              </a:endParaRPr>
            </a:p>
          </p:txBody>
        </p:sp>
        <p:sp>
          <p:nvSpPr>
            <p:cNvPr id="28678" name="Oval 45"/>
            <p:cNvSpPr>
              <a:spLocks noChangeArrowheads="1"/>
            </p:cNvSpPr>
            <p:nvPr/>
          </p:nvSpPr>
          <p:spPr bwMode="auto">
            <a:xfrm>
              <a:off x="1296" y="2880"/>
              <a:ext cx="96" cy="96"/>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28679" name="Line 46"/>
            <p:cNvSpPr>
              <a:spLocks noChangeShapeType="1"/>
            </p:cNvSpPr>
            <p:nvPr/>
          </p:nvSpPr>
          <p:spPr bwMode="auto">
            <a:xfrm flipV="1">
              <a:off x="1344" y="2640"/>
              <a:ext cx="336"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0" name="Line 47"/>
            <p:cNvSpPr>
              <a:spLocks noChangeShapeType="1"/>
            </p:cNvSpPr>
            <p:nvPr/>
          </p:nvSpPr>
          <p:spPr bwMode="auto">
            <a:xfrm>
              <a:off x="1344" y="2928"/>
              <a:ext cx="288" cy="28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1" name="Line 48"/>
            <p:cNvSpPr>
              <a:spLocks noChangeShapeType="1"/>
            </p:cNvSpPr>
            <p:nvPr/>
          </p:nvSpPr>
          <p:spPr bwMode="auto">
            <a:xfrm flipH="1">
              <a:off x="1008" y="2928"/>
              <a:ext cx="336"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2" name="Line 49"/>
            <p:cNvSpPr>
              <a:spLocks noChangeShapeType="1"/>
            </p:cNvSpPr>
            <p:nvPr/>
          </p:nvSpPr>
          <p:spPr bwMode="auto">
            <a:xfrm flipH="1" flipV="1">
              <a:off x="1056" y="2592"/>
              <a:ext cx="288"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3" name="Line 50"/>
            <p:cNvSpPr>
              <a:spLocks noChangeShapeType="1"/>
            </p:cNvSpPr>
            <p:nvPr/>
          </p:nvSpPr>
          <p:spPr bwMode="auto">
            <a:xfrm>
              <a:off x="1344" y="2928"/>
              <a:ext cx="38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4" name="Line 51"/>
            <p:cNvSpPr>
              <a:spLocks noChangeShapeType="1"/>
            </p:cNvSpPr>
            <p:nvPr/>
          </p:nvSpPr>
          <p:spPr bwMode="auto">
            <a:xfrm flipV="1">
              <a:off x="1344" y="2544"/>
              <a:ext cx="0" cy="38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5" name="Line 52"/>
            <p:cNvSpPr>
              <a:spLocks noChangeShapeType="1"/>
            </p:cNvSpPr>
            <p:nvPr/>
          </p:nvSpPr>
          <p:spPr bwMode="auto">
            <a:xfrm>
              <a:off x="1344" y="2928"/>
              <a:ext cx="0" cy="33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6" name="Line 53"/>
            <p:cNvSpPr>
              <a:spLocks noChangeShapeType="1"/>
            </p:cNvSpPr>
            <p:nvPr/>
          </p:nvSpPr>
          <p:spPr bwMode="auto">
            <a:xfrm flipH="1">
              <a:off x="1008" y="2928"/>
              <a:ext cx="336"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7" name="Oval 54"/>
            <p:cNvSpPr>
              <a:spLocks noChangeArrowheads="1"/>
            </p:cNvSpPr>
            <p:nvPr/>
          </p:nvSpPr>
          <p:spPr bwMode="auto">
            <a:xfrm>
              <a:off x="3120" y="2880"/>
              <a:ext cx="96" cy="96"/>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28688" name="Line 55"/>
            <p:cNvSpPr>
              <a:spLocks noChangeShapeType="1"/>
            </p:cNvSpPr>
            <p:nvPr/>
          </p:nvSpPr>
          <p:spPr bwMode="auto">
            <a:xfrm flipV="1">
              <a:off x="3216" y="2592"/>
              <a:ext cx="336" cy="288"/>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9" name="Line 56"/>
            <p:cNvSpPr>
              <a:spLocks noChangeShapeType="1"/>
            </p:cNvSpPr>
            <p:nvPr/>
          </p:nvSpPr>
          <p:spPr bwMode="auto">
            <a:xfrm>
              <a:off x="3216" y="2976"/>
              <a:ext cx="288" cy="288"/>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0" name="Line 57"/>
            <p:cNvSpPr>
              <a:spLocks noChangeShapeType="1"/>
            </p:cNvSpPr>
            <p:nvPr/>
          </p:nvSpPr>
          <p:spPr bwMode="auto">
            <a:xfrm flipH="1">
              <a:off x="2784" y="2976"/>
              <a:ext cx="336" cy="240"/>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1" name="Line 58"/>
            <p:cNvSpPr>
              <a:spLocks noChangeShapeType="1"/>
            </p:cNvSpPr>
            <p:nvPr/>
          </p:nvSpPr>
          <p:spPr bwMode="auto">
            <a:xfrm flipH="1" flipV="1">
              <a:off x="2832" y="2544"/>
              <a:ext cx="288" cy="336"/>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2" name="Line 59"/>
            <p:cNvSpPr>
              <a:spLocks noChangeShapeType="1"/>
            </p:cNvSpPr>
            <p:nvPr/>
          </p:nvSpPr>
          <p:spPr bwMode="auto">
            <a:xfrm>
              <a:off x="3216" y="2928"/>
              <a:ext cx="384" cy="0"/>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3" name="Line 60"/>
            <p:cNvSpPr>
              <a:spLocks noChangeShapeType="1"/>
            </p:cNvSpPr>
            <p:nvPr/>
          </p:nvSpPr>
          <p:spPr bwMode="auto">
            <a:xfrm flipV="1">
              <a:off x="3168" y="2496"/>
              <a:ext cx="0" cy="384"/>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4" name="Line 61"/>
            <p:cNvSpPr>
              <a:spLocks noChangeShapeType="1"/>
            </p:cNvSpPr>
            <p:nvPr/>
          </p:nvSpPr>
          <p:spPr bwMode="auto">
            <a:xfrm>
              <a:off x="3168" y="2976"/>
              <a:ext cx="0" cy="336"/>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5" name="Line 62"/>
            <p:cNvSpPr>
              <a:spLocks noChangeShapeType="1"/>
            </p:cNvSpPr>
            <p:nvPr/>
          </p:nvSpPr>
          <p:spPr bwMode="auto">
            <a:xfrm flipH="1">
              <a:off x="2784" y="2928"/>
              <a:ext cx="336" cy="0"/>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6" name="Line 63"/>
            <p:cNvSpPr>
              <a:spLocks noChangeShapeType="1"/>
            </p:cNvSpPr>
            <p:nvPr/>
          </p:nvSpPr>
          <p:spPr bwMode="auto">
            <a:xfrm flipV="1">
              <a:off x="4464" y="2496"/>
              <a:ext cx="480" cy="576"/>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97" name="Arc 64"/>
            <p:cNvSpPr/>
            <p:nvPr/>
          </p:nvSpPr>
          <p:spPr bwMode="auto">
            <a:xfrm flipV="1">
              <a:off x="4272" y="2352"/>
              <a:ext cx="480" cy="5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8" name="Arc 65"/>
            <p:cNvSpPr/>
            <p:nvPr/>
          </p:nvSpPr>
          <p:spPr bwMode="auto">
            <a:xfrm rot="-4462837">
              <a:off x="4440" y="2904"/>
              <a:ext cx="816"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9" name="Oval 66"/>
            <p:cNvSpPr>
              <a:spLocks noChangeArrowheads="1"/>
            </p:cNvSpPr>
            <p:nvPr/>
          </p:nvSpPr>
          <p:spPr bwMode="auto">
            <a:xfrm>
              <a:off x="4704" y="2736"/>
              <a:ext cx="96" cy="96"/>
            </a:xfrm>
            <a:prstGeom prst="ellipse">
              <a:avLst/>
            </a:prstGeom>
            <a:solidFill>
              <a:schemeClr val="accent1"/>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28700" name="Object 67"/>
            <p:cNvGraphicFramePr>
              <a:graphicFrameLocks noChangeAspect="1"/>
            </p:cNvGraphicFramePr>
            <p:nvPr/>
          </p:nvGraphicFramePr>
          <p:xfrm>
            <a:off x="2736" y="3360"/>
            <a:ext cx="823" cy="306"/>
          </p:xfrm>
          <a:graphic>
            <a:graphicData uri="http://schemas.openxmlformats.org/presentationml/2006/ole">
              <mc:AlternateContent xmlns:mc="http://schemas.openxmlformats.org/markup-compatibility/2006">
                <mc:Choice xmlns:v="urn:schemas-microsoft-com:vml" Requires="v">
                  <p:oleObj spid="_x0000_s28703" name="Equation" r:id="rId1" imgW="545465" imgH="203200" progId="Equation.DSMT4">
                    <p:embed/>
                  </p:oleObj>
                </mc:Choice>
                <mc:Fallback>
                  <p:oleObj name="Equation" r:id="rId1" imgW="545465" imgH="203200" progId="Equation.DSMT4">
                    <p:embed/>
                    <p:pic>
                      <p:nvPicPr>
                        <p:cNvPr id="0" name="Object 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 y="3360"/>
                          <a:ext cx="82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01" name="Object 68"/>
            <p:cNvGraphicFramePr>
              <a:graphicFrameLocks noChangeAspect="1"/>
            </p:cNvGraphicFramePr>
            <p:nvPr/>
          </p:nvGraphicFramePr>
          <p:xfrm>
            <a:off x="1008" y="3360"/>
            <a:ext cx="823" cy="306"/>
          </p:xfrm>
          <a:graphic>
            <a:graphicData uri="http://schemas.openxmlformats.org/presentationml/2006/ole">
              <mc:AlternateContent xmlns:mc="http://schemas.openxmlformats.org/markup-compatibility/2006">
                <mc:Choice xmlns:v="urn:schemas-microsoft-com:vml" Requires="v">
                  <p:oleObj spid="_x0000_s28704" name="Equation" r:id="rId3" imgW="545465" imgH="203200" progId="Equation.DSMT4">
                    <p:embed/>
                  </p:oleObj>
                </mc:Choice>
                <mc:Fallback>
                  <p:oleObj name="Equation" r:id="rId3" imgW="545465" imgH="203200" progId="Equation.DSMT4">
                    <p:embed/>
                    <p:pic>
                      <p:nvPicPr>
                        <p:cNvPr id="0" name="Object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 y="3360"/>
                          <a:ext cx="82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702" name="Object 69"/>
            <p:cNvGraphicFramePr>
              <a:graphicFrameLocks noChangeAspect="1"/>
            </p:cNvGraphicFramePr>
            <p:nvPr/>
          </p:nvGraphicFramePr>
          <p:xfrm>
            <a:off x="4272" y="3360"/>
            <a:ext cx="823" cy="306"/>
          </p:xfrm>
          <a:graphic>
            <a:graphicData uri="http://schemas.openxmlformats.org/presentationml/2006/ole">
              <mc:AlternateContent xmlns:mc="http://schemas.openxmlformats.org/markup-compatibility/2006">
                <mc:Choice xmlns:v="urn:schemas-microsoft-com:vml" Requires="v">
                  <p:oleObj spid="_x0000_s28705" name="Equation" r:id="rId5" imgW="545465" imgH="203200" progId="Equation.DSMT4">
                    <p:embed/>
                  </p:oleObj>
                </mc:Choice>
                <mc:Fallback>
                  <p:oleObj name="Equation" r:id="rId5" imgW="545465" imgH="203200" progId="Equation.DSMT4">
                    <p:embed/>
                    <p:pic>
                      <p:nvPicPr>
                        <p:cNvPr id="0" name="Object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2" y="3360"/>
                          <a:ext cx="82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16"/>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30723" name="Text Box 4"/>
          <p:cNvSpPr txBox="1">
            <a:spLocks noChangeArrowheads="1"/>
          </p:cNvSpPr>
          <p:nvPr/>
        </p:nvSpPr>
        <p:spPr bwMode="auto">
          <a:xfrm>
            <a:off x="533400" y="1371600"/>
            <a:ext cx="38862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b="1">
                <a:latin typeface="Arial" panose="020B0604020202020204" pitchFamily="34" charset="0"/>
              </a:rPr>
              <a:t> </a:t>
            </a:r>
            <a:r>
              <a:rPr lang="en-US" altLang="zh-CN" b="1">
                <a:latin typeface="Times New Roman" panose="02020603050405020304" pitchFamily="18" charset="0"/>
              </a:rPr>
              <a:t>③ Gauss</a:t>
            </a:r>
            <a:r>
              <a:rPr lang="zh-CN" altLang="en-US" b="1">
                <a:latin typeface="Times New Roman" panose="02020603050405020304" pitchFamily="18" charset="0"/>
              </a:rPr>
              <a:t>散度定理</a:t>
            </a:r>
            <a:endParaRPr lang="zh-CN" altLang="en-US" b="1">
              <a:latin typeface="Times New Roman" panose="02020603050405020304" pitchFamily="18" charset="0"/>
            </a:endParaRPr>
          </a:p>
        </p:txBody>
      </p:sp>
      <p:sp>
        <p:nvSpPr>
          <p:cNvPr id="114696" name="Text Box 8"/>
          <p:cNvSpPr txBox="1">
            <a:spLocks noChangeArrowheads="1"/>
          </p:cNvSpPr>
          <p:nvPr/>
        </p:nvSpPr>
        <p:spPr bwMode="auto">
          <a:xfrm>
            <a:off x="1295400" y="5181600"/>
            <a:ext cx="6858000" cy="1493838"/>
          </a:xfrm>
          <a:prstGeom prst="rect">
            <a:avLst/>
          </a:prstGeom>
          <a:noFill/>
          <a:ln w="9525">
            <a:noFill/>
            <a:miter lim="800000"/>
          </a:ln>
          <a:effectLst/>
        </p:spPr>
        <p:txBody>
          <a:bodyPr>
            <a:spAutoFit/>
          </a:bodyPr>
          <a:lstStyle/>
          <a:p>
            <a:pPr eaLnBrk="1" hangingPunct="1">
              <a:spcBef>
                <a:spcPct val="50000"/>
              </a:spcBef>
              <a:defRPr/>
            </a:pPr>
            <a:r>
              <a:rPr lang="zh-CN" altLang="en-US" sz="3000" b="1">
                <a:latin typeface="宋体" panose="02010600030101010101" pitchFamily="2" charset="-122"/>
              </a:rPr>
              <a:t>因此，</a:t>
            </a:r>
            <a:r>
              <a:rPr lang="en-US" altLang="zh-CN" sz="3000" b="1">
                <a:cs typeface="Times New Roman" panose="02020603050405020304" pitchFamily="18" charset="0"/>
              </a:rPr>
              <a:t>Gauss</a:t>
            </a:r>
            <a:r>
              <a:rPr lang="zh-CN" altLang="en-US" sz="3000" b="1">
                <a:latin typeface="宋体" panose="02010600030101010101" pitchFamily="2" charset="-122"/>
              </a:rPr>
              <a:t>定理实际上是将任意点的散度定义所规定的散度与通量的关系推广至任意区域</a:t>
            </a:r>
            <a:r>
              <a:rPr lang="zh-CN" altLang="en-US" sz="3200" b="1">
                <a:latin typeface="宋体" panose="02010600030101010101" pitchFamily="2" charset="-122"/>
              </a:rPr>
              <a:t>。</a:t>
            </a:r>
            <a:r>
              <a:rPr lang="zh-CN" altLang="en-US" sz="2800">
                <a:effectLst>
                  <a:outerShdw blurRad="38100" dist="38100" dir="2700000" algn="tl">
                    <a:srgbClr val="C0C0C0"/>
                  </a:outerShdw>
                </a:effectLst>
                <a:latin typeface="Arial" panose="020B0604020202020204" pitchFamily="34" charset="0"/>
              </a:rPr>
              <a:t> </a:t>
            </a:r>
            <a:endParaRPr lang="zh-CN" altLang="en-US" sz="2800">
              <a:effectLst>
                <a:outerShdw blurRad="38100" dist="38100" dir="2700000" algn="tl">
                  <a:srgbClr val="C0C0C0"/>
                </a:outerShdw>
              </a:effectLst>
              <a:latin typeface="Arial" panose="020B0604020202020204" pitchFamily="34" charset="0"/>
            </a:endParaRPr>
          </a:p>
        </p:txBody>
      </p:sp>
      <p:sp>
        <p:nvSpPr>
          <p:cNvPr id="30725" name="Rectangle 150"/>
          <p:cNvSpPr>
            <a:spLocks noChangeArrowheads="1"/>
          </p:cNvSpPr>
          <p:nvPr/>
        </p:nvSpPr>
        <p:spPr bwMode="auto">
          <a:xfrm>
            <a:off x="2767013" y="3048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0726" name="Rectangle 152"/>
          <p:cNvSpPr>
            <a:spLocks noChangeArrowheads="1"/>
          </p:cNvSpPr>
          <p:nvPr/>
        </p:nvSpPr>
        <p:spPr bwMode="auto">
          <a:xfrm>
            <a:off x="2824163" y="3048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30727" name="Object 151"/>
          <p:cNvGraphicFramePr>
            <a:graphicFrameLocks noChangeAspect="1"/>
          </p:cNvGraphicFramePr>
          <p:nvPr/>
        </p:nvGraphicFramePr>
        <p:xfrm>
          <a:off x="2362200" y="2362200"/>
          <a:ext cx="3495675" cy="762000"/>
        </p:xfrm>
        <a:graphic>
          <a:graphicData uri="http://schemas.openxmlformats.org/presentationml/2006/ole">
            <mc:AlternateContent xmlns:mc="http://schemas.openxmlformats.org/markup-compatibility/2006">
              <mc:Choice xmlns:v="urn:schemas-microsoft-com:vml" Requires="v">
                <p:oleObj spid="_x0000_s30738" name="" r:id="rId1" imgW="3492500" imgH="762000" progId="Equation.3">
                  <p:embed/>
                </p:oleObj>
              </mc:Choice>
              <mc:Fallback>
                <p:oleObj name="" r:id="rId1" imgW="3492500" imgH="762000" progId="Equation.3">
                  <p:embed/>
                  <p:pic>
                    <p:nvPicPr>
                      <p:cNvPr id="0" name="Object 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362200"/>
                        <a:ext cx="3495675" cy="762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8" name="Text Box 154"/>
          <p:cNvSpPr txBox="1">
            <a:spLocks noChangeArrowheads="1"/>
          </p:cNvSpPr>
          <p:nvPr/>
        </p:nvSpPr>
        <p:spPr bwMode="auto">
          <a:xfrm>
            <a:off x="1219200" y="3276600"/>
            <a:ext cx="2895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a:latin typeface="宋体" panose="02010600030101010101" pitchFamily="2" charset="-122"/>
              </a:rPr>
              <a:t>若令</a:t>
            </a:r>
            <a:r>
              <a:rPr lang="en-US" altLang="zh-CN" i="1">
                <a:latin typeface="Times New Roman" panose="02020603050405020304" pitchFamily="18" charset="0"/>
              </a:rPr>
              <a:t>V</a:t>
            </a:r>
            <a:r>
              <a:rPr lang="zh-CN" altLang="en-US">
                <a:latin typeface="Times New Roman" panose="02020603050405020304" pitchFamily="18" charset="0"/>
              </a:rPr>
              <a:t>为</a:t>
            </a:r>
            <a:r>
              <a:rPr lang="zh-CN" altLang="en-US" i="1">
                <a:latin typeface="Times New Roman" panose="02020603050405020304" pitchFamily="18" charset="0"/>
              </a:rPr>
              <a:t>∆</a:t>
            </a:r>
            <a:r>
              <a:rPr lang="en-US" altLang="zh-CN" i="1">
                <a:latin typeface="Times New Roman" panose="02020603050405020304" pitchFamily="18" charset="0"/>
              </a:rPr>
              <a:t>V</a:t>
            </a:r>
            <a:r>
              <a:rPr lang="en-US" altLang="zh-CN">
                <a:latin typeface="Times New Roman" panose="02020603050405020304" pitchFamily="18" charset="0"/>
              </a:rPr>
              <a:t>→0</a:t>
            </a:r>
            <a:r>
              <a:rPr lang="en-US" altLang="zh-CN" sz="2400"/>
              <a:t> </a:t>
            </a:r>
            <a:endParaRPr lang="en-US" altLang="zh-CN" sz="2400"/>
          </a:p>
        </p:txBody>
      </p:sp>
      <p:sp>
        <p:nvSpPr>
          <p:cNvPr id="30729" name="Rectangle 156"/>
          <p:cNvSpPr>
            <a:spLocks noChangeArrowheads="1"/>
          </p:cNvSpPr>
          <p:nvPr/>
        </p:nvSpPr>
        <p:spPr bwMode="auto">
          <a:xfrm>
            <a:off x="2605088" y="3048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0730" name="Rectangle 158"/>
          <p:cNvSpPr>
            <a:spLocks noChangeArrowheads="1"/>
          </p:cNvSpPr>
          <p:nvPr/>
        </p:nvSpPr>
        <p:spPr bwMode="auto">
          <a:xfrm>
            <a:off x="2605088" y="3048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0731" name="Rectangle 160"/>
          <p:cNvSpPr>
            <a:spLocks noChangeArrowheads="1"/>
          </p:cNvSpPr>
          <p:nvPr/>
        </p:nvSpPr>
        <p:spPr bwMode="auto">
          <a:xfrm>
            <a:off x="2690813" y="3048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30732" name="Object 159"/>
          <p:cNvGraphicFramePr>
            <a:graphicFrameLocks noChangeAspect="1"/>
          </p:cNvGraphicFramePr>
          <p:nvPr/>
        </p:nvGraphicFramePr>
        <p:xfrm>
          <a:off x="4876800" y="3276600"/>
          <a:ext cx="3271838" cy="665163"/>
        </p:xfrm>
        <a:graphic>
          <a:graphicData uri="http://schemas.openxmlformats.org/presentationml/2006/ole">
            <mc:AlternateContent xmlns:mc="http://schemas.openxmlformats.org/markup-compatibility/2006">
              <mc:Choice xmlns:v="urn:schemas-microsoft-com:vml" Requires="v">
                <p:oleObj spid="_x0000_s30739" name="Equation" r:id="rId3" imgW="3746500" imgH="762000" progId="Equation.3">
                  <p:embed/>
                </p:oleObj>
              </mc:Choice>
              <mc:Fallback>
                <p:oleObj name="Equation" r:id="rId3" imgW="3746500" imgH="762000" progId="Equation.3">
                  <p:embed/>
                  <p:pic>
                    <p:nvPicPr>
                      <p:cNvPr id="0" name="Object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276600"/>
                        <a:ext cx="3271838"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3" name="AutoShape 162"/>
          <p:cNvSpPr>
            <a:spLocks noChangeArrowheads="1"/>
          </p:cNvSpPr>
          <p:nvPr/>
        </p:nvSpPr>
        <p:spPr bwMode="auto">
          <a:xfrm>
            <a:off x="3962400" y="3429000"/>
            <a:ext cx="762000" cy="228600"/>
          </a:xfrm>
          <a:prstGeom prst="notchedRightArrow">
            <a:avLst>
              <a:gd name="adj1" fmla="val 50000"/>
              <a:gd name="adj2" fmla="val 83333"/>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30734" name="Object 163"/>
          <p:cNvGraphicFramePr>
            <a:graphicFrameLocks noChangeAspect="1"/>
          </p:cNvGraphicFramePr>
          <p:nvPr/>
        </p:nvGraphicFramePr>
        <p:xfrm>
          <a:off x="4953000" y="4038600"/>
          <a:ext cx="2590800" cy="1096963"/>
        </p:xfrm>
        <a:graphic>
          <a:graphicData uri="http://schemas.openxmlformats.org/presentationml/2006/ole">
            <mc:AlternateContent xmlns:mc="http://schemas.openxmlformats.org/markup-compatibility/2006">
              <mc:Choice xmlns:v="urn:schemas-microsoft-com:vml" Requires="v">
                <p:oleObj spid="_x0000_s30740" name="" r:id="rId5" imgW="3060700" imgH="1295400" progId="Equation.3">
                  <p:embed/>
                </p:oleObj>
              </mc:Choice>
              <mc:Fallback>
                <p:oleObj name="" r:id="rId5" imgW="3060700" imgH="1295400" progId="Equation.3">
                  <p:embed/>
                  <p:pic>
                    <p:nvPicPr>
                      <p:cNvPr id="0" name="Object 1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4038600"/>
                        <a:ext cx="25908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5" name="Rectangle 167"/>
          <p:cNvSpPr>
            <a:spLocks noChangeArrowheads="1"/>
          </p:cNvSpPr>
          <p:nvPr/>
        </p:nvSpPr>
        <p:spPr bwMode="auto">
          <a:xfrm>
            <a:off x="144780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0736" name="AutoShape 168"/>
          <p:cNvSpPr>
            <a:spLocks noChangeArrowheads="1"/>
          </p:cNvSpPr>
          <p:nvPr/>
        </p:nvSpPr>
        <p:spPr bwMode="auto">
          <a:xfrm>
            <a:off x="3962400" y="4572000"/>
            <a:ext cx="762000" cy="228600"/>
          </a:xfrm>
          <a:prstGeom prst="notchedRightArrow">
            <a:avLst>
              <a:gd name="adj1" fmla="val 50000"/>
              <a:gd name="adj2" fmla="val 83333"/>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0737" name="Text Box 170"/>
          <p:cNvSpPr txBox="1">
            <a:spLocks noChangeArrowheads="1"/>
          </p:cNvSpPr>
          <p:nvPr/>
        </p:nvSpPr>
        <p:spPr bwMode="auto">
          <a:xfrm>
            <a:off x="2209800" y="3810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b="1" u="sng">
                <a:solidFill>
                  <a:schemeClr val="hlink"/>
                </a:solidFill>
                <a:latin typeface="Times New Roman" panose="02020603050405020304" pitchFamily="18" charset="0"/>
              </a:rPr>
              <a:t>2</a:t>
            </a:r>
            <a:r>
              <a:rPr lang="zh-CN" altLang="en-US" b="1" u="sng">
                <a:solidFill>
                  <a:schemeClr val="hlink"/>
                </a:solidFill>
                <a:latin typeface="Times New Roman" panose="02020603050405020304" pitchFamily="18" charset="0"/>
              </a:rPr>
              <a:t>、矢量场的通量和散度</a:t>
            </a:r>
            <a:endParaRPr lang="zh-CN" altLang="en-US" b="1" u="sng">
              <a:solidFill>
                <a:schemeClr val="hlink"/>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770" name="直接连接符 150"/>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grpSp>
        <p:nvGrpSpPr>
          <p:cNvPr id="2" name="Group 4"/>
          <p:cNvGrpSpPr/>
          <p:nvPr/>
        </p:nvGrpSpPr>
        <p:grpSpPr bwMode="auto">
          <a:xfrm>
            <a:off x="2286000" y="4191000"/>
            <a:ext cx="4535488" cy="2663825"/>
            <a:chOff x="2881" y="2115"/>
            <a:chExt cx="2857" cy="1678"/>
          </a:xfrm>
        </p:grpSpPr>
        <p:sp>
          <p:nvSpPr>
            <p:cNvPr id="32785" name="Rectangle 5"/>
            <p:cNvSpPr>
              <a:spLocks noChangeArrowheads="1"/>
            </p:cNvSpPr>
            <p:nvPr/>
          </p:nvSpPr>
          <p:spPr bwMode="auto">
            <a:xfrm>
              <a:off x="2881" y="2115"/>
              <a:ext cx="2857" cy="1678"/>
            </a:xfrm>
            <a:prstGeom prst="rect">
              <a:avLst/>
            </a:prstGeom>
            <a:solidFill>
              <a:srgbClr val="CCFFFF"/>
            </a:solidFill>
            <a:ln w="9525">
              <a:solidFill>
                <a:srgbClr val="FF0000"/>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pSp>
          <p:nvGrpSpPr>
            <p:cNvPr id="32786" name="Group 6"/>
            <p:cNvGrpSpPr/>
            <p:nvPr/>
          </p:nvGrpSpPr>
          <p:grpSpPr bwMode="auto">
            <a:xfrm>
              <a:off x="2972" y="2206"/>
              <a:ext cx="1587" cy="989"/>
              <a:chOff x="7479" y="6494"/>
              <a:chExt cx="4057" cy="2767"/>
            </a:xfrm>
          </p:grpSpPr>
          <p:sp>
            <p:nvSpPr>
              <p:cNvPr id="32815" name="Freeform 7"/>
              <p:cNvSpPr/>
              <p:nvPr/>
            </p:nvSpPr>
            <p:spPr bwMode="auto">
              <a:xfrm>
                <a:off x="7479" y="6494"/>
                <a:ext cx="4057" cy="2767"/>
              </a:xfrm>
              <a:custGeom>
                <a:avLst/>
                <a:gdLst>
                  <a:gd name="T0" fmla="*/ 2567 w 4057"/>
                  <a:gd name="T1" fmla="*/ 2579 h 2767"/>
                  <a:gd name="T2" fmla="*/ 1478 w 4057"/>
                  <a:gd name="T3" fmla="*/ 2684 h 2767"/>
                  <a:gd name="T4" fmla="*/ 251 w 4057"/>
                  <a:gd name="T5" fmla="*/ 2080 h 2767"/>
                  <a:gd name="T6" fmla="*/ 416 w 4057"/>
                  <a:gd name="T7" fmla="*/ 725 h 2767"/>
                  <a:gd name="T8" fmla="*/ 2748 w 4057"/>
                  <a:gd name="T9" fmla="*/ 12 h 2767"/>
                  <a:gd name="T10" fmla="*/ 3915 w 4057"/>
                  <a:gd name="T11" fmla="*/ 797 h 2767"/>
                  <a:gd name="T12" fmla="*/ 3598 w 4057"/>
                  <a:gd name="T13" fmla="*/ 2036 h 2767"/>
                  <a:gd name="T14" fmla="*/ 2567 w 4057"/>
                  <a:gd name="T15" fmla="*/ 2579 h 2767"/>
                  <a:gd name="T16" fmla="*/ 0 60000 65536"/>
                  <a:gd name="T17" fmla="*/ 0 60000 65536"/>
                  <a:gd name="T18" fmla="*/ 0 60000 65536"/>
                  <a:gd name="T19" fmla="*/ 0 60000 65536"/>
                  <a:gd name="T20" fmla="*/ 0 60000 65536"/>
                  <a:gd name="T21" fmla="*/ 0 60000 65536"/>
                  <a:gd name="T22" fmla="*/ 0 60000 65536"/>
                  <a:gd name="T23" fmla="*/ 0 60000 65536"/>
                  <a:gd name="T24" fmla="*/ 0 w 4057"/>
                  <a:gd name="T25" fmla="*/ 0 h 2767"/>
                  <a:gd name="T26" fmla="*/ 4057 w 4057"/>
                  <a:gd name="T27" fmla="*/ 2767 h 276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57" h="2767">
                    <a:moveTo>
                      <a:pt x="2567" y="2579"/>
                    </a:moveTo>
                    <a:cubicBezTo>
                      <a:pt x="2214" y="2687"/>
                      <a:pt x="1864" y="2767"/>
                      <a:pt x="1478" y="2684"/>
                    </a:cubicBezTo>
                    <a:cubicBezTo>
                      <a:pt x="1092" y="2601"/>
                      <a:pt x="428" y="2406"/>
                      <a:pt x="251" y="2080"/>
                    </a:cubicBezTo>
                    <a:cubicBezTo>
                      <a:pt x="74" y="1754"/>
                      <a:pt x="0" y="1069"/>
                      <a:pt x="416" y="725"/>
                    </a:cubicBezTo>
                    <a:cubicBezTo>
                      <a:pt x="833" y="380"/>
                      <a:pt x="2165" y="0"/>
                      <a:pt x="2748" y="12"/>
                    </a:cubicBezTo>
                    <a:cubicBezTo>
                      <a:pt x="3332" y="24"/>
                      <a:pt x="3773" y="460"/>
                      <a:pt x="3915" y="797"/>
                    </a:cubicBezTo>
                    <a:cubicBezTo>
                      <a:pt x="4057" y="1135"/>
                      <a:pt x="3823" y="1739"/>
                      <a:pt x="3598" y="2036"/>
                    </a:cubicBezTo>
                    <a:cubicBezTo>
                      <a:pt x="3373" y="2333"/>
                      <a:pt x="2920" y="2471"/>
                      <a:pt x="2567" y="2579"/>
                    </a:cubicBezTo>
                    <a:close/>
                  </a:path>
                </a:pathLst>
              </a:custGeom>
              <a:gradFill rotWithShape="1">
                <a:gsLst>
                  <a:gs pos="0">
                    <a:srgbClr val="359AFF"/>
                  </a:gs>
                  <a:gs pos="100000">
                    <a:srgbClr val="256BB1"/>
                  </a:gs>
                </a:gsLst>
                <a:path path="rect">
                  <a:fillToRect l="50000" t="50000" r="50000" b="50000"/>
                </a:path>
              </a:gradFill>
              <a:ln w="22225">
                <a:solidFill>
                  <a:srgbClr val="000000"/>
                </a:solidFill>
                <a:round/>
              </a:ln>
            </p:spPr>
            <p:txBody>
              <a:bodyPr/>
              <a:lstStyle/>
              <a:p>
                <a:endParaRPr lang="zh-CN" altLang="en-US"/>
              </a:p>
            </p:txBody>
          </p:sp>
          <p:sp>
            <p:nvSpPr>
              <p:cNvPr id="32816" name="Freeform 8"/>
              <p:cNvSpPr/>
              <p:nvPr/>
            </p:nvSpPr>
            <p:spPr bwMode="auto">
              <a:xfrm>
                <a:off x="8994" y="7503"/>
                <a:ext cx="1038" cy="207"/>
              </a:xfrm>
              <a:custGeom>
                <a:avLst/>
                <a:gdLst>
                  <a:gd name="T0" fmla="*/ 0 w 735"/>
                  <a:gd name="T1" fmla="*/ 580 h 182"/>
                  <a:gd name="T2" fmla="*/ 7043 w 735"/>
                  <a:gd name="T3" fmla="*/ 84 h 182"/>
                  <a:gd name="T4" fmla="*/ 16420 w 735"/>
                  <a:gd name="T5" fmla="*/ 84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7" name="Freeform 9"/>
              <p:cNvSpPr/>
              <p:nvPr/>
            </p:nvSpPr>
            <p:spPr bwMode="auto">
              <a:xfrm>
                <a:off x="9333" y="7771"/>
                <a:ext cx="1038" cy="207"/>
              </a:xfrm>
              <a:custGeom>
                <a:avLst/>
                <a:gdLst>
                  <a:gd name="T0" fmla="*/ 0 w 735"/>
                  <a:gd name="T1" fmla="*/ 580 h 182"/>
                  <a:gd name="T2" fmla="*/ 7043 w 735"/>
                  <a:gd name="T3" fmla="*/ 84 h 182"/>
                  <a:gd name="T4" fmla="*/ 16420 w 735"/>
                  <a:gd name="T5" fmla="*/ 84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18" name="Line 10"/>
              <p:cNvSpPr>
                <a:spLocks noChangeAspect="1" noChangeShapeType="1"/>
              </p:cNvSpPr>
              <p:nvPr/>
            </p:nvSpPr>
            <p:spPr bwMode="auto">
              <a:xfrm>
                <a:off x="9439" y="7533"/>
                <a:ext cx="445" cy="26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19" name="Freeform 11"/>
              <p:cNvSpPr/>
              <p:nvPr/>
            </p:nvSpPr>
            <p:spPr bwMode="auto">
              <a:xfrm>
                <a:off x="9164" y="7990"/>
                <a:ext cx="1038" cy="207"/>
              </a:xfrm>
              <a:custGeom>
                <a:avLst/>
                <a:gdLst>
                  <a:gd name="T0" fmla="*/ 0 w 735"/>
                  <a:gd name="T1" fmla="*/ 580 h 182"/>
                  <a:gd name="T2" fmla="*/ 7043 w 735"/>
                  <a:gd name="T3" fmla="*/ 84 h 182"/>
                  <a:gd name="T4" fmla="*/ 16420 w 735"/>
                  <a:gd name="T5" fmla="*/ 84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20" name="Freeform 12"/>
              <p:cNvSpPr/>
              <p:nvPr/>
            </p:nvSpPr>
            <p:spPr bwMode="auto">
              <a:xfrm>
                <a:off x="9503" y="8258"/>
                <a:ext cx="1038" cy="207"/>
              </a:xfrm>
              <a:custGeom>
                <a:avLst/>
                <a:gdLst>
                  <a:gd name="T0" fmla="*/ 0 w 735"/>
                  <a:gd name="T1" fmla="*/ 580 h 182"/>
                  <a:gd name="T2" fmla="*/ 7043 w 735"/>
                  <a:gd name="T3" fmla="*/ 84 h 182"/>
                  <a:gd name="T4" fmla="*/ 16420 w 735"/>
                  <a:gd name="T5" fmla="*/ 84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21" name="Line 13"/>
              <p:cNvSpPr>
                <a:spLocks noChangeAspect="1" noChangeShapeType="1"/>
              </p:cNvSpPr>
              <p:nvPr/>
            </p:nvSpPr>
            <p:spPr bwMode="auto">
              <a:xfrm>
                <a:off x="9164" y="8197"/>
                <a:ext cx="444" cy="26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22" name="Line 14"/>
              <p:cNvSpPr>
                <a:spLocks noChangeAspect="1" noChangeShapeType="1"/>
              </p:cNvSpPr>
              <p:nvPr/>
            </p:nvSpPr>
            <p:spPr bwMode="auto">
              <a:xfrm>
                <a:off x="9608" y="8019"/>
                <a:ext cx="445" cy="26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823" name="Group 15"/>
              <p:cNvGrpSpPr/>
              <p:nvPr/>
            </p:nvGrpSpPr>
            <p:grpSpPr bwMode="auto">
              <a:xfrm>
                <a:off x="8994" y="7710"/>
                <a:ext cx="572" cy="737"/>
                <a:chOff x="7896" y="3686"/>
                <a:chExt cx="405" cy="648"/>
              </a:xfrm>
            </p:grpSpPr>
            <p:sp>
              <p:nvSpPr>
                <p:cNvPr id="32917" name="Line 16"/>
                <p:cNvSpPr>
                  <a:spLocks noChangeAspect="1" noChangeShapeType="1"/>
                </p:cNvSpPr>
                <p:nvPr/>
              </p:nvSpPr>
              <p:spPr bwMode="auto">
                <a:xfrm>
                  <a:off x="7896" y="3686"/>
                  <a:ext cx="315" cy="234"/>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18" name="Line 17"/>
                <p:cNvSpPr>
                  <a:spLocks noChangeShapeType="1"/>
                </p:cNvSpPr>
                <p:nvPr/>
              </p:nvSpPr>
              <p:spPr bwMode="auto">
                <a:xfrm>
                  <a:off x="7896" y="368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19" name="Line 18"/>
                <p:cNvSpPr>
                  <a:spLocks noChangeShapeType="1"/>
                </p:cNvSpPr>
                <p:nvPr/>
              </p:nvSpPr>
              <p:spPr bwMode="auto">
                <a:xfrm>
                  <a:off x="8196" y="386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24" name="Line 19"/>
              <p:cNvSpPr>
                <a:spLocks noChangeShapeType="1"/>
              </p:cNvSpPr>
              <p:nvPr/>
            </p:nvSpPr>
            <p:spPr bwMode="auto">
              <a:xfrm>
                <a:off x="9884" y="7755"/>
                <a:ext cx="148" cy="533"/>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25" name="Line 20"/>
              <p:cNvSpPr>
                <a:spLocks noChangeShapeType="1"/>
              </p:cNvSpPr>
              <p:nvPr/>
            </p:nvSpPr>
            <p:spPr bwMode="auto">
              <a:xfrm>
                <a:off x="9474" y="7533"/>
                <a:ext cx="149" cy="532"/>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826" name="Group 21"/>
              <p:cNvGrpSpPr/>
              <p:nvPr/>
            </p:nvGrpSpPr>
            <p:grpSpPr bwMode="auto">
              <a:xfrm>
                <a:off x="9997" y="7505"/>
                <a:ext cx="572" cy="737"/>
                <a:chOff x="7896" y="3686"/>
                <a:chExt cx="405" cy="648"/>
              </a:xfrm>
            </p:grpSpPr>
            <p:sp>
              <p:nvSpPr>
                <p:cNvPr id="32914" name="Line 22"/>
                <p:cNvSpPr>
                  <a:spLocks noChangeAspect="1" noChangeShapeType="1"/>
                </p:cNvSpPr>
                <p:nvPr/>
              </p:nvSpPr>
              <p:spPr bwMode="auto">
                <a:xfrm>
                  <a:off x="7896" y="3686"/>
                  <a:ext cx="315" cy="234"/>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15" name="Line 23"/>
                <p:cNvSpPr>
                  <a:spLocks noChangeShapeType="1"/>
                </p:cNvSpPr>
                <p:nvPr/>
              </p:nvSpPr>
              <p:spPr bwMode="auto">
                <a:xfrm>
                  <a:off x="7896" y="368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16" name="Line 24"/>
                <p:cNvSpPr>
                  <a:spLocks noChangeShapeType="1"/>
                </p:cNvSpPr>
                <p:nvPr/>
              </p:nvSpPr>
              <p:spPr bwMode="auto">
                <a:xfrm>
                  <a:off x="8196" y="386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27" name="Line 25"/>
              <p:cNvSpPr>
                <a:spLocks noChangeAspect="1" noChangeShapeType="1"/>
              </p:cNvSpPr>
              <p:nvPr/>
            </p:nvSpPr>
            <p:spPr bwMode="auto">
              <a:xfrm>
                <a:off x="10132" y="7978"/>
                <a:ext cx="445" cy="26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28" name="Freeform 26"/>
              <p:cNvSpPr/>
              <p:nvPr/>
            </p:nvSpPr>
            <p:spPr bwMode="auto">
              <a:xfrm>
                <a:off x="7964" y="7679"/>
                <a:ext cx="1038" cy="207"/>
              </a:xfrm>
              <a:custGeom>
                <a:avLst/>
                <a:gdLst>
                  <a:gd name="T0" fmla="*/ 0 w 735"/>
                  <a:gd name="T1" fmla="*/ 580 h 182"/>
                  <a:gd name="T2" fmla="*/ 7043 w 735"/>
                  <a:gd name="T3" fmla="*/ 84 h 182"/>
                  <a:gd name="T4" fmla="*/ 16420 w 735"/>
                  <a:gd name="T5" fmla="*/ 84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29" name="Freeform 27"/>
              <p:cNvSpPr/>
              <p:nvPr/>
            </p:nvSpPr>
            <p:spPr bwMode="auto">
              <a:xfrm>
                <a:off x="8303" y="7947"/>
                <a:ext cx="1038" cy="207"/>
              </a:xfrm>
              <a:custGeom>
                <a:avLst/>
                <a:gdLst>
                  <a:gd name="T0" fmla="*/ 0 w 735"/>
                  <a:gd name="T1" fmla="*/ 580 h 182"/>
                  <a:gd name="T2" fmla="*/ 7043 w 735"/>
                  <a:gd name="T3" fmla="*/ 84 h 182"/>
                  <a:gd name="T4" fmla="*/ 16420 w 735"/>
                  <a:gd name="T5" fmla="*/ 84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30" name="Line 28"/>
              <p:cNvSpPr>
                <a:spLocks noChangeAspect="1" noChangeShapeType="1"/>
              </p:cNvSpPr>
              <p:nvPr/>
            </p:nvSpPr>
            <p:spPr bwMode="auto">
              <a:xfrm>
                <a:off x="8409" y="7709"/>
                <a:ext cx="445" cy="26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1" name="Freeform 29"/>
              <p:cNvSpPr/>
              <p:nvPr/>
            </p:nvSpPr>
            <p:spPr bwMode="auto">
              <a:xfrm>
                <a:off x="8134" y="8166"/>
                <a:ext cx="1038" cy="207"/>
              </a:xfrm>
              <a:custGeom>
                <a:avLst/>
                <a:gdLst>
                  <a:gd name="T0" fmla="*/ 0 w 735"/>
                  <a:gd name="T1" fmla="*/ 580 h 182"/>
                  <a:gd name="T2" fmla="*/ 7043 w 735"/>
                  <a:gd name="T3" fmla="*/ 84 h 182"/>
                  <a:gd name="T4" fmla="*/ 16420 w 735"/>
                  <a:gd name="T5" fmla="*/ 84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32" name="Line 30"/>
              <p:cNvSpPr>
                <a:spLocks noChangeAspect="1" noChangeShapeType="1"/>
              </p:cNvSpPr>
              <p:nvPr/>
            </p:nvSpPr>
            <p:spPr bwMode="auto">
              <a:xfrm>
                <a:off x="8134" y="8373"/>
                <a:ext cx="444" cy="26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3" name="Line 31"/>
              <p:cNvSpPr>
                <a:spLocks noChangeAspect="1" noChangeShapeType="1"/>
              </p:cNvSpPr>
              <p:nvPr/>
            </p:nvSpPr>
            <p:spPr bwMode="auto">
              <a:xfrm>
                <a:off x="8578" y="8195"/>
                <a:ext cx="445" cy="26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834" name="Group 32"/>
              <p:cNvGrpSpPr/>
              <p:nvPr/>
            </p:nvGrpSpPr>
            <p:grpSpPr bwMode="auto">
              <a:xfrm>
                <a:off x="7964" y="7886"/>
                <a:ext cx="572" cy="737"/>
                <a:chOff x="7896" y="3686"/>
                <a:chExt cx="405" cy="648"/>
              </a:xfrm>
            </p:grpSpPr>
            <p:sp>
              <p:nvSpPr>
                <p:cNvPr id="32911" name="Line 33"/>
                <p:cNvSpPr>
                  <a:spLocks noChangeAspect="1" noChangeShapeType="1"/>
                </p:cNvSpPr>
                <p:nvPr/>
              </p:nvSpPr>
              <p:spPr bwMode="auto">
                <a:xfrm>
                  <a:off x="7896" y="3686"/>
                  <a:ext cx="315" cy="234"/>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12" name="Line 34"/>
                <p:cNvSpPr>
                  <a:spLocks noChangeShapeType="1"/>
                </p:cNvSpPr>
                <p:nvPr/>
              </p:nvSpPr>
              <p:spPr bwMode="auto">
                <a:xfrm>
                  <a:off x="7896" y="368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13" name="Line 35"/>
                <p:cNvSpPr>
                  <a:spLocks noChangeShapeType="1"/>
                </p:cNvSpPr>
                <p:nvPr/>
              </p:nvSpPr>
              <p:spPr bwMode="auto">
                <a:xfrm>
                  <a:off x="8196" y="386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35" name="Line 36"/>
              <p:cNvSpPr>
                <a:spLocks noChangeShapeType="1"/>
              </p:cNvSpPr>
              <p:nvPr/>
            </p:nvSpPr>
            <p:spPr bwMode="auto">
              <a:xfrm>
                <a:off x="8854" y="7931"/>
                <a:ext cx="148" cy="533"/>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6" name="Line 37"/>
              <p:cNvSpPr>
                <a:spLocks noChangeShapeType="1"/>
              </p:cNvSpPr>
              <p:nvPr/>
            </p:nvSpPr>
            <p:spPr bwMode="auto">
              <a:xfrm>
                <a:off x="8444" y="7709"/>
                <a:ext cx="149" cy="532"/>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7" name="Freeform 38"/>
              <p:cNvSpPr/>
              <p:nvPr/>
            </p:nvSpPr>
            <p:spPr bwMode="auto">
              <a:xfrm>
                <a:off x="9503" y="6548"/>
                <a:ext cx="1159" cy="285"/>
              </a:xfrm>
              <a:custGeom>
                <a:avLst/>
                <a:gdLst>
                  <a:gd name="T0" fmla="*/ 0 w 1159"/>
                  <a:gd name="T1" fmla="*/ 285 h 285"/>
                  <a:gd name="T2" fmla="*/ 506 w 1159"/>
                  <a:gd name="T3" fmla="*/ 41 h 285"/>
                  <a:gd name="T4" fmla="*/ 1159 w 1159"/>
                  <a:gd name="T5" fmla="*/ 41 h 285"/>
                  <a:gd name="T6" fmla="*/ 0 60000 65536"/>
                  <a:gd name="T7" fmla="*/ 0 60000 65536"/>
                  <a:gd name="T8" fmla="*/ 0 60000 65536"/>
                  <a:gd name="T9" fmla="*/ 0 w 1159"/>
                  <a:gd name="T10" fmla="*/ 0 h 285"/>
                  <a:gd name="T11" fmla="*/ 1159 w 1159"/>
                  <a:gd name="T12" fmla="*/ 285 h 285"/>
                </a:gdLst>
                <a:ahLst/>
                <a:cxnLst>
                  <a:cxn ang="T6">
                    <a:pos x="T0" y="T1"/>
                  </a:cxn>
                  <a:cxn ang="T7">
                    <a:pos x="T2" y="T3"/>
                  </a:cxn>
                  <a:cxn ang="T8">
                    <a:pos x="T4" y="T5"/>
                  </a:cxn>
                </a:cxnLst>
                <a:rect l="T9" t="T10" r="T11" b="T12"/>
                <a:pathLst>
                  <a:path w="1159" h="285">
                    <a:moveTo>
                      <a:pt x="0" y="285"/>
                    </a:moveTo>
                    <a:cubicBezTo>
                      <a:pt x="81" y="244"/>
                      <a:pt x="313" y="82"/>
                      <a:pt x="506" y="41"/>
                    </a:cubicBezTo>
                    <a:cubicBezTo>
                      <a:pt x="699" y="0"/>
                      <a:pt x="927" y="30"/>
                      <a:pt x="1159" y="41"/>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38" name="Line 39"/>
              <p:cNvSpPr>
                <a:spLocks noChangeAspect="1" noChangeShapeType="1"/>
              </p:cNvSpPr>
              <p:nvPr/>
            </p:nvSpPr>
            <p:spPr bwMode="auto">
              <a:xfrm>
                <a:off x="9859" y="6567"/>
                <a:ext cx="500" cy="299"/>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9" name="Freeform 40"/>
              <p:cNvSpPr/>
              <p:nvPr/>
            </p:nvSpPr>
            <p:spPr bwMode="auto">
              <a:xfrm>
                <a:off x="9889" y="8587"/>
                <a:ext cx="1094" cy="45"/>
              </a:xfrm>
              <a:custGeom>
                <a:avLst/>
                <a:gdLst>
                  <a:gd name="T0" fmla="*/ 0 w 1094"/>
                  <a:gd name="T1" fmla="*/ 45 h 45"/>
                  <a:gd name="T2" fmla="*/ 614 w 1094"/>
                  <a:gd name="T3" fmla="*/ 6 h 45"/>
                  <a:gd name="T4" fmla="*/ 1094 w 1094"/>
                  <a:gd name="T5" fmla="*/ 6 h 45"/>
                  <a:gd name="T6" fmla="*/ 0 60000 65536"/>
                  <a:gd name="T7" fmla="*/ 0 60000 65536"/>
                  <a:gd name="T8" fmla="*/ 0 60000 65536"/>
                  <a:gd name="T9" fmla="*/ 0 w 1094"/>
                  <a:gd name="T10" fmla="*/ 0 h 45"/>
                  <a:gd name="T11" fmla="*/ 1094 w 1094"/>
                  <a:gd name="T12" fmla="*/ 45 h 45"/>
                </a:gdLst>
                <a:ahLst/>
                <a:cxnLst>
                  <a:cxn ang="T6">
                    <a:pos x="T0" y="T1"/>
                  </a:cxn>
                  <a:cxn ang="T7">
                    <a:pos x="T2" y="T3"/>
                  </a:cxn>
                  <a:cxn ang="T8">
                    <a:pos x="T4" y="T5"/>
                  </a:cxn>
                </a:cxnLst>
                <a:rect l="T9" t="T10" r="T11" b="T12"/>
                <a:pathLst>
                  <a:path w="1094" h="45">
                    <a:moveTo>
                      <a:pt x="0" y="45"/>
                    </a:moveTo>
                    <a:cubicBezTo>
                      <a:pt x="102" y="39"/>
                      <a:pt x="432" y="12"/>
                      <a:pt x="614" y="6"/>
                    </a:cubicBezTo>
                    <a:cubicBezTo>
                      <a:pt x="796" y="0"/>
                      <a:pt x="994" y="6"/>
                      <a:pt x="1094" y="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40" name="Line 41"/>
              <p:cNvSpPr>
                <a:spLocks noChangeAspect="1" noChangeShapeType="1"/>
              </p:cNvSpPr>
              <p:nvPr/>
            </p:nvSpPr>
            <p:spPr bwMode="auto">
              <a:xfrm>
                <a:off x="9224" y="6683"/>
                <a:ext cx="444" cy="26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1" name="Line 42"/>
              <p:cNvSpPr>
                <a:spLocks noChangeAspect="1" noChangeShapeType="1"/>
              </p:cNvSpPr>
              <p:nvPr/>
            </p:nvSpPr>
            <p:spPr bwMode="auto">
              <a:xfrm>
                <a:off x="10629" y="8243"/>
                <a:ext cx="445" cy="26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2" name="Line 43"/>
              <p:cNvSpPr>
                <a:spLocks noChangeAspect="1" noChangeShapeType="1"/>
              </p:cNvSpPr>
              <p:nvPr/>
            </p:nvSpPr>
            <p:spPr bwMode="auto">
              <a:xfrm>
                <a:off x="10044" y="8283"/>
                <a:ext cx="445" cy="26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3" name="Line 44"/>
              <p:cNvSpPr>
                <a:spLocks noChangeShapeType="1"/>
              </p:cNvSpPr>
              <p:nvPr/>
            </p:nvSpPr>
            <p:spPr bwMode="auto">
              <a:xfrm>
                <a:off x="10464" y="8595"/>
                <a:ext cx="105" cy="312"/>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4" name="Line 45"/>
              <p:cNvSpPr>
                <a:spLocks noChangeShapeType="1"/>
              </p:cNvSpPr>
              <p:nvPr/>
            </p:nvSpPr>
            <p:spPr bwMode="auto">
              <a:xfrm>
                <a:off x="10884" y="7659"/>
                <a:ext cx="210" cy="780"/>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5" name="Line 46"/>
              <p:cNvSpPr>
                <a:spLocks noChangeAspect="1" noChangeShapeType="1"/>
              </p:cNvSpPr>
              <p:nvPr/>
            </p:nvSpPr>
            <p:spPr bwMode="auto">
              <a:xfrm>
                <a:off x="7629" y="8127"/>
                <a:ext cx="445" cy="26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6" name="Line 47"/>
              <p:cNvSpPr>
                <a:spLocks noChangeShapeType="1"/>
              </p:cNvSpPr>
              <p:nvPr/>
            </p:nvSpPr>
            <p:spPr bwMode="auto">
              <a:xfrm>
                <a:off x="8154" y="8439"/>
                <a:ext cx="148" cy="532"/>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7" name="Line 48"/>
              <p:cNvSpPr>
                <a:spLocks noChangeAspect="1" noChangeShapeType="1"/>
              </p:cNvSpPr>
              <p:nvPr/>
            </p:nvSpPr>
            <p:spPr bwMode="auto">
              <a:xfrm>
                <a:off x="7629" y="7659"/>
                <a:ext cx="445" cy="26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8" name="Freeform 49"/>
              <p:cNvSpPr/>
              <p:nvPr/>
            </p:nvSpPr>
            <p:spPr bwMode="auto">
              <a:xfrm>
                <a:off x="9859" y="6879"/>
                <a:ext cx="1022" cy="193"/>
              </a:xfrm>
              <a:custGeom>
                <a:avLst/>
                <a:gdLst>
                  <a:gd name="T0" fmla="*/ 0 w 735"/>
                  <a:gd name="T1" fmla="*/ 310 h 182"/>
                  <a:gd name="T2" fmla="*/ 6125 w 735"/>
                  <a:gd name="T3" fmla="*/ 45 h 182"/>
                  <a:gd name="T4" fmla="*/ 14284 w 735"/>
                  <a:gd name="T5" fmla="*/ 45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49" name="Freeform 50"/>
              <p:cNvSpPr/>
              <p:nvPr/>
            </p:nvSpPr>
            <p:spPr bwMode="auto">
              <a:xfrm>
                <a:off x="10193" y="7129"/>
                <a:ext cx="1021" cy="193"/>
              </a:xfrm>
              <a:custGeom>
                <a:avLst/>
                <a:gdLst>
                  <a:gd name="T0" fmla="*/ 0 w 735"/>
                  <a:gd name="T1" fmla="*/ 310 h 182"/>
                  <a:gd name="T2" fmla="*/ 6075 w 735"/>
                  <a:gd name="T3" fmla="*/ 45 h 182"/>
                  <a:gd name="T4" fmla="*/ 14156 w 735"/>
                  <a:gd name="T5" fmla="*/ 45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50" name="Line 51"/>
              <p:cNvSpPr>
                <a:spLocks noChangeAspect="1" noChangeShapeType="1"/>
              </p:cNvSpPr>
              <p:nvPr/>
            </p:nvSpPr>
            <p:spPr bwMode="auto">
              <a:xfrm>
                <a:off x="10297" y="6907"/>
                <a:ext cx="438" cy="247"/>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51" name="Freeform 52"/>
              <p:cNvSpPr/>
              <p:nvPr/>
            </p:nvSpPr>
            <p:spPr bwMode="auto">
              <a:xfrm>
                <a:off x="10026" y="7332"/>
                <a:ext cx="1022" cy="193"/>
              </a:xfrm>
              <a:custGeom>
                <a:avLst/>
                <a:gdLst>
                  <a:gd name="T0" fmla="*/ 0 w 735"/>
                  <a:gd name="T1" fmla="*/ 310 h 182"/>
                  <a:gd name="T2" fmla="*/ 6125 w 735"/>
                  <a:gd name="T3" fmla="*/ 45 h 182"/>
                  <a:gd name="T4" fmla="*/ 14284 w 735"/>
                  <a:gd name="T5" fmla="*/ 45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52" name="Freeform 53"/>
              <p:cNvSpPr/>
              <p:nvPr/>
            </p:nvSpPr>
            <p:spPr bwMode="auto">
              <a:xfrm>
                <a:off x="10359" y="7582"/>
                <a:ext cx="1022" cy="193"/>
              </a:xfrm>
              <a:custGeom>
                <a:avLst/>
                <a:gdLst>
                  <a:gd name="T0" fmla="*/ 0 w 735"/>
                  <a:gd name="T1" fmla="*/ 310 h 182"/>
                  <a:gd name="T2" fmla="*/ 6125 w 735"/>
                  <a:gd name="T3" fmla="*/ 45 h 182"/>
                  <a:gd name="T4" fmla="*/ 14284 w 735"/>
                  <a:gd name="T5" fmla="*/ 45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53" name="Line 54"/>
              <p:cNvSpPr>
                <a:spLocks noChangeAspect="1" noChangeShapeType="1"/>
              </p:cNvSpPr>
              <p:nvPr/>
            </p:nvSpPr>
            <p:spPr bwMode="auto">
              <a:xfrm>
                <a:off x="10026" y="7525"/>
                <a:ext cx="438" cy="24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54" name="Line 55"/>
              <p:cNvSpPr>
                <a:spLocks noChangeAspect="1" noChangeShapeType="1"/>
              </p:cNvSpPr>
              <p:nvPr/>
            </p:nvSpPr>
            <p:spPr bwMode="auto">
              <a:xfrm>
                <a:off x="10464" y="7360"/>
                <a:ext cx="438" cy="24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855" name="Group 56"/>
              <p:cNvGrpSpPr/>
              <p:nvPr/>
            </p:nvGrpSpPr>
            <p:grpSpPr bwMode="auto">
              <a:xfrm>
                <a:off x="9859" y="7072"/>
                <a:ext cx="563" cy="686"/>
                <a:chOff x="7896" y="3686"/>
                <a:chExt cx="405" cy="648"/>
              </a:xfrm>
            </p:grpSpPr>
            <p:sp>
              <p:nvSpPr>
                <p:cNvPr id="32908" name="Line 57"/>
                <p:cNvSpPr>
                  <a:spLocks noChangeAspect="1" noChangeShapeType="1"/>
                </p:cNvSpPr>
                <p:nvPr/>
              </p:nvSpPr>
              <p:spPr bwMode="auto">
                <a:xfrm>
                  <a:off x="7896" y="3686"/>
                  <a:ext cx="315" cy="234"/>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09" name="Line 58"/>
                <p:cNvSpPr>
                  <a:spLocks noChangeShapeType="1"/>
                </p:cNvSpPr>
                <p:nvPr/>
              </p:nvSpPr>
              <p:spPr bwMode="auto">
                <a:xfrm>
                  <a:off x="7896" y="368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10" name="Line 59"/>
                <p:cNvSpPr>
                  <a:spLocks noChangeShapeType="1"/>
                </p:cNvSpPr>
                <p:nvPr/>
              </p:nvSpPr>
              <p:spPr bwMode="auto">
                <a:xfrm>
                  <a:off x="8196" y="386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56" name="Line 60"/>
              <p:cNvSpPr>
                <a:spLocks noChangeShapeType="1"/>
              </p:cNvSpPr>
              <p:nvPr/>
            </p:nvSpPr>
            <p:spPr bwMode="auto">
              <a:xfrm>
                <a:off x="10735" y="7114"/>
                <a:ext cx="146" cy="49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57" name="Line 61"/>
              <p:cNvSpPr>
                <a:spLocks noChangeShapeType="1"/>
              </p:cNvSpPr>
              <p:nvPr/>
            </p:nvSpPr>
            <p:spPr bwMode="auto">
              <a:xfrm>
                <a:off x="10332" y="6907"/>
                <a:ext cx="146" cy="495"/>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858" name="Group 62"/>
              <p:cNvGrpSpPr/>
              <p:nvPr/>
            </p:nvGrpSpPr>
            <p:grpSpPr bwMode="auto">
              <a:xfrm>
                <a:off x="10846" y="6881"/>
                <a:ext cx="563" cy="686"/>
                <a:chOff x="7896" y="3686"/>
                <a:chExt cx="405" cy="648"/>
              </a:xfrm>
            </p:grpSpPr>
            <p:sp>
              <p:nvSpPr>
                <p:cNvPr id="32905" name="Line 63"/>
                <p:cNvSpPr>
                  <a:spLocks noChangeAspect="1" noChangeShapeType="1"/>
                </p:cNvSpPr>
                <p:nvPr/>
              </p:nvSpPr>
              <p:spPr bwMode="auto">
                <a:xfrm>
                  <a:off x="7896" y="3686"/>
                  <a:ext cx="315" cy="234"/>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06" name="Line 64"/>
                <p:cNvSpPr>
                  <a:spLocks noChangeShapeType="1"/>
                </p:cNvSpPr>
                <p:nvPr/>
              </p:nvSpPr>
              <p:spPr bwMode="auto">
                <a:xfrm>
                  <a:off x="7896" y="368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07" name="Line 65"/>
                <p:cNvSpPr>
                  <a:spLocks noChangeShapeType="1"/>
                </p:cNvSpPr>
                <p:nvPr/>
              </p:nvSpPr>
              <p:spPr bwMode="auto">
                <a:xfrm>
                  <a:off x="8196" y="386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59" name="Line 66"/>
              <p:cNvSpPr>
                <a:spLocks noChangeAspect="1" noChangeShapeType="1"/>
              </p:cNvSpPr>
              <p:nvPr/>
            </p:nvSpPr>
            <p:spPr bwMode="auto">
              <a:xfrm>
                <a:off x="10881" y="7322"/>
                <a:ext cx="438" cy="24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860" name="Group 67"/>
              <p:cNvGrpSpPr/>
              <p:nvPr/>
            </p:nvGrpSpPr>
            <p:grpSpPr bwMode="auto">
              <a:xfrm>
                <a:off x="8569" y="8413"/>
                <a:ext cx="1470" cy="806"/>
                <a:chOff x="7896" y="3504"/>
                <a:chExt cx="1115" cy="846"/>
              </a:xfrm>
            </p:grpSpPr>
            <p:sp>
              <p:nvSpPr>
                <p:cNvPr id="32887" name="Freeform 68"/>
                <p:cNvSpPr/>
                <p:nvPr/>
              </p:nvSpPr>
              <p:spPr bwMode="auto">
                <a:xfrm>
                  <a:off x="7896" y="3504"/>
                  <a:ext cx="735" cy="182"/>
                </a:xfrm>
                <a:custGeom>
                  <a:avLst/>
                  <a:gdLst>
                    <a:gd name="T0" fmla="*/ 0 w 735"/>
                    <a:gd name="T1" fmla="*/ 182 h 182"/>
                    <a:gd name="T2" fmla="*/ 315 w 735"/>
                    <a:gd name="T3" fmla="*/ 26 h 182"/>
                    <a:gd name="T4" fmla="*/ 735 w 735"/>
                    <a:gd name="T5" fmla="*/ 26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8" name="Freeform 69"/>
                <p:cNvSpPr/>
                <p:nvPr/>
              </p:nvSpPr>
              <p:spPr bwMode="auto">
                <a:xfrm>
                  <a:off x="8136" y="3740"/>
                  <a:ext cx="735" cy="182"/>
                </a:xfrm>
                <a:custGeom>
                  <a:avLst/>
                  <a:gdLst>
                    <a:gd name="T0" fmla="*/ 0 w 735"/>
                    <a:gd name="T1" fmla="*/ 182 h 182"/>
                    <a:gd name="T2" fmla="*/ 315 w 735"/>
                    <a:gd name="T3" fmla="*/ 26 h 182"/>
                    <a:gd name="T4" fmla="*/ 735 w 735"/>
                    <a:gd name="T5" fmla="*/ 26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89" name="Line 70"/>
                <p:cNvSpPr>
                  <a:spLocks noChangeAspect="1" noChangeShapeType="1"/>
                </p:cNvSpPr>
                <p:nvPr/>
              </p:nvSpPr>
              <p:spPr bwMode="auto">
                <a:xfrm>
                  <a:off x="8211" y="3530"/>
                  <a:ext cx="315" cy="234"/>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0" name="Freeform 71"/>
                <p:cNvSpPr/>
                <p:nvPr/>
              </p:nvSpPr>
              <p:spPr bwMode="auto">
                <a:xfrm>
                  <a:off x="8016" y="3932"/>
                  <a:ext cx="735" cy="182"/>
                </a:xfrm>
                <a:custGeom>
                  <a:avLst/>
                  <a:gdLst>
                    <a:gd name="T0" fmla="*/ 0 w 735"/>
                    <a:gd name="T1" fmla="*/ 182 h 182"/>
                    <a:gd name="T2" fmla="*/ 315 w 735"/>
                    <a:gd name="T3" fmla="*/ 26 h 182"/>
                    <a:gd name="T4" fmla="*/ 735 w 735"/>
                    <a:gd name="T5" fmla="*/ 26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91" name="Freeform 72"/>
                <p:cNvSpPr/>
                <p:nvPr/>
              </p:nvSpPr>
              <p:spPr bwMode="auto">
                <a:xfrm>
                  <a:off x="8256" y="4168"/>
                  <a:ext cx="735" cy="182"/>
                </a:xfrm>
                <a:custGeom>
                  <a:avLst/>
                  <a:gdLst>
                    <a:gd name="T0" fmla="*/ 0 w 735"/>
                    <a:gd name="T1" fmla="*/ 182 h 182"/>
                    <a:gd name="T2" fmla="*/ 315 w 735"/>
                    <a:gd name="T3" fmla="*/ 26 h 182"/>
                    <a:gd name="T4" fmla="*/ 735 w 735"/>
                    <a:gd name="T5" fmla="*/ 26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92" name="Line 73"/>
                <p:cNvSpPr>
                  <a:spLocks noChangeAspect="1" noChangeShapeType="1"/>
                </p:cNvSpPr>
                <p:nvPr/>
              </p:nvSpPr>
              <p:spPr bwMode="auto">
                <a:xfrm>
                  <a:off x="8016" y="4114"/>
                  <a:ext cx="315" cy="234"/>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3" name="Line 74"/>
                <p:cNvSpPr>
                  <a:spLocks noChangeAspect="1" noChangeShapeType="1"/>
                </p:cNvSpPr>
                <p:nvPr/>
              </p:nvSpPr>
              <p:spPr bwMode="auto">
                <a:xfrm>
                  <a:off x="8331" y="3958"/>
                  <a:ext cx="315" cy="234"/>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894" name="Group 75"/>
                <p:cNvGrpSpPr/>
                <p:nvPr/>
              </p:nvGrpSpPr>
              <p:grpSpPr bwMode="auto">
                <a:xfrm>
                  <a:off x="7896" y="3686"/>
                  <a:ext cx="405" cy="648"/>
                  <a:chOff x="7896" y="3686"/>
                  <a:chExt cx="405" cy="648"/>
                </a:xfrm>
              </p:grpSpPr>
              <p:sp>
                <p:nvSpPr>
                  <p:cNvPr id="32902" name="Line 76"/>
                  <p:cNvSpPr>
                    <a:spLocks noChangeAspect="1" noChangeShapeType="1"/>
                  </p:cNvSpPr>
                  <p:nvPr/>
                </p:nvSpPr>
                <p:spPr bwMode="auto">
                  <a:xfrm>
                    <a:off x="7896" y="3686"/>
                    <a:ext cx="315" cy="234"/>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03" name="Line 77"/>
                  <p:cNvSpPr>
                    <a:spLocks noChangeShapeType="1"/>
                  </p:cNvSpPr>
                  <p:nvPr/>
                </p:nvSpPr>
                <p:spPr bwMode="auto">
                  <a:xfrm>
                    <a:off x="7896" y="368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04" name="Line 78"/>
                  <p:cNvSpPr>
                    <a:spLocks noChangeShapeType="1"/>
                  </p:cNvSpPr>
                  <p:nvPr/>
                </p:nvSpPr>
                <p:spPr bwMode="auto">
                  <a:xfrm>
                    <a:off x="8196" y="386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95" name="Line 79"/>
                <p:cNvSpPr>
                  <a:spLocks noChangeShapeType="1"/>
                </p:cNvSpPr>
                <p:nvPr/>
              </p:nvSpPr>
              <p:spPr bwMode="auto">
                <a:xfrm>
                  <a:off x="8526" y="372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96" name="Line 80"/>
                <p:cNvSpPr>
                  <a:spLocks noChangeShapeType="1"/>
                </p:cNvSpPr>
                <p:nvPr/>
              </p:nvSpPr>
              <p:spPr bwMode="auto">
                <a:xfrm>
                  <a:off x="8236" y="3530"/>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897" name="Group 81"/>
                <p:cNvGrpSpPr/>
                <p:nvPr/>
              </p:nvGrpSpPr>
              <p:grpSpPr bwMode="auto">
                <a:xfrm>
                  <a:off x="8606" y="3506"/>
                  <a:ext cx="405" cy="648"/>
                  <a:chOff x="7896" y="3686"/>
                  <a:chExt cx="405" cy="648"/>
                </a:xfrm>
              </p:grpSpPr>
              <p:sp>
                <p:nvSpPr>
                  <p:cNvPr id="32899" name="Line 82"/>
                  <p:cNvSpPr>
                    <a:spLocks noChangeAspect="1" noChangeShapeType="1"/>
                  </p:cNvSpPr>
                  <p:nvPr/>
                </p:nvSpPr>
                <p:spPr bwMode="auto">
                  <a:xfrm>
                    <a:off x="7896" y="3686"/>
                    <a:ext cx="315" cy="234"/>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00" name="Line 83"/>
                  <p:cNvSpPr>
                    <a:spLocks noChangeShapeType="1"/>
                  </p:cNvSpPr>
                  <p:nvPr/>
                </p:nvSpPr>
                <p:spPr bwMode="auto">
                  <a:xfrm>
                    <a:off x="7896" y="368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901" name="Line 84"/>
                  <p:cNvSpPr>
                    <a:spLocks noChangeShapeType="1"/>
                  </p:cNvSpPr>
                  <p:nvPr/>
                </p:nvSpPr>
                <p:spPr bwMode="auto">
                  <a:xfrm>
                    <a:off x="8196" y="386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98" name="Line 85"/>
                <p:cNvSpPr>
                  <a:spLocks noChangeAspect="1" noChangeShapeType="1"/>
                </p:cNvSpPr>
                <p:nvPr/>
              </p:nvSpPr>
              <p:spPr bwMode="auto">
                <a:xfrm>
                  <a:off x="8631" y="3922"/>
                  <a:ext cx="315" cy="234"/>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61" name="Freeform 86"/>
              <p:cNvSpPr/>
              <p:nvPr/>
            </p:nvSpPr>
            <p:spPr bwMode="auto">
              <a:xfrm>
                <a:off x="8044" y="7015"/>
                <a:ext cx="761" cy="168"/>
              </a:xfrm>
              <a:custGeom>
                <a:avLst/>
                <a:gdLst>
                  <a:gd name="T0" fmla="*/ 0 w 735"/>
                  <a:gd name="T1" fmla="*/ 89 h 182"/>
                  <a:gd name="T2" fmla="*/ 431 w 735"/>
                  <a:gd name="T3" fmla="*/ 13 h 182"/>
                  <a:gd name="T4" fmla="*/ 1005 w 735"/>
                  <a:gd name="T5" fmla="*/ 13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62" name="Freeform 87"/>
              <p:cNvSpPr/>
              <p:nvPr/>
            </p:nvSpPr>
            <p:spPr bwMode="auto">
              <a:xfrm>
                <a:off x="8293" y="7232"/>
                <a:ext cx="761" cy="168"/>
              </a:xfrm>
              <a:custGeom>
                <a:avLst/>
                <a:gdLst>
                  <a:gd name="T0" fmla="*/ 0 w 735"/>
                  <a:gd name="T1" fmla="*/ 89 h 182"/>
                  <a:gd name="T2" fmla="*/ 431 w 735"/>
                  <a:gd name="T3" fmla="*/ 13 h 182"/>
                  <a:gd name="T4" fmla="*/ 1005 w 735"/>
                  <a:gd name="T5" fmla="*/ 13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63" name="Freeform 88"/>
              <p:cNvSpPr/>
              <p:nvPr/>
            </p:nvSpPr>
            <p:spPr bwMode="auto">
              <a:xfrm>
                <a:off x="8169" y="7410"/>
                <a:ext cx="761" cy="168"/>
              </a:xfrm>
              <a:custGeom>
                <a:avLst/>
                <a:gdLst>
                  <a:gd name="T0" fmla="*/ 0 w 735"/>
                  <a:gd name="T1" fmla="*/ 89 h 182"/>
                  <a:gd name="T2" fmla="*/ 431 w 735"/>
                  <a:gd name="T3" fmla="*/ 13 h 182"/>
                  <a:gd name="T4" fmla="*/ 1005 w 735"/>
                  <a:gd name="T5" fmla="*/ 13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64" name="Line 89"/>
              <p:cNvSpPr>
                <a:spLocks noChangeAspect="1" noChangeShapeType="1"/>
              </p:cNvSpPr>
              <p:nvPr/>
            </p:nvSpPr>
            <p:spPr bwMode="auto">
              <a:xfrm>
                <a:off x="8169" y="7578"/>
                <a:ext cx="325" cy="215"/>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865" name="Group 90"/>
              <p:cNvGrpSpPr/>
              <p:nvPr/>
            </p:nvGrpSpPr>
            <p:grpSpPr bwMode="auto">
              <a:xfrm>
                <a:off x="8044" y="7183"/>
                <a:ext cx="419" cy="597"/>
                <a:chOff x="7896" y="3686"/>
                <a:chExt cx="405" cy="648"/>
              </a:xfrm>
            </p:grpSpPr>
            <p:sp>
              <p:nvSpPr>
                <p:cNvPr id="32884" name="Line 91"/>
                <p:cNvSpPr>
                  <a:spLocks noChangeAspect="1" noChangeShapeType="1"/>
                </p:cNvSpPr>
                <p:nvPr/>
              </p:nvSpPr>
              <p:spPr bwMode="auto">
                <a:xfrm>
                  <a:off x="7896" y="3686"/>
                  <a:ext cx="315" cy="234"/>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5" name="Line 92"/>
                <p:cNvSpPr>
                  <a:spLocks noChangeShapeType="1"/>
                </p:cNvSpPr>
                <p:nvPr/>
              </p:nvSpPr>
              <p:spPr bwMode="auto">
                <a:xfrm>
                  <a:off x="7896" y="368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6" name="Line 93"/>
                <p:cNvSpPr>
                  <a:spLocks noChangeShapeType="1"/>
                </p:cNvSpPr>
                <p:nvPr/>
              </p:nvSpPr>
              <p:spPr bwMode="auto">
                <a:xfrm>
                  <a:off x="8196" y="386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66" name="Line 94"/>
              <p:cNvSpPr>
                <a:spLocks noChangeAspect="1" noChangeShapeType="1"/>
              </p:cNvSpPr>
              <p:nvPr/>
            </p:nvSpPr>
            <p:spPr bwMode="auto">
              <a:xfrm>
                <a:off x="8780" y="7017"/>
                <a:ext cx="326" cy="21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67" name="Line 95"/>
              <p:cNvSpPr>
                <a:spLocks noChangeShapeType="1"/>
              </p:cNvSpPr>
              <p:nvPr/>
            </p:nvSpPr>
            <p:spPr bwMode="auto">
              <a:xfrm flipH="1">
                <a:off x="8736" y="7017"/>
                <a:ext cx="44" cy="413"/>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68" name="Line 96"/>
              <p:cNvSpPr>
                <a:spLocks noChangeShapeType="1"/>
              </p:cNvSpPr>
              <p:nvPr/>
            </p:nvSpPr>
            <p:spPr bwMode="auto">
              <a:xfrm flipH="1">
                <a:off x="9051" y="7183"/>
                <a:ext cx="39" cy="559"/>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69" name="Freeform 97"/>
              <p:cNvSpPr/>
              <p:nvPr/>
            </p:nvSpPr>
            <p:spPr bwMode="auto">
              <a:xfrm>
                <a:off x="8809" y="6879"/>
                <a:ext cx="761" cy="168"/>
              </a:xfrm>
              <a:custGeom>
                <a:avLst/>
                <a:gdLst>
                  <a:gd name="T0" fmla="*/ 0 w 735"/>
                  <a:gd name="T1" fmla="*/ 89 h 182"/>
                  <a:gd name="T2" fmla="*/ 431 w 735"/>
                  <a:gd name="T3" fmla="*/ 13 h 182"/>
                  <a:gd name="T4" fmla="*/ 1005 w 735"/>
                  <a:gd name="T5" fmla="*/ 13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70" name="Freeform 98"/>
              <p:cNvSpPr/>
              <p:nvPr/>
            </p:nvSpPr>
            <p:spPr bwMode="auto">
              <a:xfrm>
                <a:off x="9058" y="7096"/>
                <a:ext cx="761" cy="168"/>
              </a:xfrm>
              <a:custGeom>
                <a:avLst/>
                <a:gdLst>
                  <a:gd name="T0" fmla="*/ 0 w 735"/>
                  <a:gd name="T1" fmla="*/ 89 h 182"/>
                  <a:gd name="T2" fmla="*/ 431 w 735"/>
                  <a:gd name="T3" fmla="*/ 13 h 182"/>
                  <a:gd name="T4" fmla="*/ 1005 w 735"/>
                  <a:gd name="T5" fmla="*/ 13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71" name="Freeform 99"/>
              <p:cNvSpPr/>
              <p:nvPr/>
            </p:nvSpPr>
            <p:spPr bwMode="auto">
              <a:xfrm>
                <a:off x="8934" y="7274"/>
                <a:ext cx="761" cy="168"/>
              </a:xfrm>
              <a:custGeom>
                <a:avLst/>
                <a:gdLst>
                  <a:gd name="T0" fmla="*/ 0 w 735"/>
                  <a:gd name="T1" fmla="*/ 89 h 182"/>
                  <a:gd name="T2" fmla="*/ 431 w 735"/>
                  <a:gd name="T3" fmla="*/ 13 h 182"/>
                  <a:gd name="T4" fmla="*/ 1005 w 735"/>
                  <a:gd name="T5" fmla="*/ 13 h 182"/>
                  <a:gd name="T6" fmla="*/ 0 60000 65536"/>
                  <a:gd name="T7" fmla="*/ 0 60000 65536"/>
                  <a:gd name="T8" fmla="*/ 0 60000 65536"/>
                  <a:gd name="T9" fmla="*/ 0 w 735"/>
                  <a:gd name="T10" fmla="*/ 0 h 182"/>
                  <a:gd name="T11" fmla="*/ 735 w 735"/>
                  <a:gd name="T12" fmla="*/ 182 h 182"/>
                </a:gdLst>
                <a:ahLst/>
                <a:cxnLst>
                  <a:cxn ang="T6">
                    <a:pos x="T0" y="T1"/>
                  </a:cxn>
                  <a:cxn ang="T7">
                    <a:pos x="T2" y="T3"/>
                  </a:cxn>
                  <a:cxn ang="T8">
                    <a:pos x="T4" y="T5"/>
                  </a:cxn>
                </a:cxnLst>
                <a:rect l="T9" t="T10" r="T11" b="T12"/>
                <a:pathLst>
                  <a:path w="735" h="182">
                    <a:moveTo>
                      <a:pt x="0" y="182"/>
                    </a:moveTo>
                    <a:cubicBezTo>
                      <a:pt x="96" y="117"/>
                      <a:pt x="193" y="52"/>
                      <a:pt x="315" y="26"/>
                    </a:cubicBezTo>
                    <a:cubicBezTo>
                      <a:pt x="437" y="0"/>
                      <a:pt x="586" y="13"/>
                      <a:pt x="735" y="26"/>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72" name="Line 100"/>
              <p:cNvSpPr>
                <a:spLocks noChangeShapeType="1"/>
              </p:cNvSpPr>
              <p:nvPr/>
            </p:nvSpPr>
            <p:spPr bwMode="auto">
              <a:xfrm>
                <a:off x="8736" y="7430"/>
                <a:ext cx="275" cy="292"/>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873" name="Group 101"/>
              <p:cNvGrpSpPr/>
              <p:nvPr/>
            </p:nvGrpSpPr>
            <p:grpSpPr bwMode="auto">
              <a:xfrm>
                <a:off x="9545" y="6881"/>
                <a:ext cx="419" cy="597"/>
                <a:chOff x="7896" y="3686"/>
                <a:chExt cx="405" cy="648"/>
              </a:xfrm>
            </p:grpSpPr>
            <p:sp>
              <p:nvSpPr>
                <p:cNvPr id="32881" name="Line 102"/>
                <p:cNvSpPr>
                  <a:spLocks noChangeAspect="1" noChangeShapeType="1"/>
                </p:cNvSpPr>
                <p:nvPr/>
              </p:nvSpPr>
              <p:spPr bwMode="auto">
                <a:xfrm>
                  <a:off x="7896" y="3686"/>
                  <a:ext cx="315" cy="234"/>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2" name="Line 103"/>
                <p:cNvSpPr>
                  <a:spLocks noChangeShapeType="1"/>
                </p:cNvSpPr>
                <p:nvPr/>
              </p:nvSpPr>
              <p:spPr bwMode="auto">
                <a:xfrm>
                  <a:off x="7896" y="368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3" name="Line 104"/>
                <p:cNvSpPr>
                  <a:spLocks noChangeShapeType="1"/>
                </p:cNvSpPr>
                <p:nvPr/>
              </p:nvSpPr>
              <p:spPr bwMode="auto">
                <a:xfrm>
                  <a:off x="8196" y="3866"/>
                  <a:ext cx="105" cy="468"/>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74" name="Line 105"/>
              <p:cNvSpPr>
                <a:spLocks noChangeAspect="1" noChangeShapeType="1"/>
              </p:cNvSpPr>
              <p:nvPr/>
            </p:nvSpPr>
            <p:spPr bwMode="auto">
              <a:xfrm>
                <a:off x="9570" y="7264"/>
                <a:ext cx="327" cy="21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5" name="Line 106"/>
              <p:cNvSpPr>
                <a:spLocks noChangeAspect="1" noChangeShapeType="1"/>
              </p:cNvSpPr>
              <p:nvPr/>
            </p:nvSpPr>
            <p:spPr bwMode="auto">
              <a:xfrm>
                <a:off x="10279" y="6567"/>
                <a:ext cx="500" cy="299"/>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6" name="Freeform 107"/>
              <p:cNvSpPr/>
              <p:nvPr/>
            </p:nvSpPr>
            <p:spPr bwMode="auto">
              <a:xfrm>
                <a:off x="10359" y="7967"/>
                <a:ext cx="979" cy="337"/>
              </a:xfrm>
              <a:custGeom>
                <a:avLst/>
                <a:gdLst>
                  <a:gd name="T0" fmla="*/ 0 w 979"/>
                  <a:gd name="T1" fmla="*/ 337 h 337"/>
                  <a:gd name="T2" fmla="*/ 464 w 979"/>
                  <a:gd name="T3" fmla="*/ 186 h 337"/>
                  <a:gd name="T4" fmla="*/ 979 w 979"/>
                  <a:gd name="T5" fmla="*/ 0 h 337"/>
                  <a:gd name="T6" fmla="*/ 0 60000 65536"/>
                  <a:gd name="T7" fmla="*/ 0 60000 65536"/>
                  <a:gd name="T8" fmla="*/ 0 60000 65536"/>
                  <a:gd name="T9" fmla="*/ 0 w 979"/>
                  <a:gd name="T10" fmla="*/ 0 h 337"/>
                  <a:gd name="T11" fmla="*/ 979 w 979"/>
                  <a:gd name="T12" fmla="*/ 337 h 337"/>
                </a:gdLst>
                <a:ahLst/>
                <a:cxnLst>
                  <a:cxn ang="T6">
                    <a:pos x="T0" y="T1"/>
                  </a:cxn>
                  <a:cxn ang="T7">
                    <a:pos x="T2" y="T3"/>
                  </a:cxn>
                  <a:cxn ang="T8">
                    <a:pos x="T4" y="T5"/>
                  </a:cxn>
                </a:cxnLst>
                <a:rect l="T9" t="T10" r="T11" b="T12"/>
                <a:pathLst>
                  <a:path w="979" h="337">
                    <a:moveTo>
                      <a:pt x="0" y="337"/>
                    </a:moveTo>
                    <a:cubicBezTo>
                      <a:pt x="77" y="312"/>
                      <a:pt x="301" y="242"/>
                      <a:pt x="464" y="186"/>
                    </a:cubicBezTo>
                    <a:cubicBezTo>
                      <a:pt x="627" y="130"/>
                      <a:pt x="872" y="39"/>
                      <a:pt x="979" y="0"/>
                    </a:cubicBezTo>
                  </a:path>
                </a:pathLst>
              </a:custGeom>
              <a:noFill/>
              <a:ln w="9525">
                <a:solidFill>
                  <a:srgbClr val="41414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77" name="Line 108"/>
              <p:cNvSpPr>
                <a:spLocks noChangeShapeType="1"/>
              </p:cNvSpPr>
              <p:nvPr/>
            </p:nvSpPr>
            <p:spPr bwMode="auto">
              <a:xfrm flipV="1">
                <a:off x="7629" y="7500"/>
                <a:ext cx="525" cy="15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8" name="Line 109"/>
              <p:cNvSpPr>
                <a:spLocks noChangeShapeType="1"/>
              </p:cNvSpPr>
              <p:nvPr/>
            </p:nvSpPr>
            <p:spPr bwMode="auto">
              <a:xfrm>
                <a:off x="9471" y="7118"/>
                <a:ext cx="66" cy="403"/>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9" name="Line 110"/>
              <p:cNvSpPr>
                <a:spLocks noChangeAspect="1" noChangeShapeType="1"/>
              </p:cNvSpPr>
              <p:nvPr/>
            </p:nvSpPr>
            <p:spPr bwMode="auto">
              <a:xfrm>
                <a:off x="9145" y="6902"/>
                <a:ext cx="326" cy="216"/>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80" name="Line 111"/>
              <p:cNvSpPr>
                <a:spLocks noChangeShapeType="1"/>
              </p:cNvSpPr>
              <p:nvPr/>
            </p:nvSpPr>
            <p:spPr bwMode="auto">
              <a:xfrm>
                <a:off x="9196" y="7274"/>
                <a:ext cx="275" cy="292"/>
              </a:xfrm>
              <a:prstGeom prst="line">
                <a:avLst/>
              </a:prstGeom>
              <a:noFill/>
              <a:ln w="9525">
                <a:solidFill>
                  <a:srgbClr val="41414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787" name="Text Box 112"/>
            <p:cNvSpPr txBox="1">
              <a:spLocks noChangeArrowheads="1"/>
            </p:cNvSpPr>
            <p:nvPr/>
          </p:nvSpPr>
          <p:spPr bwMode="auto">
            <a:xfrm>
              <a:off x="3652" y="3521"/>
              <a:ext cx="13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kumimoji="1" lang="zh-CN" altLang="en-US" sz="1600" b="1">
                  <a:latin typeface="Times New Roman" panose="02020603050405020304" pitchFamily="18" charset="0"/>
                </a:rPr>
                <a:t>体积的剖分</a:t>
              </a:r>
              <a:endParaRPr kumimoji="1" lang="zh-CN" altLang="en-US" sz="1600" b="1" i="1">
                <a:latin typeface="Times New Roman" panose="02020603050405020304" pitchFamily="18" charset="0"/>
              </a:endParaRPr>
            </a:p>
          </p:txBody>
        </p:sp>
        <p:sp>
          <p:nvSpPr>
            <p:cNvPr id="32788" name="Text Box 113"/>
            <p:cNvSpPr txBox="1">
              <a:spLocks noChangeArrowheads="1"/>
            </p:cNvSpPr>
            <p:nvPr/>
          </p:nvSpPr>
          <p:spPr bwMode="auto">
            <a:xfrm>
              <a:off x="4060" y="2251"/>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kumimoji="1" lang="en-US" altLang="zh-CN" sz="2400" b="1" i="1">
                  <a:solidFill>
                    <a:srgbClr val="FFB7B7"/>
                  </a:solidFill>
                  <a:latin typeface="Times New Roman" panose="02020603050405020304" pitchFamily="18" charset="0"/>
                </a:rPr>
                <a:t>V</a:t>
              </a:r>
              <a:endParaRPr kumimoji="1" lang="en-US" altLang="zh-CN" sz="2400" b="1" i="1">
                <a:solidFill>
                  <a:srgbClr val="FFB7B7"/>
                </a:solidFill>
                <a:latin typeface="Times New Roman" panose="02020603050405020304" pitchFamily="18" charset="0"/>
              </a:endParaRPr>
            </a:p>
          </p:txBody>
        </p:sp>
        <p:sp>
          <p:nvSpPr>
            <p:cNvPr id="32789" name="Oval 114"/>
            <p:cNvSpPr>
              <a:spLocks noChangeArrowheads="1"/>
            </p:cNvSpPr>
            <p:nvPr/>
          </p:nvSpPr>
          <p:spPr bwMode="auto">
            <a:xfrm>
              <a:off x="3561" y="2432"/>
              <a:ext cx="635" cy="590"/>
            </a:xfrm>
            <a:prstGeom prst="ellipse">
              <a:avLst/>
            </a:prstGeom>
            <a:noFill/>
            <a:ln w="9525">
              <a:solidFill>
                <a:srgbClr val="FF0000"/>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2790" name="Freeform 115"/>
            <p:cNvSpPr/>
            <p:nvPr/>
          </p:nvSpPr>
          <p:spPr bwMode="auto">
            <a:xfrm>
              <a:off x="4196" y="2750"/>
              <a:ext cx="590" cy="227"/>
            </a:xfrm>
            <a:custGeom>
              <a:avLst/>
              <a:gdLst>
                <a:gd name="T0" fmla="*/ 0 w 862"/>
                <a:gd name="T1" fmla="*/ 2 h 318"/>
                <a:gd name="T2" fmla="*/ 16 w 862"/>
                <a:gd name="T3" fmla="*/ 2 h 318"/>
                <a:gd name="T4" fmla="*/ 29 w 862"/>
                <a:gd name="T5" fmla="*/ 15 h 318"/>
                <a:gd name="T6" fmla="*/ 0 60000 65536"/>
                <a:gd name="T7" fmla="*/ 0 60000 65536"/>
                <a:gd name="T8" fmla="*/ 0 60000 65536"/>
                <a:gd name="T9" fmla="*/ 0 w 862"/>
                <a:gd name="T10" fmla="*/ 0 h 318"/>
                <a:gd name="T11" fmla="*/ 862 w 862"/>
                <a:gd name="T12" fmla="*/ 318 h 318"/>
              </a:gdLst>
              <a:ahLst/>
              <a:cxnLst>
                <a:cxn ang="T6">
                  <a:pos x="T0" y="T1"/>
                </a:cxn>
                <a:cxn ang="T7">
                  <a:pos x="T2" y="T3"/>
                </a:cxn>
                <a:cxn ang="T8">
                  <a:pos x="T4" y="T5"/>
                </a:cxn>
              </a:cxnLst>
              <a:rect l="T9" t="T10" r="T11" b="T12"/>
              <a:pathLst>
                <a:path w="862" h="318">
                  <a:moveTo>
                    <a:pt x="0" y="45"/>
                  </a:moveTo>
                  <a:cubicBezTo>
                    <a:pt x="177" y="22"/>
                    <a:pt x="355" y="0"/>
                    <a:pt x="499" y="45"/>
                  </a:cubicBezTo>
                  <a:cubicBezTo>
                    <a:pt x="643" y="90"/>
                    <a:pt x="802" y="272"/>
                    <a:pt x="862" y="318"/>
                  </a:cubicBezTo>
                </a:path>
              </a:pathLst>
            </a:custGeom>
            <a:noFill/>
            <a:ln w="9525">
              <a:solidFill>
                <a:srgbClr val="FF0000"/>
              </a:solidFill>
              <a:prstDash val="dash"/>
              <a:rou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1" name="Freeform 116"/>
            <p:cNvSpPr/>
            <p:nvPr/>
          </p:nvSpPr>
          <p:spPr bwMode="auto">
            <a:xfrm>
              <a:off x="4922" y="2886"/>
              <a:ext cx="227" cy="544"/>
            </a:xfrm>
            <a:custGeom>
              <a:avLst/>
              <a:gdLst>
                <a:gd name="T0" fmla="*/ 0 w 227"/>
                <a:gd name="T1" fmla="*/ 544 h 544"/>
                <a:gd name="T2" fmla="*/ 0 w 227"/>
                <a:gd name="T3" fmla="*/ 181 h 544"/>
                <a:gd name="T4" fmla="*/ 227 w 227"/>
                <a:gd name="T5" fmla="*/ 0 h 544"/>
                <a:gd name="T6" fmla="*/ 227 w 227"/>
                <a:gd name="T7" fmla="*/ 317 h 544"/>
                <a:gd name="T8" fmla="*/ 0 w 227"/>
                <a:gd name="T9" fmla="*/ 544 h 544"/>
                <a:gd name="T10" fmla="*/ 0 60000 65536"/>
                <a:gd name="T11" fmla="*/ 0 60000 65536"/>
                <a:gd name="T12" fmla="*/ 0 60000 65536"/>
                <a:gd name="T13" fmla="*/ 0 60000 65536"/>
                <a:gd name="T14" fmla="*/ 0 60000 65536"/>
                <a:gd name="T15" fmla="*/ 0 w 227"/>
                <a:gd name="T16" fmla="*/ 0 h 544"/>
                <a:gd name="T17" fmla="*/ 227 w 227"/>
                <a:gd name="T18" fmla="*/ 544 h 544"/>
              </a:gdLst>
              <a:ahLst/>
              <a:cxnLst>
                <a:cxn ang="T10">
                  <a:pos x="T0" y="T1"/>
                </a:cxn>
                <a:cxn ang="T11">
                  <a:pos x="T2" y="T3"/>
                </a:cxn>
                <a:cxn ang="T12">
                  <a:pos x="T4" y="T5"/>
                </a:cxn>
                <a:cxn ang="T13">
                  <a:pos x="T6" y="T7"/>
                </a:cxn>
                <a:cxn ang="T14">
                  <a:pos x="T8" y="T9"/>
                </a:cxn>
              </a:cxnLst>
              <a:rect l="T15" t="T16" r="T17" b="T18"/>
              <a:pathLst>
                <a:path w="227" h="544">
                  <a:moveTo>
                    <a:pt x="0" y="544"/>
                  </a:moveTo>
                  <a:lnTo>
                    <a:pt x="0" y="181"/>
                  </a:lnTo>
                  <a:lnTo>
                    <a:pt x="227" y="0"/>
                  </a:lnTo>
                  <a:lnTo>
                    <a:pt x="227" y="317"/>
                  </a:lnTo>
                  <a:lnTo>
                    <a:pt x="0" y="544"/>
                  </a:lnTo>
                  <a:close/>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2792" name="Freeform 117"/>
            <p:cNvSpPr/>
            <p:nvPr/>
          </p:nvSpPr>
          <p:spPr bwMode="auto">
            <a:xfrm rot="-477106">
              <a:off x="4765" y="2826"/>
              <a:ext cx="734" cy="146"/>
            </a:xfrm>
            <a:custGeom>
              <a:avLst/>
              <a:gdLst>
                <a:gd name="T0" fmla="*/ 0 w 632"/>
                <a:gd name="T1" fmla="*/ 0 h 134"/>
                <a:gd name="T2" fmla="*/ 1214 w 632"/>
                <a:gd name="T3" fmla="*/ 93 h 134"/>
                <a:gd name="T4" fmla="*/ 2431 w 632"/>
                <a:gd name="T5" fmla="*/ 289 h 134"/>
                <a:gd name="T6" fmla="*/ 0 60000 65536"/>
                <a:gd name="T7" fmla="*/ 0 60000 65536"/>
                <a:gd name="T8" fmla="*/ 0 60000 65536"/>
                <a:gd name="T9" fmla="*/ 0 w 632"/>
                <a:gd name="T10" fmla="*/ 0 h 134"/>
                <a:gd name="T11" fmla="*/ 632 w 632"/>
                <a:gd name="T12" fmla="*/ 134 h 134"/>
              </a:gdLst>
              <a:ahLst/>
              <a:cxnLst>
                <a:cxn ang="T6">
                  <a:pos x="T0" y="T1"/>
                </a:cxn>
                <a:cxn ang="T7">
                  <a:pos x="T2" y="T3"/>
                </a:cxn>
                <a:cxn ang="T8">
                  <a:pos x="T4" y="T5"/>
                </a:cxn>
              </a:cxnLst>
              <a:rect l="T9" t="T10" r="T11" b="T12"/>
              <a:pathLst>
                <a:path w="632" h="134">
                  <a:moveTo>
                    <a:pt x="0" y="0"/>
                  </a:moveTo>
                  <a:cubicBezTo>
                    <a:pt x="52" y="6"/>
                    <a:pt x="210" y="21"/>
                    <a:pt x="315" y="43"/>
                  </a:cubicBezTo>
                  <a:cubicBezTo>
                    <a:pt x="420" y="65"/>
                    <a:pt x="579" y="119"/>
                    <a:pt x="632" y="134"/>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3" name="Freeform 118"/>
            <p:cNvSpPr/>
            <p:nvPr/>
          </p:nvSpPr>
          <p:spPr bwMode="auto">
            <a:xfrm rot="-477106">
              <a:off x="4568" y="3020"/>
              <a:ext cx="716" cy="114"/>
            </a:xfrm>
            <a:custGeom>
              <a:avLst/>
              <a:gdLst>
                <a:gd name="T0" fmla="*/ 0 w 651"/>
                <a:gd name="T1" fmla="*/ 0 h 106"/>
                <a:gd name="T2" fmla="*/ 760 w 651"/>
                <a:gd name="T3" fmla="*/ 81 h 106"/>
                <a:gd name="T4" fmla="*/ 1533 w 651"/>
                <a:gd name="T5" fmla="*/ 204 h 106"/>
                <a:gd name="T6" fmla="*/ 0 60000 65536"/>
                <a:gd name="T7" fmla="*/ 0 60000 65536"/>
                <a:gd name="T8" fmla="*/ 0 60000 65536"/>
                <a:gd name="T9" fmla="*/ 0 w 651"/>
                <a:gd name="T10" fmla="*/ 0 h 106"/>
                <a:gd name="T11" fmla="*/ 651 w 651"/>
                <a:gd name="T12" fmla="*/ 106 h 106"/>
              </a:gdLst>
              <a:ahLst/>
              <a:cxnLst>
                <a:cxn ang="T6">
                  <a:pos x="T0" y="T1"/>
                </a:cxn>
                <a:cxn ang="T7">
                  <a:pos x="T2" y="T3"/>
                </a:cxn>
                <a:cxn ang="T8">
                  <a:pos x="T4" y="T5"/>
                </a:cxn>
              </a:cxnLst>
              <a:rect l="T9" t="T10" r="T11" b="T12"/>
              <a:pathLst>
                <a:path w="651" h="106">
                  <a:moveTo>
                    <a:pt x="0" y="0"/>
                  </a:moveTo>
                  <a:cubicBezTo>
                    <a:pt x="54" y="7"/>
                    <a:pt x="215" y="24"/>
                    <a:pt x="323" y="42"/>
                  </a:cubicBezTo>
                  <a:cubicBezTo>
                    <a:pt x="431" y="60"/>
                    <a:pt x="583" y="93"/>
                    <a:pt x="651" y="106"/>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4" name="Freeform 119"/>
            <p:cNvSpPr/>
            <p:nvPr/>
          </p:nvSpPr>
          <p:spPr bwMode="auto">
            <a:xfrm rot="-477106">
              <a:off x="4589" y="3398"/>
              <a:ext cx="649" cy="97"/>
            </a:xfrm>
            <a:custGeom>
              <a:avLst/>
              <a:gdLst>
                <a:gd name="T0" fmla="*/ 0 w 635"/>
                <a:gd name="T1" fmla="*/ 6 h 106"/>
                <a:gd name="T2" fmla="*/ 386 w 635"/>
                <a:gd name="T3" fmla="*/ 6 h 106"/>
                <a:gd name="T4" fmla="*/ 773 w 635"/>
                <a:gd name="T5" fmla="*/ 48 h 106"/>
                <a:gd name="T6" fmla="*/ 0 60000 65536"/>
                <a:gd name="T7" fmla="*/ 0 60000 65536"/>
                <a:gd name="T8" fmla="*/ 0 60000 65536"/>
                <a:gd name="T9" fmla="*/ 0 w 635"/>
                <a:gd name="T10" fmla="*/ 0 h 106"/>
                <a:gd name="T11" fmla="*/ 635 w 635"/>
                <a:gd name="T12" fmla="*/ 106 h 106"/>
              </a:gdLst>
              <a:ahLst/>
              <a:cxnLst>
                <a:cxn ang="T6">
                  <a:pos x="T0" y="T1"/>
                </a:cxn>
                <a:cxn ang="T7">
                  <a:pos x="T2" y="T3"/>
                </a:cxn>
                <a:cxn ang="T8">
                  <a:pos x="T4" y="T5"/>
                </a:cxn>
              </a:cxnLst>
              <a:rect l="T9" t="T10" r="T11" b="T12"/>
              <a:pathLst>
                <a:path w="635" h="106">
                  <a:moveTo>
                    <a:pt x="0" y="15"/>
                  </a:moveTo>
                  <a:cubicBezTo>
                    <a:pt x="106" y="7"/>
                    <a:pt x="212" y="0"/>
                    <a:pt x="318" y="15"/>
                  </a:cubicBezTo>
                  <a:cubicBezTo>
                    <a:pt x="424" y="30"/>
                    <a:pt x="582" y="91"/>
                    <a:pt x="635" y="106"/>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5" name="Freeform 120"/>
            <p:cNvSpPr/>
            <p:nvPr/>
          </p:nvSpPr>
          <p:spPr bwMode="auto">
            <a:xfrm rot="-477106">
              <a:off x="4770" y="3159"/>
              <a:ext cx="704" cy="135"/>
            </a:xfrm>
            <a:custGeom>
              <a:avLst/>
              <a:gdLst>
                <a:gd name="T0" fmla="*/ 0 w 640"/>
                <a:gd name="T1" fmla="*/ 0 h 125"/>
                <a:gd name="T2" fmla="*/ 760 w 640"/>
                <a:gd name="T3" fmla="*/ 68 h 125"/>
                <a:gd name="T4" fmla="*/ 1508 w 640"/>
                <a:gd name="T5" fmla="*/ 252 h 125"/>
                <a:gd name="T6" fmla="*/ 0 60000 65536"/>
                <a:gd name="T7" fmla="*/ 0 60000 65536"/>
                <a:gd name="T8" fmla="*/ 0 60000 65536"/>
                <a:gd name="T9" fmla="*/ 0 w 640"/>
                <a:gd name="T10" fmla="*/ 0 h 125"/>
                <a:gd name="T11" fmla="*/ 640 w 640"/>
                <a:gd name="T12" fmla="*/ 125 h 125"/>
              </a:gdLst>
              <a:ahLst/>
              <a:cxnLst>
                <a:cxn ang="T6">
                  <a:pos x="T0" y="T1"/>
                </a:cxn>
                <a:cxn ang="T7">
                  <a:pos x="T2" y="T3"/>
                </a:cxn>
                <a:cxn ang="T8">
                  <a:pos x="T4" y="T5"/>
                </a:cxn>
              </a:cxnLst>
              <a:rect l="T9" t="T10" r="T11" b="T12"/>
              <a:pathLst>
                <a:path w="640" h="125">
                  <a:moveTo>
                    <a:pt x="0" y="0"/>
                  </a:moveTo>
                  <a:cubicBezTo>
                    <a:pt x="54" y="7"/>
                    <a:pt x="216" y="13"/>
                    <a:pt x="323" y="34"/>
                  </a:cubicBezTo>
                  <a:cubicBezTo>
                    <a:pt x="430" y="55"/>
                    <a:pt x="587" y="110"/>
                    <a:pt x="640" y="125"/>
                  </a:cubicBezTo>
                </a:path>
              </a:pathLst>
            </a:custGeom>
            <a:noFill/>
            <a:ln w="9525">
              <a:solidFill>
                <a:schemeClr val="tx1"/>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6" name="Line 121"/>
            <p:cNvSpPr>
              <a:spLocks noChangeShapeType="1"/>
            </p:cNvSpPr>
            <p:nvPr/>
          </p:nvSpPr>
          <p:spPr bwMode="auto">
            <a:xfrm rot="21122894" flipV="1">
              <a:off x="5281" y="2935"/>
              <a:ext cx="250" cy="14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7" name="Line 122"/>
            <p:cNvSpPr>
              <a:spLocks noChangeShapeType="1"/>
            </p:cNvSpPr>
            <p:nvPr/>
          </p:nvSpPr>
          <p:spPr bwMode="auto">
            <a:xfrm rot="21122894" flipV="1">
              <a:off x="5229" y="3270"/>
              <a:ext cx="262" cy="16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8" name="Line 123"/>
            <p:cNvSpPr>
              <a:spLocks noChangeShapeType="1"/>
            </p:cNvSpPr>
            <p:nvPr/>
          </p:nvSpPr>
          <p:spPr bwMode="auto">
            <a:xfrm rot="21122894" flipH="1">
              <a:off x="5218" y="3103"/>
              <a:ext cx="99" cy="3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9" name="Line 124"/>
            <p:cNvSpPr>
              <a:spLocks noChangeShapeType="1"/>
            </p:cNvSpPr>
            <p:nvPr/>
          </p:nvSpPr>
          <p:spPr bwMode="auto">
            <a:xfrm rot="21122894" flipH="1">
              <a:off x="5456" y="2923"/>
              <a:ext cx="87" cy="3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00" name="Line 125"/>
            <p:cNvSpPr>
              <a:spLocks noChangeShapeType="1"/>
            </p:cNvSpPr>
            <p:nvPr/>
          </p:nvSpPr>
          <p:spPr bwMode="auto">
            <a:xfrm rot="21122894" flipV="1">
              <a:off x="4910" y="2887"/>
              <a:ext cx="262" cy="16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01" name="Line 126"/>
            <p:cNvSpPr>
              <a:spLocks noChangeShapeType="1"/>
            </p:cNvSpPr>
            <p:nvPr/>
          </p:nvSpPr>
          <p:spPr bwMode="auto">
            <a:xfrm rot="21122894" flipV="1">
              <a:off x="4920" y="3219"/>
              <a:ext cx="234" cy="18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2802" name="Line 127"/>
            <p:cNvSpPr>
              <a:spLocks noChangeShapeType="1"/>
            </p:cNvSpPr>
            <p:nvPr/>
          </p:nvSpPr>
          <p:spPr bwMode="auto">
            <a:xfrm rot="21122894" flipH="1">
              <a:off x="4901" y="3068"/>
              <a:ext cx="36" cy="32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03" name="Line 128"/>
            <p:cNvSpPr>
              <a:spLocks noChangeShapeType="1"/>
            </p:cNvSpPr>
            <p:nvPr/>
          </p:nvSpPr>
          <p:spPr bwMode="auto">
            <a:xfrm rot="21122894" flipH="1">
              <a:off x="5121" y="2871"/>
              <a:ext cx="57" cy="329"/>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2804" name="Line 129"/>
            <p:cNvSpPr>
              <a:spLocks noChangeShapeType="1"/>
            </p:cNvSpPr>
            <p:nvPr/>
          </p:nvSpPr>
          <p:spPr bwMode="auto">
            <a:xfrm rot="21122894" flipV="1">
              <a:off x="4558" y="2891"/>
              <a:ext cx="213" cy="16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05" name="Line 130"/>
            <p:cNvSpPr>
              <a:spLocks noChangeShapeType="1"/>
            </p:cNvSpPr>
            <p:nvPr/>
          </p:nvSpPr>
          <p:spPr bwMode="auto">
            <a:xfrm rot="21122894" flipV="1">
              <a:off x="4572" y="3219"/>
              <a:ext cx="212" cy="235"/>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2806" name="Line 131"/>
            <p:cNvSpPr>
              <a:spLocks noChangeShapeType="1"/>
            </p:cNvSpPr>
            <p:nvPr/>
          </p:nvSpPr>
          <p:spPr bwMode="auto">
            <a:xfrm rot="21122894" flipH="1">
              <a:off x="4560" y="3069"/>
              <a:ext cx="37" cy="37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07" name="Line 132"/>
            <p:cNvSpPr>
              <a:spLocks noChangeShapeType="1"/>
            </p:cNvSpPr>
            <p:nvPr/>
          </p:nvSpPr>
          <p:spPr bwMode="auto">
            <a:xfrm rot="21122894" flipH="1">
              <a:off x="4731" y="2879"/>
              <a:ext cx="51" cy="326"/>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2808" name="Text Box 133"/>
            <p:cNvSpPr txBox="1">
              <a:spLocks noChangeArrowheads="1"/>
            </p:cNvSpPr>
            <p:nvPr/>
          </p:nvSpPr>
          <p:spPr bwMode="auto">
            <a:xfrm>
              <a:off x="4778" y="2614"/>
              <a:ext cx="3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kumimoji="1" lang="en-US" altLang="zh-CN" sz="1800" b="1">
                  <a:latin typeface="Times New Roman" panose="02020603050405020304" pitchFamily="18" charset="0"/>
                  <a:cs typeface="Times New Roman" panose="02020603050405020304" pitchFamily="18" charset="0"/>
                </a:rPr>
                <a:t>ΔS</a:t>
              </a:r>
              <a:r>
                <a:rPr kumimoji="1" lang="en-US" altLang="zh-CN" sz="1800" b="1" baseline="-25000">
                  <a:latin typeface="Times New Roman" panose="02020603050405020304" pitchFamily="18" charset="0"/>
                  <a:cs typeface="Times New Roman" panose="02020603050405020304" pitchFamily="18" charset="0"/>
                </a:rPr>
                <a:t>1</a:t>
              </a:r>
              <a:endParaRPr kumimoji="1" lang="en-US" altLang="zh-CN" sz="1800" b="1" baseline="-25000">
                <a:latin typeface="Times New Roman" panose="02020603050405020304" pitchFamily="18" charset="0"/>
                <a:cs typeface="Times New Roman" panose="02020603050405020304" pitchFamily="18" charset="0"/>
              </a:endParaRPr>
            </a:p>
          </p:txBody>
        </p:sp>
        <p:sp>
          <p:nvSpPr>
            <p:cNvPr id="32809" name="Text Box 134"/>
            <p:cNvSpPr txBox="1">
              <a:spLocks noChangeArrowheads="1"/>
            </p:cNvSpPr>
            <p:nvPr/>
          </p:nvSpPr>
          <p:spPr bwMode="auto">
            <a:xfrm>
              <a:off x="5231" y="2659"/>
              <a:ext cx="3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kumimoji="1" lang="en-US" altLang="zh-CN" sz="1800" b="1">
                  <a:latin typeface="Times New Roman" panose="02020603050405020304" pitchFamily="18" charset="0"/>
                  <a:cs typeface="Times New Roman" panose="02020603050405020304" pitchFamily="18" charset="0"/>
                </a:rPr>
                <a:t>ΔS</a:t>
              </a:r>
              <a:r>
                <a:rPr kumimoji="1" lang="en-US" altLang="zh-CN" sz="1800" b="1" baseline="-25000">
                  <a:latin typeface="Times New Roman" panose="02020603050405020304" pitchFamily="18" charset="0"/>
                  <a:cs typeface="Times New Roman" panose="02020603050405020304" pitchFamily="18" charset="0"/>
                </a:rPr>
                <a:t>2</a:t>
              </a:r>
              <a:endParaRPr kumimoji="1" lang="en-US" altLang="zh-CN" sz="1800" b="1" baseline="-25000">
                <a:latin typeface="Times New Roman" panose="02020603050405020304" pitchFamily="18" charset="0"/>
                <a:cs typeface="Times New Roman" panose="02020603050405020304" pitchFamily="18" charset="0"/>
              </a:endParaRPr>
            </a:p>
          </p:txBody>
        </p:sp>
        <p:sp>
          <p:nvSpPr>
            <p:cNvPr id="32810" name="Line 135"/>
            <p:cNvSpPr>
              <a:spLocks noChangeShapeType="1"/>
            </p:cNvSpPr>
            <p:nvPr/>
          </p:nvSpPr>
          <p:spPr bwMode="auto">
            <a:xfrm>
              <a:off x="5034" y="3142"/>
              <a:ext cx="182" cy="0"/>
            </a:xfrm>
            <a:prstGeom prst="line">
              <a:avLst/>
            </a:prstGeom>
            <a:noFill/>
            <a:ln w="158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11" name="Line 136"/>
            <p:cNvSpPr>
              <a:spLocks noChangeShapeType="1"/>
            </p:cNvSpPr>
            <p:nvPr/>
          </p:nvSpPr>
          <p:spPr bwMode="auto">
            <a:xfrm flipH="1">
              <a:off x="4814" y="3150"/>
              <a:ext cx="182" cy="0"/>
            </a:xfrm>
            <a:prstGeom prst="line">
              <a:avLst/>
            </a:prstGeom>
            <a:noFill/>
            <a:ln w="158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812" name="Text Box 137"/>
            <p:cNvSpPr txBox="1">
              <a:spLocks noChangeArrowheads="1"/>
            </p:cNvSpPr>
            <p:nvPr/>
          </p:nvSpPr>
          <p:spPr bwMode="auto">
            <a:xfrm>
              <a:off x="4604" y="3052"/>
              <a:ext cx="3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kumimoji="1" lang="en-US" altLang="zh-CN" sz="2400" b="1" i="1">
                  <a:solidFill>
                    <a:srgbClr val="3333FF"/>
                  </a:solidFill>
                  <a:latin typeface="Times New Roman" panose="02020603050405020304" pitchFamily="18" charset="0"/>
                </a:rPr>
                <a:t>e</a:t>
              </a:r>
              <a:r>
                <a:rPr kumimoji="1" lang="en-US" altLang="zh-CN" sz="1800" b="1" baseline="-25000">
                  <a:solidFill>
                    <a:srgbClr val="3333FF"/>
                  </a:solidFill>
                  <a:latin typeface="Times New Roman" panose="02020603050405020304" pitchFamily="18" charset="0"/>
                </a:rPr>
                <a:t>n2</a:t>
              </a:r>
              <a:endParaRPr kumimoji="1" lang="en-US" altLang="zh-CN" sz="1800" b="1" baseline="-25000">
                <a:solidFill>
                  <a:srgbClr val="3333FF"/>
                </a:solidFill>
                <a:latin typeface="Times New Roman" panose="02020603050405020304" pitchFamily="18" charset="0"/>
              </a:endParaRPr>
            </a:p>
          </p:txBody>
        </p:sp>
        <p:sp>
          <p:nvSpPr>
            <p:cNvPr id="32813" name="Text Box 138"/>
            <p:cNvSpPr txBox="1">
              <a:spLocks noChangeArrowheads="1"/>
            </p:cNvSpPr>
            <p:nvPr/>
          </p:nvSpPr>
          <p:spPr bwMode="auto">
            <a:xfrm>
              <a:off x="5119" y="3067"/>
              <a:ext cx="3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kumimoji="1" lang="en-US" altLang="zh-CN" sz="2400" b="1" i="1">
                  <a:solidFill>
                    <a:srgbClr val="3333FF"/>
                  </a:solidFill>
                  <a:latin typeface="Times New Roman" panose="02020603050405020304" pitchFamily="18" charset="0"/>
                </a:rPr>
                <a:t>e</a:t>
              </a:r>
              <a:r>
                <a:rPr kumimoji="1" lang="en-US" altLang="zh-CN" sz="1800" b="1" baseline="-25000">
                  <a:solidFill>
                    <a:srgbClr val="3333FF"/>
                  </a:solidFill>
                  <a:latin typeface="Times New Roman" panose="02020603050405020304" pitchFamily="18" charset="0"/>
                </a:rPr>
                <a:t>n1</a:t>
              </a:r>
              <a:endParaRPr kumimoji="1" lang="en-US" altLang="zh-CN" sz="1800" b="1" baseline="-25000">
                <a:solidFill>
                  <a:srgbClr val="3333FF"/>
                </a:solidFill>
                <a:latin typeface="Times New Roman" panose="02020603050405020304" pitchFamily="18" charset="0"/>
              </a:endParaRPr>
            </a:p>
          </p:txBody>
        </p:sp>
        <p:sp>
          <p:nvSpPr>
            <p:cNvPr id="32814" name="Text Box 139"/>
            <p:cNvSpPr txBox="1">
              <a:spLocks noChangeArrowheads="1"/>
            </p:cNvSpPr>
            <p:nvPr/>
          </p:nvSpPr>
          <p:spPr bwMode="auto">
            <a:xfrm>
              <a:off x="4468" y="229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kumimoji="1" lang="en-US" altLang="zh-CN" sz="2400" b="1" i="1">
                  <a:latin typeface="Times New Roman" panose="02020603050405020304" pitchFamily="18" charset="0"/>
                </a:rPr>
                <a:t>S</a:t>
              </a:r>
              <a:endParaRPr kumimoji="1" lang="en-US" altLang="zh-CN" sz="2400" b="1" i="1">
                <a:latin typeface="Times New Roman" panose="02020603050405020304" pitchFamily="18" charset="0"/>
              </a:endParaRPr>
            </a:p>
          </p:txBody>
        </p:sp>
      </p:grpSp>
      <p:sp>
        <p:nvSpPr>
          <p:cNvPr id="32772" name="Rectangle 141"/>
          <p:cNvSpPr>
            <a:spLocks noChangeArrowheads="1"/>
          </p:cNvSpPr>
          <p:nvPr/>
        </p:nvSpPr>
        <p:spPr bwMode="auto">
          <a:xfrm>
            <a:off x="1223963" y="2833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2773" name="Rectangle 144"/>
          <p:cNvSpPr>
            <a:spLocks noChangeArrowheads="1"/>
          </p:cNvSpPr>
          <p:nvPr/>
        </p:nvSpPr>
        <p:spPr bwMode="auto">
          <a:xfrm>
            <a:off x="2128838" y="2362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2774" name="Rectangle 147"/>
          <p:cNvSpPr>
            <a:spLocks noChangeArrowheads="1"/>
          </p:cNvSpPr>
          <p:nvPr/>
        </p:nvSpPr>
        <p:spPr bwMode="auto">
          <a:xfrm>
            <a:off x="1223963" y="2833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2775" name="Rectangle 149"/>
          <p:cNvSpPr>
            <a:spLocks noChangeArrowheads="1"/>
          </p:cNvSpPr>
          <p:nvPr/>
        </p:nvSpPr>
        <p:spPr bwMode="auto">
          <a:xfrm>
            <a:off x="1223963" y="2147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32776" name="Object 148"/>
          <p:cNvGraphicFramePr>
            <a:graphicFrameLocks noChangeAspect="1"/>
          </p:cNvGraphicFramePr>
          <p:nvPr/>
        </p:nvGraphicFramePr>
        <p:xfrm>
          <a:off x="1676400" y="1524000"/>
          <a:ext cx="6248400" cy="2390775"/>
        </p:xfrm>
        <a:graphic>
          <a:graphicData uri="http://schemas.openxmlformats.org/presentationml/2006/ole">
            <mc:AlternateContent xmlns:mc="http://schemas.openxmlformats.org/markup-compatibility/2006">
              <mc:Choice xmlns:v="urn:schemas-microsoft-com:vml" Requires="v">
                <p:oleObj spid="_x0000_s32920" name="Equation" r:id="rId1" imgW="6692900" imgH="2565400" progId="Equation.3">
                  <p:embed/>
                </p:oleObj>
              </mc:Choice>
              <mc:Fallback>
                <p:oleObj name="Equation" r:id="rId1" imgW="6692900" imgH="2565400" progId="Equation.3">
                  <p:embed/>
                  <p:pic>
                    <p:nvPicPr>
                      <p:cNvPr id="0" name="Object 1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24000"/>
                        <a:ext cx="6248400"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7" name="Text Box 152"/>
          <p:cNvSpPr txBox="1">
            <a:spLocks noChangeArrowheads="1"/>
          </p:cNvSpPr>
          <p:nvPr/>
        </p:nvSpPr>
        <p:spPr bwMode="auto">
          <a:xfrm>
            <a:off x="2209800" y="3810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b="1" u="sng">
                <a:solidFill>
                  <a:schemeClr val="hlink"/>
                </a:solidFill>
                <a:latin typeface="Times New Roman" panose="02020603050405020304" pitchFamily="18" charset="0"/>
              </a:rPr>
              <a:t>2</a:t>
            </a:r>
            <a:r>
              <a:rPr lang="zh-CN" altLang="en-US" b="1" u="sng">
                <a:solidFill>
                  <a:schemeClr val="hlink"/>
                </a:solidFill>
                <a:latin typeface="Times New Roman" panose="02020603050405020304" pitchFamily="18" charset="0"/>
              </a:rPr>
              <a:t>、矢量场的通量和散度</a:t>
            </a:r>
            <a:endParaRPr lang="zh-CN" altLang="en-US" b="1" u="sng">
              <a:solidFill>
                <a:schemeClr val="hlink"/>
              </a:solidFill>
              <a:latin typeface="Times New Roman" panose="02020603050405020304" pitchFamily="18" charset="0"/>
            </a:endParaRPr>
          </a:p>
        </p:txBody>
      </p:sp>
      <p:sp>
        <p:nvSpPr>
          <p:cNvPr id="32778" name="Text Box 157"/>
          <p:cNvSpPr txBox="1">
            <a:spLocks noChangeArrowheads="1"/>
          </p:cNvSpPr>
          <p:nvPr/>
        </p:nvSpPr>
        <p:spPr bwMode="auto">
          <a:xfrm>
            <a:off x="228600" y="1219200"/>
            <a:ext cx="15240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a:latin typeface="Times New Roman" panose="02020603050405020304" pitchFamily="18" charset="0"/>
              </a:rPr>
              <a:t>【</a:t>
            </a:r>
            <a:r>
              <a:rPr lang="zh-CN" altLang="en-US">
                <a:latin typeface="Times New Roman" panose="02020603050405020304" pitchFamily="18" charset="0"/>
              </a:rPr>
              <a:t>证</a:t>
            </a:r>
            <a:r>
              <a:rPr lang="en-US" altLang="zh-CN">
                <a:latin typeface="Times New Roman" panose="02020603050405020304" pitchFamily="18" charset="0"/>
              </a:rPr>
              <a:t>】</a:t>
            </a:r>
            <a:r>
              <a:rPr lang="zh-CN" altLang="en-US">
                <a:latin typeface="Times New Roman" panose="02020603050405020304" pitchFamily="18" charset="0"/>
              </a:rPr>
              <a:t>：</a:t>
            </a:r>
            <a:endParaRPr lang="zh-CN" altLang="en-US">
              <a:latin typeface="Times New Roman" panose="02020603050405020304" pitchFamily="18" charset="0"/>
            </a:endParaRPr>
          </a:p>
        </p:txBody>
      </p:sp>
      <p:sp>
        <p:nvSpPr>
          <p:cNvPr id="32779" name="Text Box 164"/>
          <p:cNvSpPr txBox="1">
            <a:spLocks noChangeArrowheads="1"/>
          </p:cNvSpPr>
          <p:nvPr/>
        </p:nvSpPr>
        <p:spPr bwMode="auto">
          <a:xfrm>
            <a:off x="304800" y="2514600"/>
            <a:ext cx="1981200" cy="519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2800" b="1"/>
              <a:t>由积分定义</a:t>
            </a:r>
            <a:endParaRPr lang="zh-CN" altLang="en-US" sz="2800" b="1"/>
          </a:p>
        </p:txBody>
      </p:sp>
      <p:sp>
        <p:nvSpPr>
          <p:cNvPr id="32780" name="Text Box 165"/>
          <p:cNvSpPr txBox="1">
            <a:spLocks noChangeArrowheads="1"/>
          </p:cNvSpPr>
          <p:nvPr/>
        </p:nvSpPr>
        <p:spPr bwMode="auto">
          <a:xfrm>
            <a:off x="304800" y="3962400"/>
            <a:ext cx="1981200" cy="519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2800" b="1"/>
              <a:t>由散度定义</a:t>
            </a:r>
            <a:endParaRPr lang="zh-CN" altLang="en-US" sz="2800" b="1"/>
          </a:p>
        </p:txBody>
      </p:sp>
      <p:sp>
        <p:nvSpPr>
          <p:cNvPr id="32781" name="Text Box 166"/>
          <p:cNvSpPr txBox="1">
            <a:spLocks noChangeArrowheads="1"/>
          </p:cNvSpPr>
          <p:nvPr/>
        </p:nvSpPr>
        <p:spPr bwMode="auto">
          <a:xfrm>
            <a:off x="6934200" y="4038600"/>
            <a:ext cx="2209800" cy="519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spcAft>
                <a:spcPct val="50000"/>
              </a:spcAft>
              <a:buClrTx/>
              <a:buSzTx/>
              <a:buFontTx/>
              <a:buNone/>
            </a:pPr>
            <a:r>
              <a:rPr lang="en-US" altLang="zh-CN" sz="2800" b="1" i="1">
                <a:latin typeface="Times New Roman" panose="02020603050405020304" pitchFamily="18" charset="0"/>
              </a:rPr>
              <a:t>V</a:t>
            </a:r>
            <a:r>
              <a:rPr lang="zh-CN" altLang="en-US" sz="2800" b="1"/>
              <a:t>内相互抵消</a:t>
            </a:r>
            <a:endParaRPr lang="zh-CN" altLang="en-US" sz="2800" b="1"/>
          </a:p>
        </p:txBody>
      </p:sp>
      <p:sp>
        <p:nvSpPr>
          <p:cNvPr id="32782" name="Line 169"/>
          <p:cNvSpPr>
            <a:spLocks noChangeShapeType="1"/>
          </p:cNvSpPr>
          <p:nvPr/>
        </p:nvSpPr>
        <p:spPr bwMode="auto">
          <a:xfrm flipV="1">
            <a:off x="2286000" y="2133600"/>
            <a:ext cx="1066800" cy="533400"/>
          </a:xfrm>
          <a:prstGeom prst="line">
            <a:avLst/>
          </a:prstGeom>
          <a:noFill/>
          <a:ln w="31750">
            <a:solidFill>
              <a:schemeClr val="accent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83" name="Line 170"/>
          <p:cNvSpPr>
            <a:spLocks noChangeShapeType="1"/>
          </p:cNvSpPr>
          <p:nvPr/>
        </p:nvSpPr>
        <p:spPr bwMode="auto">
          <a:xfrm flipV="1">
            <a:off x="1219200" y="3429000"/>
            <a:ext cx="533400" cy="533400"/>
          </a:xfrm>
          <a:prstGeom prst="line">
            <a:avLst/>
          </a:prstGeom>
          <a:noFill/>
          <a:ln w="31750">
            <a:solidFill>
              <a:schemeClr val="accent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84" name="Line 175"/>
          <p:cNvSpPr>
            <a:spLocks noChangeShapeType="1"/>
          </p:cNvSpPr>
          <p:nvPr/>
        </p:nvSpPr>
        <p:spPr bwMode="auto">
          <a:xfrm flipH="1" flipV="1">
            <a:off x="6248400" y="3429000"/>
            <a:ext cx="762000" cy="838200"/>
          </a:xfrm>
          <a:prstGeom prst="line">
            <a:avLst/>
          </a:prstGeom>
          <a:noFill/>
          <a:ln w="31750">
            <a:solidFill>
              <a:schemeClr val="accent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818" name="直接连接符 31"/>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34819" name="Line 10"/>
          <p:cNvSpPr>
            <a:spLocks noChangeShapeType="1"/>
          </p:cNvSpPr>
          <p:nvPr/>
        </p:nvSpPr>
        <p:spPr bwMode="auto">
          <a:xfrm flipV="1">
            <a:off x="7620000" y="2057400"/>
            <a:ext cx="457200" cy="4572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4820" name="Object 21"/>
          <p:cNvGraphicFramePr>
            <a:graphicFrameLocks noChangeAspect="1"/>
          </p:cNvGraphicFramePr>
          <p:nvPr/>
        </p:nvGraphicFramePr>
        <p:xfrm>
          <a:off x="8458200" y="4419600"/>
          <a:ext cx="381000" cy="485775"/>
        </p:xfrm>
        <a:graphic>
          <a:graphicData uri="http://schemas.openxmlformats.org/presentationml/2006/ole">
            <mc:AlternateContent xmlns:mc="http://schemas.openxmlformats.org/markup-compatibility/2006">
              <mc:Choice xmlns:v="urn:schemas-microsoft-com:vml" Requires="v">
                <p:oleObj spid="_x0000_s34849" name="Equation" r:id="rId1" imgW="127000" imgH="177165" progId="Equation.DSMT4">
                  <p:embed/>
                </p:oleObj>
              </mc:Choice>
              <mc:Fallback>
                <p:oleObj name="Equation" r:id="rId1" imgW="127000" imgH="177165" progId="Equation.DSMT4">
                  <p:embed/>
                  <p:pic>
                    <p:nvPicPr>
                      <p:cNvPr id="0" name="Object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8200" y="4419600"/>
                        <a:ext cx="3810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1" name="Freeform 28"/>
          <p:cNvSpPr/>
          <p:nvPr/>
        </p:nvSpPr>
        <p:spPr bwMode="auto">
          <a:xfrm rot="-5400000">
            <a:off x="6743700" y="5067300"/>
            <a:ext cx="1600200" cy="1676400"/>
          </a:xfrm>
          <a:custGeom>
            <a:avLst/>
            <a:gdLst>
              <a:gd name="T0" fmla="*/ 2147483646 w 1120"/>
              <a:gd name="T1" fmla="*/ 2147483646 h 1000"/>
              <a:gd name="T2" fmla="*/ 2147483646 w 1120"/>
              <a:gd name="T3" fmla="*/ 2147483646 h 1000"/>
              <a:gd name="T4" fmla="*/ 2147483646 w 1120"/>
              <a:gd name="T5" fmla="*/ 2147483646 h 1000"/>
              <a:gd name="T6" fmla="*/ 2147483646 w 1120"/>
              <a:gd name="T7" fmla="*/ 2147483646 h 1000"/>
              <a:gd name="T8" fmla="*/ 2147483646 w 1120"/>
              <a:gd name="T9" fmla="*/ 2147483646 h 1000"/>
              <a:gd name="T10" fmla="*/ 0 60000 65536"/>
              <a:gd name="T11" fmla="*/ 0 60000 65536"/>
              <a:gd name="T12" fmla="*/ 0 60000 65536"/>
              <a:gd name="T13" fmla="*/ 0 60000 65536"/>
              <a:gd name="T14" fmla="*/ 0 60000 65536"/>
              <a:gd name="T15" fmla="*/ 0 w 1120"/>
              <a:gd name="T16" fmla="*/ 0 h 1000"/>
              <a:gd name="T17" fmla="*/ 1120 w 1120"/>
              <a:gd name="T18" fmla="*/ 1000 h 1000"/>
            </a:gdLst>
            <a:ahLst/>
            <a:cxnLst>
              <a:cxn ang="T10">
                <a:pos x="T0" y="T1"/>
              </a:cxn>
              <a:cxn ang="T11">
                <a:pos x="T2" y="T3"/>
              </a:cxn>
              <a:cxn ang="T12">
                <a:pos x="T4" y="T5"/>
              </a:cxn>
              <a:cxn ang="T13">
                <a:pos x="T6" y="T7"/>
              </a:cxn>
              <a:cxn ang="T14">
                <a:pos x="T8" y="T9"/>
              </a:cxn>
            </a:cxnLst>
            <a:rect l="T15" t="T16" r="T17" b="T18"/>
            <a:pathLst>
              <a:path w="1120" h="1000">
                <a:moveTo>
                  <a:pt x="176" y="120"/>
                </a:moveTo>
                <a:cubicBezTo>
                  <a:pt x="32" y="240"/>
                  <a:pt x="0" y="776"/>
                  <a:pt x="128" y="888"/>
                </a:cubicBezTo>
                <a:cubicBezTo>
                  <a:pt x="256" y="1000"/>
                  <a:pt x="800" y="912"/>
                  <a:pt x="944" y="792"/>
                </a:cubicBezTo>
                <a:cubicBezTo>
                  <a:pt x="1088" y="672"/>
                  <a:pt x="1120" y="280"/>
                  <a:pt x="992" y="168"/>
                </a:cubicBezTo>
                <a:cubicBezTo>
                  <a:pt x="864" y="56"/>
                  <a:pt x="320" y="0"/>
                  <a:pt x="176" y="120"/>
                </a:cubicBezTo>
                <a:close/>
              </a:path>
            </a:pathLst>
          </a:custGeom>
          <a:solidFill>
            <a:schemeClr val="accent1"/>
          </a:solidFill>
          <a:ln w="9525">
            <a:solidFill>
              <a:schemeClr val="tx1"/>
            </a:solidFill>
            <a:miter lim="800000"/>
          </a:ln>
        </p:spPr>
        <p:txBody>
          <a:bodyPr wrap="none"/>
          <a:lstStyle/>
          <a:p>
            <a:endParaRPr lang="zh-CN" altLang="en-US"/>
          </a:p>
        </p:txBody>
      </p:sp>
      <p:sp>
        <p:nvSpPr>
          <p:cNvPr id="34822" name="Freeform 33"/>
          <p:cNvSpPr/>
          <p:nvPr/>
        </p:nvSpPr>
        <p:spPr bwMode="auto">
          <a:xfrm>
            <a:off x="7162800" y="3505200"/>
            <a:ext cx="1066800" cy="914400"/>
          </a:xfrm>
          <a:custGeom>
            <a:avLst/>
            <a:gdLst>
              <a:gd name="T0" fmla="*/ 2147483646 w 1296"/>
              <a:gd name="T1" fmla="*/ 2147483646 h 1232"/>
              <a:gd name="T2" fmla="*/ 2147483646 w 1296"/>
              <a:gd name="T3" fmla="*/ 2147483646 h 1232"/>
              <a:gd name="T4" fmla="*/ 2147483646 w 1296"/>
              <a:gd name="T5" fmla="*/ 2147483646 h 1232"/>
              <a:gd name="T6" fmla="*/ 2147483646 w 1296"/>
              <a:gd name="T7" fmla="*/ 2147483646 h 1232"/>
              <a:gd name="T8" fmla="*/ 2147483646 w 1296"/>
              <a:gd name="T9" fmla="*/ 2147483646 h 1232"/>
              <a:gd name="T10" fmla="*/ 2147483646 w 1296"/>
              <a:gd name="T11" fmla="*/ 2147483646 h 1232"/>
              <a:gd name="T12" fmla="*/ 0 60000 65536"/>
              <a:gd name="T13" fmla="*/ 0 60000 65536"/>
              <a:gd name="T14" fmla="*/ 0 60000 65536"/>
              <a:gd name="T15" fmla="*/ 0 60000 65536"/>
              <a:gd name="T16" fmla="*/ 0 60000 65536"/>
              <a:gd name="T17" fmla="*/ 0 60000 65536"/>
              <a:gd name="T18" fmla="*/ 0 w 1296"/>
              <a:gd name="T19" fmla="*/ 0 h 1232"/>
              <a:gd name="T20" fmla="*/ 1296 w 1296"/>
              <a:gd name="T21" fmla="*/ 1232 h 1232"/>
            </a:gdLst>
            <a:ahLst/>
            <a:cxnLst>
              <a:cxn ang="T12">
                <a:pos x="T0" y="T1"/>
              </a:cxn>
              <a:cxn ang="T13">
                <a:pos x="T2" y="T3"/>
              </a:cxn>
              <a:cxn ang="T14">
                <a:pos x="T4" y="T5"/>
              </a:cxn>
              <a:cxn ang="T15">
                <a:pos x="T6" y="T7"/>
              </a:cxn>
              <a:cxn ang="T16">
                <a:pos x="T8" y="T9"/>
              </a:cxn>
              <a:cxn ang="T17">
                <a:pos x="T10" y="T11"/>
              </a:cxn>
            </a:cxnLst>
            <a:rect l="T18" t="T19" r="T20" b="T21"/>
            <a:pathLst>
              <a:path w="1296" h="1232">
                <a:moveTo>
                  <a:pt x="8" y="584"/>
                </a:moveTo>
                <a:cubicBezTo>
                  <a:pt x="0" y="408"/>
                  <a:pt x="24" y="176"/>
                  <a:pt x="200" y="104"/>
                </a:cubicBezTo>
                <a:cubicBezTo>
                  <a:pt x="376" y="32"/>
                  <a:pt x="904" y="0"/>
                  <a:pt x="1064" y="152"/>
                </a:cubicBezTo>
                <a:cubicBezTo>
                  <a:pt x="1224" y="304"/>
                  <a:pt x="1296" y="848"/>
                  <a:pt x="1160" y="1016"/>
                </a:cubicBezTo>
                <a:cubicBezTo>
                  <a:pt x="1024" y="1184"/>
                  <a:pt x="440" y="1232"/>
                  <a:pt x="248" y="1160"/>
                </a:cubicBezTo>
                <a:cubicBezTo>
                  <a:pt x="56" y="1088"/>
                  <a:pt x="16" y="760"/>
                  <a:pt x="8" y="584"/>
                </a:cubicBezTo>
                <a:close/>
              </a:path>
            </a:pathLst>
          </a:custGeom>
          <a:solidFill>
            <a:schemeClr val="accent1"/>
          </a:solidFill>
          <a:ln w="9525">
            <a:solidFill>
              <a:schemeClr val="tx1"/>
            </a:solidFill>
            <a:miter lim="800000"/>
          </a:ln>
        </p:spPr>
        <p:txBody>
          <a:bodyPr wrap="none"/>
          <a:lstStyle/>
          <a:p>
            <a:endParaRPr lang="zh-CN" altLang="en-US"/>
          </a:p>
        </p:txBody>
      </p:sp>
      <p:sp>
        <p:nvSpPr>
          <p:cNvPr id="34823" name="Text Box 37"/>
          <p:cNvSpPr txBox="1">
            <a:spLocks noChangeArrowheads="1"/>
          </p:cNvSpPr>
          <p:nvPr/>
        </p:nvSpPr>
        <p:spPr bwMode="auto">
          <a:xfrm>
            <a:off x="2209800" y="3810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b="1" u="sng">
                <a:solidFill>
                  <a:schemeClr val="hlink"/>
                </a:solidFill>
                <a:latin typeface="Times New Roman" panose="02020603050405020304" pitchFamily="18" charset="0"/>
              </a:rPr>
              <a:t>2</a:t>
            </a:r>
            <a:r>
              <a:rPr lang="zh-CN" altLang="en-US" b="1" u="sng">
                <a:solidFill>
                  <a:schemeClr val="hlink"/>
                </a:solidFill>
                <a:latin typeface="Times New Roman" panose="02020603050405020304" pitchFamily="18" charset="0"/>
              </a:rPr>
              <a:t>、矢量场的通量和散度</a:t>
            </a:r>
            <a:endParaRPr lang="zh-CN" altLang="en-US" b="1" u="sng">
              <a:solidFill>
                <a:schemeClr val="hlink"/>
              </a:solidFill>
              <a:latin typeface="Times New Roman" panose="02020603050405020304" pitchFamily="18" charset="0"/>
            </a:endParaRPr>
          </a:p>
        </p:txBody>
      </p:sp>
      <p:sp>
        <p:nvSpPr>
          <p:cNvPr id="34824" name="Text Box 38"/>
          <p:cNvSpPr txBox="1">
            <a:spLocks noChangeArrowheads="1"/>
          </p:cNvSpPr>
          <p:nvPr/>
        </p:nvSpPr>
        <p:spPr bwMode="auto">
          <a:xfrm>
            <a:off x="152400" y="1295400"/>
            <a:ext cx="51816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b="1">
                <a:latin typeface="Times New Roman" panose="02020603050405020304" pitchFamily="18" charset="0"/>
                <a:cs typeface="Times New Roman" panose="02020603050405020304" pitchFamily="18" charset="0"/>
              </a:rPr>
              <a:t>④ </a:t>
            </a:r>
            <a:r>
              <a:rPr lang="zh-CN" altLang="en-US" b="1">
                <a:latin typeface="Times New Roman" panose="02020603050405020304" pitchFamily="18" charset="0"/>
                <a:cs typeface="Times New Roman" panose="02020603050405020304" pitchFamily="18" charset="0"/>
              </a:rPr>
              <a:t>平面矢量场的通量和散度</a:t>
            </a:r>
            <a:endParaRPr lang="zh-CN" altLang="en-US" b="1">
              <a:latin typeface="Times New Roman" panose="02020603050405020304" pitchFamily="18" charset="0"/>
              <a:cs typeface="Times New Roman" panose="02020603050405020304" pitchFamily="18" charset="0"/>
            </a:endParaRPr>
          </a:p>
        </p:txBody>
      </p:sp>
      <p:graphicFrame>
        <p:nvGraphicFramePr>
          <p:cNvPr id="34825" name="Object 39"/>
          <p:cNvGraphicFramePr>
            <a:graphicFrameLocks noChangeAspect="1"/>
          </p:cNvGraphicFramePr>
          <p:nvPr/>
        </p:nvGraphicFramePr>
        <p:xfrm>
          <a:off x="762000" y="1981200"/>
          <a:ext cx="4800600" cy="574675"/>
        </p:xfrm>
        <a:graphic>
          <a:graphicData uri="http://schemas.openxmlformats.org/presentationml/2006/ole">
            <mc:AlternateContent xmlns:mc="http://schemas.openxmlformats.org/markup-compatibility/2006">
              <mc:Choice xmlns:v="urn:schemas-microsoft-com:vml" Requires="v">
                <p:oleObj spid="_x0000_s34850" name="" r:id="rId3" imgW="5321300" imgH="635000" progId="Equation.3">
                  <p:embed/>
                </p:oleObj>
              </mc:Choice>
              <mc:Fallback>
                <p:oleObj name="" r:id="rId3" imgW="5321300" imgH="635000" progId="Equation.3">
                  <p:embed/>
                  <p:pic>
                    <p:nvPicPr>
                      <p:cNvPr id="0" name="Object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81200"/>
                        <a:ext cx="4800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6" name="Object 41"/>
          <p:cNvGraphicFramePr>
            <a:graphicFrameLocks noChangeAspect="1"/>
          </p:cNvGraphicFramePr>
          <p:nvPr/>
        </p:nvGraphicFramePr>
        <p:xfrm>
          <a:off x="2209800" y="2667000"/>
          <a:ext cx="2428875" cy="762000"/>
        </p:xfrm>
        <a:graphic>
          <a:graphicData uri="http://schemas.openxmlformats.org/presentationml/2006/ole">
            <mc:AlternateContent xmlns:mc="http://schemas.openxmlformats.org/markup-compatibility/2006">
              <mc:Choice xmlns:v="urn:schemas-microsoft-com:vml" Requires="v">
                <p:oleObj spid="_x0000_s34851" name="" r:id="rId5" imgW="2425700" imgH="762000" progId="Equation.3">
                  <p:embed/>
                </p:oleObj>
              </mc:Choice>
              <mc:Fallback>
                <p:oleObj name="" r:id="rId5" imgW="2425700" imgH="762000"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667000"/>
                        <a:ext cx="24288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7" name="Text Box 44"/>
          <p:cNvSpPr txBox="1">
            <a:spLocks noChangeArrowheads="1"/>
          </p:cNvSpPr>
          <p:nvPr/>
        </p:nvSpPr>
        <p:spPr bwMode="auto">
          <a:xfrm>
            <a:off x="762000" y="2743200"/>
            <a:ext cx="12192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b="1">
                <a:latin typeface="Times New Roman" panose="02020603050405020304" pitchFamily="18" charset="0"/>
              </a:rPr>
              <a:t>通量：</a:t>
            </a:r>
            <a:endParaRPr lang="en-US" altLang="zh-CN" b="1">
              <a:latin typeface="Times New Roman" panose="02020603050405020304" pitchFamily="18" charset="0"/>
            </a:endParaRPr>
          </a:p>
        </p:txBody>
      </p:sp>
      <p:sp>
        <p:nvSpPr>
          <p:cNvPr id="34828" name="Freeform 47"/>
          <p:cNvSpPr/>
          <p:nvPr/>
        </p:nvSpPr>
        <p:spPr bwMode="auto">
          <a:xfrm>
            <a:off x="6858000" y="2209800"/>
            <a:ext cx="1143000" cy="914400"/>
          </a:xfrm>
          <a:custGeom>
            <a:avLst/>
            <a:gdLst>
              <a:gd name="T0" fmla="*/ 0 w 720"/>
              <a:gd name="T1" fmla="*/ 0 h 576"/>
              <a:gd name="T2" fmla="*/ 2147483646 w 720"/>
              <a:gd name="T3" fmla="*/ 2147483646 h 576"/>
              <a:gd name="T4" fmla="*/ 2147483646 w 720"/>
              <a:gd name="T5" fmla="*/ 2147483646 h 576"/>
              <a:gd name="T6" fmla="*/ 2147483646 w 720"/>
              <a:gd name="T7" fmla="*/ 2147483646 h 576"/>
              <a:gd name="T8" fmla="*/ 0 60000 65536"/>
              <a:gd name="T9" fmla="*/ 0 60000 65536"/>
              <a:gd name="T10" fmla="*/ 0 60000 65536"/>
              <a:gd name="T11" fmla="*/ 0 60000 65536"/>
              <a:gd name="T12" fmla="*/ 0 w 720"/>
              <a:gd name="T13" fmla="*/ 0 h 576"/>
              <a:gd name="T14" fmla="*/ 720 w 720"/>
              <a:gd name="T15" fmla="*/ 576 h 576"/>
            </a:gdLst>
            <a:ahLst/>
            <a:cxnLst>
              <a:cxn ang="T8">
                <a:pos x="T0" y="T1"/>
              </a:cxn>
              <a:cxn ang="T9">
                <a:pos x="T2" y="T3"/>
              </a:cxn>
              <a:cxn ang="T10">
                <a:pos x="T4" y="T5"/>
              </a:cxn>
              <a:cxn ang="T11">
                <a:pos x="T6" y="T7"/>
              </a:cxn>
            </a:cxnLst>
            <a:rect l="T12" t="T13" r="T14" b="T15"/>
            <a:pathLst>
              <a:path w="720" h="576">
                <a:moveTo>
                  <a:pt x="0" y="0"/>
                </a:moveTo>
                <a:cubicBezTo>
                  <a:pt x="120" y="24"/>
                  <a:pt x="240" y="48"/>
                  <a:pt x="336" y="96"/>
                </a:cubicBezTo>
                <a:cubicBezTo>
                  <a:pt x="432" y="144"/>
                  <a:pt x="512" y="208"/>
                  <a:pt x="576" y="288"/>
                </a:cubicBezTo>
                <a:cubicBezTo>
                  <a:pt x="640" y="368"/>
                  <a:pt x="696" y="520"/>
                  <a:pt x="720" y="576"/>
                </a:cubicBezTo>
              </a:path>
            </a:pathLst>
          </a:custGeom>
          <a:noFill/>
          <a:ln w="31750">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34829" name="Object 48"/>
          <p:cNvGraphicFramePr>
            <a:graphicFrameLocks noChangeAspect="1"/>
          </p:cNvGraphicFramePr>
          <p:nvPr/>
        </p:nvGraphicFramePr>
        <p:xfrm>
          <a:off x="8077200" y="2819400"/>
          <a:ext cx="228600" cy="381000"/>
        </p:xfrm>
        <a:graphic>
          <a:graphicData uri="http://schemas.openxmlformats.org/presentationml/2006/ole">
            <mc:AlternateContent xmlns:mc="http://schemas.openxmlformats.org/markup-compatibility/2006">
              <mc:Choice xmlns:v="urn:schemas-microsoft-com:vml" Requires="v">
                <p:oleObj spid="_x0000_s34852" name="Equation" r:id="rId7" imgW="228600" imgH="381000" progId="Equation.3">
                  <p:embed/>
                </p:oleObj>
              </mc:Choice>
              <mc:Fallback>
                <p:oleObj name="Equation" r:id="rId7" imgW="228600" imgH="381000" progId="Equation.3">
                  <p:embed/>
                  <p:pic>
                    <p:nvPicPr>
                      <p:cNvPr id="0" name="Object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77200" y="2819400"/>
                        <a:ext cx="22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0" name="Object 50"/>
          <p:cNvGraphicFramePr>
            <a:graphicFrameLocks noChangeAspect="1"/>
          </p:cNvGraphicFramePr>
          <p:nvPr/>
        </p:nvGraphicFramePr>
        <p:xfrm>
          <a:off x="8153400" y="1752600"/>
          <a:ext cx="266700" cy="371475"/>
        </p:xfrm>
        <a:graphic>
          <a:graphicData uri="http://schemas.openxmlformats.org/presentationml/2006/ole">
            <mc:AlternateContent xmlns:mc="http://schemas.openxmlformats.org/markup-compatibility/2006">
              <mc:Choice xmlns:v="urn:schemas-microsoft-com:vml" Requires="v">
                <p:oleObj spid="_x0000_s34853" name="" r:id="rId9" imgW="266700" imgH="368300" progId="Equation.3">
                  <p:embed/>
                </p:oleObj>
              </mc:Choice>
              <mc:Fallback>
                <p:oleObj name="" r:id="rId9" imgW="266700" imgH="368300" progId="Equation.3">
                  <p:embed/>
                  <p:pic>
                    <p:nvPicPr>
                      <p:cNvPr id="0" name="Object 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53400" y="1752600"/>
                        <a:ext cx="2667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1" name="Text Box 52"/>
          <p:cNvSpPr txBox="1">
            <a:spLocks noChangeArrowheads="1"/>
          </p:cNvSpPr>
          <p:nvPr/>
        </p:nvSpPr>
        <p:spPr bwMode="auto">
          <a:xfrm>
            <a:off x="762000" y="3505200"/>
            <a:ext cx="12192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b="1">
                <a:latin typeface="Times New Roman" panose="02020603050405020304" pitchFamily="18" charset="0"/>
              </a:rPr>
              <a:t>散度：</a:t>
            </a:r>
            <a:endParaRPr lang="en-US" altLang="zh-CN" b="1">
              <a:latin typeface="Times New Roman" panose="02020603050405020304" pitchFamily="18" charset="0"/>
            </a:endParaRPr>
          </a:p>
        </p:txBody>
      </p:sp>
      <p:sp>
        <p:nvSpPr>
          <p:cNvPr id="34832" name="Rectangle 54"/>
          <p:cNvSpPr>
            <a:spLocks noChangeArrowheads="1"/>
          </p:cNvSpPr>
          <p:nvPr/>
        </p:nvSpPr>
        <p:spPr bwMode="auto">
          <a:xfrm>
            <a:off x="2381250" y="2095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4833" name="Rectangle 56"/>
          <p:cNvSpPr>
            <a:spLocks noChangeArrowheads="1"/>
          </p:cNvSpPr>
          <p:nvPr/>
        </p:nvSpPr>
        <p:spPr bwMode="auto">
          <a:xfrm>
            <a:off x="2305050" y="2095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4834" name="Text Box 59"/>
          <p:cNvSpPr txBox="1">
            <a:spLocks noChangeArrowheads="1"/>
          </p:cNvSpPr>
          <p:nvPr/>
        </p:nvSpPr>
        <p:spPr bwMode="auto">
          <a:xfrm>
            <a:off x="7315200" y="36576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a:latin typeface="Times New Roman" panose="02020603050405020304" pitchFamily="18" charset="0"/>
                <a:cs typeface="Times New Roman" panose="02020603050405020304" pitchFamily="18" charset="0"/>
              </a:rPr>
              <a:t>Δ</a:t>
            </a:r>
            <a:r>
              <a:rPr lang="en-US" altLang="zh-CN" i="1">
                <a:latin typeface="Times New Roman" panose="02020603050405020304" pitchFamily="18" charset="0"/>
                <a:cs typeface="Times New Roman" panose="02020603050405020304" pitchFamily="18" charset="0"/>
              </a:rPr>
              <a:t>S</a:t>
            </a:r>
            <a:endParaRPr lang="en-US" altLang="zh-CN" i="1">
              <a:latin typeface="Times New Roman" panose="02020603050405020304" pitchFamily="18" charset="0"/>
              <a:cs typeface="Times New Roman" panose="02020603050405020304" pitchFamily="18" charset="0"/>
            </a:endParaRPr>
          </a:p>
        </p:txBody>
      </p:sp>
      <p:sp>
        <p:nvSpPr>
          <p:cNvPr id="34835" name="Rectangle 61"/>
          <p:cNvSpPr>
            <a:spLocks noChangeArrowheads="1"/>
          </p:cNvSpPr>
          <p:nvPr/>
        </p:nvSpPr>
        <p:spPr bwMode="auto">
          <a:xfrm>
            <a:off x="445770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4836" name="Rectangle 63"/>
          <p:cNvSpPr>
            <a:spLocks noChangeArrowheads="1"/>
          </p:cNvSpPr>
          <p:nvPr/>
        </p:nvSpPr>
        <p:spPr bwMode="auto">
          <a:xfrm>
            <a:off x="445770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34837" name="Object 62"/>
          <p:cNvGraphicFramePr>
            <a:graphicFrameLocks noChangeAspect="1"/>
          </p:cNvGraphicFramePr>
          <p:nvPr/>
        </p:nvGraphicFramePr>
        <p:xfrm>
          <a:off x="8305800" y="6248400"/>
          <a:ext cx="228600" cy="381000"/>
        </p:xfrm>
        <a:graphic>
          <a:graphicData uri="http://schemas.openxmlformats.org/presentationml/2006/ole">
            <mc:AlternateContent xmlns:mc="http://schemas.openxmlformats.org/markup-compatibility/2006">
              <mc:Choice xmlns:v="urn:schemas-microsoft-com:vml" Requires="v">
                <p:oleObj spid="_x0000_s34854" name="" r:id="rId11" imgW="228600" imgH="381000" progId="Equation.3">
                  <p:embed/>
                </p:oleObj>
              </mc:Choice>
              <mc:Fallback>
                <p:oleObj name="" r:id="rId11" imgW="228600" imgH="381000" progId="Equation.3">
                  <p:embed/>
                  <p:pic>
                    <p:nvPicPr>
                      <p:cNvPr id="0" name="Object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05800" y="6248400"/>
                        <a:ext cx="22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8" name="Line 64"/>
          <p:cNvSpPr>
            <a:spLocks noChangeShapeType="1"/>
          </p:cNvSpPr>
          <p:nvPr/>
        </p:nvSpPr>
        <p:spPr bwMode="auto">
          <a:xfrm flipV="1">
            <a:off x="8001000" y="4800600"/>
            <a:ext cx="533400" cy="533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9" name="Text Box 66"/>
          <p:cNvSpPr txBox="1">
            <a:spLocks noChangeArrowheads="1"/>
          </p:cNvSpPr>
          <p:nvPr/>
        </p:nvSpPr>
        <p:spPr bwMode="auto">
          <a:xfrm>
            <a:off x="7315200" y="5638800"/>
            <a:ext cx="45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sz="3600" i="1">
                <a:latin typeface="Times New Roman" panose="02020603050405020304" pitchFamily="18" charset="0"/>
              </a:rPr>
              <a:t>S</a:t>
            </a:r>
            <a:endParaRPr lang="en-US" altLang="zh-CN" sz="3600" i="1">
              <a:latin typeface="Times New Roman" panose="02020603050405020304" pitchFamily="18" charset="0"/>
            </a:endParaRPr>
          </a:p>
        </p:txBody>
      </p:sp>
      <p:sp>
        <p:nvSpPr>
          <p:cNvPr id="34840" name="Rectangle 70"/>
          <p:cNvSpPr>
            <a:spLocks noChangeArrowheads="1"/>
          </p:cNvSpPr>
          <p:nvPr/>
        </p:nvSpPr>
        <p:spPr bwMode="auto">
          <a:xfrm>
            <a:off x="4319588"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34841" name="Object 69"/>
          <p:cNvGraphicFramePr>
            <a:graphicFrameLocks noChangeAspect="1"/>
          </p:cNvGraphicFramePr>
          <p:nvPr/>
        </p:nvGraphicFramePr>
        <p:xfrm>
          <a:off x="8229600" y="3886200"/>
          <a:ext cx="504825" cy="381000"/>
        </p:xfrm>
        <a:graphic>
          <a:graphicData uri="http://schemas.openxmlformats.org/presentationml/2006/ole">
            <mc:AlternateContent xmlns:mc="http://schemas.openxmlformats.org/markup-compatibility/2006">
              <mc:Choice xmlns:v="urn:schemas-microsoft-com:vml" Requires="v">
                <p:oleObj spid="_x0000_s34855" name="" r:id="rId13" imgW="508000" imgH="381000" progId="Equation.3">
                  <p:embed/>
                </p:oleObj>
              </mc:Choice>
              <mc:Fallback>
                <p:oleObj name="" r:id="rId13" imgW="508000" imgH="381000" progId="Equation.3">
                  <p:embed/>
                  <p:pic>
                    <p:nvPicPr>
                      <p:cNvPr id="0" name="Object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29600" y="3886200"/>
                        <a:ext cx="5048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42" name="Line 71"/>
          <p:cNvSpPr>
            <a:spLocks noChangeShapeType="1"/>
          </p:cNvSpPr>
          <p:nvPr/>
        </p:nvSpPr>
        <p:spPr bwMode="auto">
          <a:xfrm flipH="1" flipV="1">
            <a:off x="6858000" y="3276600"/>
            <a:ext cx="381000" cy="346075"/>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3" name="Rectangle 73"/>
          <p:cNvSpPr>
            <a:spLocks noChangeArrowheads="1"/>
          </p:cNvSpPr>
          <p:nvPr/>
        </p:nvSpPr>
        <p:spPr bwMode="auto">
          <a:xfrm>
            <a:off x="443865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34844" name="Object 72"/>
          <p:cNvGraphicFramePr>
            <a:graphicFrameLocks noChangeAspect="1"/>
          </p:cNvGraphicFramePr>
          <p:nvPr/>
        </p:nvGraphicFramePr>
        <p:xfrm>
          <a:off x="6629400" y="2971800"/>
          <a:ext cx="266700" cy="371475"/>
        </p:xfrm>
        <a:graphic>
          <a:graphicData uri="http://schemas.openxmlformats.org/presentationml/2006/ole">
            <mc:AlternateContent xmlns:mc="http://schemas.openxmlformats.org/markup-compatibility/2006">
              <mc:Choice xmlns:v="urn:schemas-microsoft-com:vml" Requires="v">
                <p:oleObj spid="_x0000_s34856" name="" r:id="rId15" imgW="266700" imgH="368300" progId="Equation.3">
                  <p:embed/>
                </p:oleObj>
              </mc:Choice>
              <mc:Fallback>
                <p:oleObj name="" r:id="rId15" imgW="266700" imgH="368300" progId="Equation.3">
                  <p:embed/>
                  <p:pic>
                    <p:nvPicPr>
                      <p:cNvPr id="0" name="Object 7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29400" y="2971800"/>
                        <a:ext cx="2667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86" name="Text Box 74"/>
          <p:cNvSpPr txBox="1">
            <a:spLocks noChangeArrowheads="1"/>
          </p:cNvSpPr>
          <p:nvPr/>
        </p:nvSpPr>
        <p:spPr bwMode="auto">
          <a:xfrm>
            <a:off x="762000" y="5791200"/>
            <a:ext cx="1295400" cy="873125"/>
          </a:xfrm>
          <a:prstGeom prst="rect">
            <a:avLst/>
          </a:prstGeom>
          <a:solidFill>
            <a:srgbClr val="FFFF00"/>
          </a:solidFill>
          <a:ln w="9525">
            <a:noFill/>
            <a:miter lim="800000"/>
          </a:ln>
          <a:effectLst/>
        </p:spPr>
        <p:txBody>
          <a:bodyPr>
            <a:spAutoFit/>
          </a:bodyPr>
          <a:lstStyle/>
          <a:p>
            <a:pPr eaLnBrk="1" hangingPunct="1">
              <a:lnSpc>
                <a:spcPct val="80000"/>
              </a:lnSpc>
              <a:spcBef>
                <a:spcPct val="40000"/>
              </a:spcBef>
              <a:spcAft>
                <a:spcPct val="40000"/>
              </a:spcAft>
              <a:defRPr/>
            </a:pPr>
            <a:r>
              <a:rPr lang="en-US" altLang="zh-CN" sz="3200" b="1">
                <a:effectLst>
                  <a:outerShdw blurRad="38100" dist="38100" dir="2700000" algn="tl">
                    <a:srgbClr val="FFFFFF"/>
                  </a:outerShdw>
                </a:effectLst>
              </a:rPr>
              <a:t>Gauss</a:t>
            </a:r>
            <a:r>
              <a:rPr lang="zh-CN" altLang="en-US" sz="3200" b="1">
                <a:effectLst>
                  <a:outerShdw blurRad="38100" dist="38100" dir="2700000" algn="tl">
                    <a:srgbClr val="FFFFFF"/>
                  </a:outerShdw>
                </a:effectLst>
              </a:rPr>
              <a:t>定理</a:t>
            </a:r>
            <a:r>
              <a:rPr lang="zh-CN" altLang="en-US" sz="3200" b="1"/>
              <a:t>：</a:t>
            </a:r>
            <a:endParaRPr lang="en-US" sz="3200" b="1"/>
          </a:p>
        </p:txBody>
      </p:sp>
      <p:graphicFrame>
        <p:nvGraphicFramePr>
          <p:cNvPr id="34846" name="Object 76"/>
          <p:cNvGraphicFramePr>
            <a:graphicFrameLocks noChangeAspect="1"/>
          </p:cNvGraphicFramePr>
          <p:nvPr/>
        </p:nvGraphicFramePr>
        <p:xfrm>
          <a:off x="2209800" y="5943600"/>
          <a:ext cx="3819525" cy="762000"/>
        </p:xfrm>
        <a:graphic>
          <a:graphicData uri="http://schemas.openxmlformats.org/presentationml/2006/ole">
            <mc:AlternateContent xmlns:mc="http://schemas.openxmlformats.org/markup-compatibility/2006">
              <mc:Choice xmlns:v="urn:schemas-microsoft-com:vml" Requires="v">
                <p:oleObj spid="_x0000_s34857" name="" r:id="rId17" imgW="3822700" imgH="762000" progId="Equation.3">
                  <p:embed/>
                </p:oleObj>
              </mc:Choice>
              <mc:Fallback>
                <p:oleObj name="" r:id="rId17" imgW="3822700" imgH="762000" progId="Equation.3">
                  <p:embed/>
                  <p:pic>
                    <p:nvPicPr>
                      <p:cNvPr id="0" name="Object 7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9800" y="5943600"/>
                        <a:ext cx="38195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47" name="Rectangle 79"/>
          <p:cNvSpPr>
            <a:spLocks noChangeArrowheads="1"/>
          </p:cNvSpPr>
          <p:nvPr/>
        </p:nvSpPr>
        <p:spPr bwMode="auto">
          <a:xfrm>
            <a:off x="2305050" y="2147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34848" name="Object 78"/>
          <p:cNvGraphicFramePr>
            <a:graphicFrameLocks noChangeAspect="1"/>
          </p:cNvGraphicFramePr>
          <p:nvPr/>
        </p:nvGraphicFramePr>
        <p:xfrm>
          <a:off x="2133600" y="3429000"/>
          <a:ext cx="4191000" cy="2368550"/>
        </p:xfrm>
        <a:graphic>
          <a:graphicData uri="http://schemas.openxmlformats.org/presentationml/2006/ole">
            <mc:AlternateContent xmlns:mc="http://schemas.openxmlformats.org/markup-compatibility/2006">
              <mc:Choice xmlns:v="urn:schemas-microsoft-com:vml" Requires="v">
                <p:oleObj spid="_x0000_s34858" name="" r:id="rId19" imgW="4533900" imgH="2565400" progId="Equation.3">
                  <p:embed/>
                </p:oleObj>
              </mc:Choice>
              <mc:Fallback>
                <p:oleObj name="" r:id="rId19" imgW="4533900" imgH="2565400" progId="Equation.3">
                  <p:embed/>
                  <p:pic>
                    <p:nvPicPr>
                      <p:cNvPr id="0" name="Object 7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33600" y="3429000"/>
                        <a:ext cx="4191000"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866" name="直接连接符 29"/>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36867" name="Text Box 7"/>
          <p:cNvSpPr txBox="1">
            <a:spLocks noChangeArrowheads="1"/>
          </p:cNvSpPr>
          <p:nvPr/>
        </p:nvSpPr>
        <p:spPr bwMode="auto">
          <a:xfrm>
            <a:off x="685800" y="2057400"/>
            <a:ext cx="5257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2800" b="1">
                <a:latin typeface="Arial" panose="020B0604020202020204" pitchFamily="34" charset="0"/>
              </a:rPr>
              <a:t>矢量场沿某一闭合曲线的线积分，称为该矢量场沿此闭合曲线的环量。</a:t>
            </a:r>
            <a:endParaRPr lang="zh-CN" altLang="en-US" sz="2800" b="1">
              <a:latin typeface="Arial" panose="020B0604020202020204" pitchFamily="34" charset="0"/>
            </a:endParaRPr>
          </a:p>
        </p:txBody>
      </p:sp>
      <p:sp>
        <p:nvSpPr>
          <p:cNvPr id="36868" name="Text Box 21"/>
          <p:cNvSpPr txBox="1">
            <a:spLocks noChangeArrowheads="1"/>
          </p:cNvSpPr>
          <p:nvPr/>
        </p:nvSpPr>
        <p:spPr bwMode="auto">
          <a:xfrm>
            <a:off x="1981200" y="457200"/>
            <a:ext cx="571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b="1" u="sng">
                <a:solidFill>
                  <a:schemeClr val="hlink"/>
                </a:solidFill>
                <a:latin typeface="Arial" panose="020B0604020202020204" pitchFamily="34" charset="0"/>
              </a:rPr>
              <a:t>3</a:t>
            </a:r>
            <a:r>
              <a:rPr lang="zh-CN" altLang="en-US" b="1" u="sng">
                <a:solidFill>
                  <a:schemeClr val="hlink"/>
                </a:solidFill>
                <a:latin typeface="Arial" panose="020B0604020202020204" pitchFamily="34" charset="0"/>
              </a:rPr>
              <a:t>、矢量场的环量、涡量及旋度</a:t>
            </a:r>
            <a:endParaRPr lang="zh-CN" altLang="en-US" b="1" u="sng">
              <a:solidFill>
                <a:schemeClr val="hlink"/>
              </a:solidFill>
              <a:latin typeface="Arial" panose="020B0604020202020204" pitchFamily="34" charset="0"/>
            </a:endParaRPr>
          </a:p>
        </p:txBody>
      </p:sp>
      <p:sp>
        <p:nvSpPr>
          <p:cNvPr id="36869" name="Text Box 22"/>
          <p:cNvSpPr txBox="1">
            <a:spLocks noChangeArrowheads="1"/>
          </p:cNvSpPr>
          <p:nvPr/>
        </p:nvSpPr>
        <p:spPr bwMode="auto">
          <a:xfrm>
            <a:off x="609600" y="1447800"/>
            <a:ext cx="17526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b="1">
                <a:latin typeface="Times New Roman" panose="02020603050405020304" pitchFamily="18" charset="0"/>
              </a:rPr>
              <a:t>① </a:t>
            </a:r>
            <a:r>
              <a:rPr lang="zh-CN" altLang="en-US" b="1">
                <a:latin typeface="Times New Roman" panose="02020603050405020304" pitchFamily="18" charset="0"/>
              </a:rPr>
              <a:t>环量</a:t>
            </a:r>
            <a:endParaRPr lang="zh-CN" altLang="en-US" b="1">
              <a:latin typeface="Times New Roman" panose="02020603050405020304" pitchFamily="18" charset="0"/>
            </a:endParaRPr>
          </a:p>
        </p:txBody>
      </p:sp>
      <p:sp>
        <p:nvSpPr>
          <p:cNvPr id="36870" name="Freeform 27"/>
          <p:cNvSpPr/>
          <p:nvPr/>
        </p:nvSpPr>
        <p:spPr bwMode="auto">
          <a:xfrm>
            <a:off x="5334000" y="3200400"/>
            <a:ext cx="2032000" cy="1104900"/>
          </a:xfrm>
          <a:custGeom>
            <a:avLst/>
            <a:gdLst>
              <a:gd name="T0" fmla="*/ 2147483646 w 1280"/>
              <a:gd name="T1" fmla="*/ 2147483646 h 696"/>
              <a:gd name="T2" fmla="*/ 2147483646 w 1280"/>
              <a:gd name="T3" fmla="*/ 2147483646 h 696"/>
              <a:gd name="T4" fmla="*/ 2147483646 w 1280"/>
              <a:gd name="T5" fmla="*/ 2147483646 h 696"/>
              <a:gd name="T6" fmla="*/ 2147483646 w 1280"/>
              <a:gd name="T7" fmla="*/ 2147483646 h 696"/>
              <a:gd name="T8" fmla="*/ 2147483646 w 1280"/>
              <a:gd name="T9" fmla="*/ 2147483646 h 696"/>
              <a:gd name="T10" fmla="*/ 2147483646 w 1280"/>
              <a:gd name="T11" fmla="*/ 2147483646 h 696"/>
              <a:gd name="T12" fmla="*/ 0 60000 65536"/>
              <a:gd name="T13" fmla="*/ 0 60000 65536"/>
              <a:gd name="T14" fmla="*/ 0 60000 65536"/>
              <a:gd name="T15" fmla="*/ 0 60000 65536"/>
              <a:gd name="T16" fmla="*/ 0 60000 65536"/>
              <a:gd name="T17" fmla="*/ 0 60000 65536"/>
              <a:gd name="T18" fmla="*/ 0 w 1280"/>
              <a:gd name="T19" fmla="*/ 0 h 696"/>
              <a:gd name="T20" fmla="*/ 1280 w 1280"/>
              <a:gd name="T21" fmla="*/ 696 h 696"/>
            </a:gdLst>
            <a:ahLst/>
            <a:cxnLst>
              <a:cxn ang="T12">
                <a:pos x="T0" y="T1"/>
              </a:cxn>
              <a:cxn ang="T13">
                <a:pos x="T2" y="T3"/>
              </a:cxn>
              <a:cxn ang="T14">
                <a:pos x="T4" y="T5"/>
              </a:cxn>
              <a:cxn ang="T15">
                <a:pos x="T6" y="T7"/>
              </a:cxn>
              <a:cxn ang="T16">
                <a:pos x="T8" y="T9"/>
              </a:cxn>
              <a:cxn ang="T17">
                <a:pos x="T10" y="T11"/>
              </a:cxn>
            </a:cxnLst>
            <a:rect l="T18" t="T19" r="T20" b="T21"/>
            <a:pathLst>
              <a:path w="1280" h="696">
                <a:moveTo>
                  <a:pt x="56" y="152"/>
                </a:moveTo>
                <a:cubicBezTo>
                  <a:pt x="112" y="56"/>
                  <a:pt x="392" y="0"/>
                  <a:pt x="584" y="8"/>
                </a:cubicBezTo>
                <a:cubicBezTo>
                  <a:pt x="776" y="16"/>
                  <a:pt x="1136" y="96"/>
                  <a:pt x="1208" y="200"/>
                </a:cubicBezTo>
                <a:cubicBezTo>
                  <a:pt x="1280" y="304"/>
                  <a:pt x="1176" y="568"/>
                  <a:pt x="1016" y="632"/>
                </a:cubicBezTo>
                <a:cubicBezTo>
                  <a:pt x="856" y="696"/>
                  <a:pt x="408" y="664"/>
                  <a:pt x="248" y="584"/>
                </a:cubicBezTo>
                <a:cubicBezTo>
                  <a:pt x="88" y="504"/>
                  <a:pt x="0" y="248"/>
                  <a:pt x="56" y="152"/>
                </a:cubicBezTo>
                <a:close/>
              </a:path>
            </a:pathLst>
          </a:custGeom>
          <a:noFill/>
          <a:ln w="31750">
            <a:solidFill>
              <a:srgbClr val="0000FF"/>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nvGrpSpPr>
          <p:cNvPr id="36871" name="Group 33"/>
          <p:cNvGrpSpPr/>
          <p:nvPr/>
        </p:nvGrpSpPr>
        <p:grpSpPr bwMode="auto">
          <a:xfrm rot="7180826">
            <a:off x="7239000" y="3581400"/>
            <a:ext cx="125413" cy="125413"/>
            <a:chOff x="4896" y="1824"/>
            <a:chExt cx="48" cy="48"/>
          </a:xfrm>
        </p:grpSpPr>
        <p:sp>
          <p:nvSpPr>
            <p:cNvPr id="36894" name="Line 34"/>
            <p:cNvSpPr>
              <a:spLocks noChangeShapeType="1"/>
            </p:cNvSpPr>
            <p:nvPr/>
          </p:nvSpPr>
          <p:spPr bwMode="auto">
            <a:xfrm>
              <a:off x="4896" y="1824"/>
              <a:ext cx="0" cy="48"/>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95" name="Line 35"/>
            <p:cNvSpPr>
              <a:spLocks noChangeShapeType="1"/>
            </p:cNvSpPr>
            <p:nvPr/>
          </p:nvSpPr>
          <p:spPr bwMode="auto">
            <a:xfrm>
              <a:off x="4896" y="1872"/>
              <a:ext cx="48"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6872" name="Rectangle 37"/>
          <p:cNvSpPr>
            <a:spLocks noChangeArrowheads="1"/>
          </p:cNvSpPr>
          <p:nvPr/>
        </p:nvSpPr>
        <p:spPr bwMode="auto">
          <a:xfrm>
            <a:off x="44434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36873" name="Object 36"/>
          <p:cNvGraphicFramePr>
            <a:graphicFrameLocks noChangeAspect="1"/>
          </p:cNvGraphicFramePr>
          <p:nvPr/>
        </p:nvGraphicFramePr>
        <p:xfrm>
          <a:off x="7467600" y="3581400"/>
          <a:ext cx="257175" cy="457200"/>
        </p:xfrm>
        <a:graphic>
          <a:graphicData uri="http://schemas.openxmlformats.org/presentationml/2006/ole">
            <mc:AlternateContent xmlns:mc="http://schemas.openxmlformats.org/markup-compatibility/2006">
              <mc:Choice xmlns:v="urn:schemas-microsoft-com:vml" Requires="v">
                <p:oleObj spid="_x0000_s36896" name="Equation" r:id="rId1" imgW="254000" imgH="457200" progId="Equation.3">
                  <p:embed/>
                </p:oleObj>
              </mc:Choice>
              <mc:Fallback>
                <p:oleObj name="Equation" r:id="rId1" imgW="254000" imgH="457200" progId="Equation.3">
                  <p:embed/>
                  <p:pic>
                    <p:nvPicPr>
                      <p:cNvPr id="0" name="Object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3581400"/>
                        <a:ext cx="257175" cy="457200"/>
                      </a:xfrm>
                      <a:prstGeom prst="rect">
                        <a:avLst/>
                      </a:prstGeom>
                      <a:noFill/>
                      <a:ln>
                        <a:noFill/>
                      </a:ln>
                      <a:extLst>
                        <a:ext uri="{909E8E84-426E-40DD-AFC4-6F175D3DCCD1}">
                          <a14:hiddenFill xmlns:a14="http://schemas.microsoft.com/office/drawing/2010/main">
                            <a:solidFill>
                              <a:srgbClr val="66FF99"/>
                            </a:solidFill>
                          </a14:hiddenFill>
                        </a:ext>
                        <a:ext uri="{91240B29-F687-4F45-9708-019B960494DF}">
                          <a14:hiddenLine xmlns:a14="http://schemas.microsoft.com/office/drawing/2010/main" w="9525">
                            <a:solidFill>
                              <a:schemeClr val="folHlink"/>
                            </a:solidFill>
                            <a:miter lim="800000"/>
                            <a:headEnd/>
                            <a:tailEnd/>
                          </a14:hiddenLine>
                        </a:ext>
                      </a:extLst>
                    </p:spPr>
                  </p:pic>
                </p:oleObj>
              </mc:Fallback>
            </mc:AlternateContent>
          </a:graphicData>
        </a:graphic>
      </p:graphicFrame>
      <p:sp>
        <p:nvSpPr>
          <p:cNvPr id="36874" name="Rectangle 39"/>
          <p:cNvSpPr>
            <a:spLocks noChangeArrowheads="1"/>
          </p:cNvSpPr>
          <p:nvPr/>
        </p:nvSpPr>
        <p:spPr bwMode="auto">
          <a:xfrm>
            <a:off x="3562350" y="3048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36875" name="Object 38"/>
          <p:cNvGraphicFramePr>
            <a:graphicFrameLocks noChangeAspect="1"/>
          </p:cNvGraphicFramePr>
          <p:nvPr/>
        </p:nvGraphicFramePr>
        <p:xfrm>
          <a:off x="1828800" y="3429000"/>
          <a:ext cx="2019300" cy="762000"/>
        </p:xfrm>
        <a:graphic>
          <a:graphicData uri="http://schemas.openxmlformats.org/presentationml/2006/ole">
            <mc:AlternateContent xmlns:mc="http://schemas.openxmlformats.org/markup-compatibility/2006">
              <mc:Choice xmlns:v="urn:schemas-microsoft-com:vml" Requires="v">
                <p:oleObj spid="_x0000_s36897" name="" r:id="rId3" imgW="2019300" imgH="762000" progId="Equation.3">
                  <p:embed/>
                </p:oleObj>
              </mc:Choice>
              <mc:Fallback>
                <p:oleObj name="" r:id="rId3" imgW="2019300" imgH="762000" progId="Equation.3">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429000"/>
                        <a:ext cx="20193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6" name="Text Box 40"/>
          <p:cNvSpPr txBox="1">
            <a:spLocks noChangeArrowheads="1"/>
          </p:cNvSpPr>
          <p:nvPr/>
        </p:nvSpPr>
        <p:spPr bwMode="auto">
          <a:xfrm>
            <a:off x="1143000" y="4343400"/>
            <a:ext cx="6248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fontAlgn="t" hangingPunct="1">
              <a:spcBef>
                <a:spcPct val="50000"/>
              </a:spcBef>
              <a:buClrTx/>
              <a:buSzTx/>
              <a:buFontTx/>
              <a:buNone/>
            </a:pPr>
            <a:r>
              <a:rPr lang="zh-CN" altLang="en-US" sz="2800">
                <a:latin typeface="宋体" panose="02010600030101010101" pitchFamily="2" charset="-122"/>
              </a:rPr>
              <a:t>例：若  </a:t>
            </a:r>
            <a:r>
              <a:rPr lang="zh-CN" altLang="en-US" sz="2800">
                <a:solidFill>
                  <a:srgbClr val="000000"/>
                </a:solidFill>
                <a:latin typeface="宋体" panose="02010600030101010101" pitchFamily="2" charset="-122"/>
              </a:rPr>
              <a:t>为力，则</a:t>
            </a:r>
            <a:r>
              <a:rPr lang="en-US" altLang="zh-CN" sz="2800">
                <a:solidFill>
                  <a:srgbClr val="000000"/>
                </a:solidFill>
                <a:latin typeface="Times New Roman" panose="02020603050405020304" pitchFamily="18" charset="0"/>
              </a:rPr>
              <a:t>Г</a:t>
            </a:r>
            <a:r>
              <a:rPr lang="zh-CN" altLang="en-US" sz="2800">
                <a:solidFill>
                  <a:srgbClr val="000000"/>
                </a:solidFill>
                <a:latin typeface="宋体" panose="02010600030101010101" pitchFamily="2" charset="-122"/>
              </a:rPr>
              <a:t>为功；若 为  ，则</a:t>
            </a:r>
            <a:r>
              <a:rPr lang="en-US" altLang="zh-CN" sz="2800">
                <a:solidFill>
                  <a:srgbClr val="000000"/>
                </a:solidFill>
                <a:latin typeface="Times New Roman" panose="02020603050405020304" pitchFamily="18" charset="0"/>
              </a:rPr>
              <a:t>Г</a:t>
            </a:r>
            <a:r>
              <a:rPr lang="zh-CN" altLang="en-US" sz="2800">
                <a:solidFill>
                  <a:srgbClr val="000000"/>
                </a:solidFill>
                <a:latin typeface="宋体" panose="02010600030101010101" pitchFamily="2" charset="-122"/>
              </a:rPr>
              <a:t>为电动势。</a:t>
            </a:r>
            <a:endParaRPr lang="en-US" altLang="zh-CN" sz="2800">
              <a:solidFill>
                <a:srgbClr val="000000"/>
              </a:solidFill>
              <a:latin typeface="宋体" panose="02010600030101010101" pitchFamily="2" charset="-122"/>
            </a:endParaRPr>
          </a:p>
        </p:txBody>
      </p:sp>
      <p:sp>
        <p:nvSpPr>
          <p:cNvPr id="36877" name="Rectangle 42"/>
          <p:cNvSpPr>
            <a:spLocks noChangeArrowheads="1"/>
          </p:cNvSpPr>
          <p:nvPr/>
        </p:nvSpPr>
        <p:spPr bwMode="auto">
          <a:xfrm>
            <a:off x="44053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36878" name="Object 41"/>
          <p:cNvGraphicFramePr>
            <a:graphicFrameLocks noChangeAspect="1"/>
          </p:cNvGraphicFramePr>
          <p:nvPr/>
        </p:nvGraphicFramePr>
        <p:xfrm>
          <a:off x="2362200" y="4419600"/>
          <a:ext cx="277813" cy="381000"/>
        </p:xfrm>
        <a:graphic>
          <a:graphicData uri="http://schemas.openxmlformats.org/presentationml/2006/ole">
            <mc:AlternateContent xmlns:mc="http://schemas.openxmlformats.org/markup-compatibility/2006">
              <mc:Choice xmlns:v="urn:schemas-microsoft-com:vml" Requires="v">
                <p:oleObj spid="_x0000_s36898" name="" r:id="rId5" imgW="330200" imgH="457200" progId="Equation.3">
                  <p:embed/>
                </p:oleObj>
              </mc:Choice>
              <mc:Fallback>
                <p:oleObj name="" r:id="rId5" imgW="330200" imgH="457200"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419600"/>
                        <a:ext cx="277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9" name="Object 43"/>
          <p:cNvGraphicFramePr>
            <a:graphicFrameLocks noChangeAspect="1"/>
          </p:cNvGraphicFramePr>
          <p:nvPr/>
        </p:nvGraphicFramePr>
        <p:xfrm>
          <a:off x="5638800" y="4343400"/>
          <a:ext cx="277813" cy="381000"/>
        </p:xfrm>
        <a:graphic>
          <a:graphicData uri="http://schemas.openxmlformats.org/presentationml/2006/ole">
            <mc:AlternateContent xmlns:mc="http://schemas.openxmlformats.org/markup-compatibility/2006">
              <mc:Choice xmlns:v="urn:schemas-microsoft-com:vml" Requires="v">
                <p:oleObj spid="_x0000_s36899" name="" r:id="rId7" imgW="330200" imgH="457200" progId="Equation.3">
                  <p:embed/>
                </p:oleObj>
              </mc:Choice>
              <mc:Fallback>
                <p:oleObj name="" r:id="rId7" imgW="330200" imgH="457200" progId="Equation.3">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4343400"/>
                        <a:ext cx="277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0" name="Rectangle 45"/>
          <p:cNvSpPr>
            <a:spLocks noChangeArrowheads="1"/>
          </p:cNvSpPr>
          <p:nvPr/>
        </p:nvSpPr>
        <p:spPr bwMode="auto">
          <a:xfrm>
            <a:off x="4395788"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36881" name="Object 44"/>
          <p:cNvGraphicFramePr>
            <a:graphicFrameLocks noChangeAspect="1"/>
          </p:cNvGraphicFramePr>
          <p:nvPr/>
        </p:nvGraphicFramePr>
        <p:xfrm>
          <a:off x="6248400" y="4343400"/>
          <a:ext cx="296863" cy="376238"/>
        </p:xfrm>
        <a:graphic>
          <a:graphicData uri="http://schemas.openxmlformats.org/presentationml/2006/ole">
            <mc:AlternateContent xmlns:mc="http://schemas.openxmlformats.org/markup-compatibility/2006">
              <mc:Choice xmlns:v="urn:schemas-microsoft-com:vml" Requires="v">
                <p:oleObj spid="_x0000_s36900" name="" r:id="rId8" imgW="355600" imgH="443865" progId="Equation.3">
                  <p:embed/>
                </p:oleObj>
              </mc:Choice>
              <mc:Fallback>
                <p:oleObj name="" r:id="rId8" imgW="355600" imgH="443865" progId="Equation.3">
                  <p:embed/>
                  <p:pic>
                    <p:nvPicPr>
                      <p:cNvPr id="0" name="Object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4343400"/>
                        <a:ext cx="29686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2" name="Text Box 46"/>
          <p:cNvSpPr txBox="1">
            <a:spLocks noChangeArrowheads="1"/>
          </p:cNvSpPr>
          <p:nvPr/>
        </p:nvSpPr>
        <p:spPr bwMode="auto">
          <a:xfrm>
            <a:off x="1143000" y="5410200"/>
            <a:ext cx="4800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2800" b="1">
                <a:solidFill>
                  <a:srgbClr val="000000"/>
                </a:solidFill>
                <a:latin typeface="宋体" panose="02010600030101010101" pitchFamily="2" charset="-122"/>
              </a:rPr>
              <a:t>若</a:t>
            </a:r>
            <a:r>
              <a:rPr lang="en-US" altLang="zh-CN" sz="2800" b="1">
                <a:solidFill>
                  <a:srgbClr val="000000"/>
                </a:solidFill>
                <a:latin typeface="Times New Roman" panose="02020603050405020304" pitchFamily="18" charset="0"/>
              </a:rPr>
              <a:t>Г≠0</a:t>
            </a:r>
            <a:r>
              <a:rPr lang="zh-CN" altLang="en-US" sz="2800" b="1">
                <a:solidFill>
                  <a:srgbClr val="000000"/>
                </a:solidFill>
                <a:latin typeface="宋体" panose="02010600030101010101" pitchFamily="2" charset="-122"/>
              </a:rPr>
              <a:t>，回路中必有产生这种场的旋涡源。</a:t>
            </a:r>
            <a:r>
              <a:rPr lang="zh-CN" altLang="en-US" sz="2800">
                <a:solidFill>
                  <a:srgbClr val="000000"/>
                </a:solidFill>
                <a:latin typeface="宋体" panose="02010600030101010101" pitchFamily="2" charset="-122"/>
              </a:rPr>
              <a:t>例：静磁场。</a:t>
            </a:r>
            <a:endParaRPr lang="en-US" altLang="zh-CN" sz="2800"/>
          </a:p>
        </p:txBody>
      </p:sp>
      <p:sp>
        <p:nvSpPr>
          <p:cNvPr id="36883" name="AutoShape 47"/>
          <p:cNvSpPr>
            <a:spLocks noChangeArrowheads="1"/>
          </p:cNvSpPr>
          <p:nvPr/>
        </p:nvSpPr>
        <p:spPr bwMode="auto">
          <a:xfrm>
            <a:off x="6629400" y="4648200"/>
            <a:ext cx="1828800" cy="16764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noFill/>
          <a:ln w="2857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6884" name="Group 48"/>
          <p:cNvGrpSpPr/>
          <p:nvPr/>
        </p:nvGrpSpPr>
        <p:grpSpPr bwMode="auto">
          <a:xfrm rot="7180826">
            <a:off x="8382000" y="5334000"/>
            <a:ext cx="125413" cy="125413"/>
            <a:chOff x="4896" y="1824"/>
            <a:chExt cx="48" cy="48"/>
          </a:xfrm>
        </p:grpSpPr>
        <p:sp>
          <p:nvSpPr>
            <p:cNvPr id="36892" name="Line 49"/>
            <p:cNvSpPr>
              <a:spLocks noChangeShapeType="1"/>
            </p:cNvSpPr>
            <p:nvPr/>
          </p:nvSpPr>
          <p:spPr bwMode="auto">
            <a:xfrm>
              <a:off x="4896" y="1824"/>
              <a:ext cx="0" cy="48"/>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93" name="Line 50"/>
            <p:cNvSpPr>
              <a:spLocks noChangeShapeType="1"/>
            </p:cNvSpPr>
            <p:nvPr/>
          </p:nvSpPr>
          <p:spPr bwMode="auto">
            <a:xfrm>
              <a:off x="4896" y="1872"/>
              <a:ext cx="48"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6885" name="Group 51"/>
          <p:cNvGrpSpPr/>
          <p:nvPr/>
        </p:nvGrpSpPr>
        <p:grpSpPr bwMode="auto">
          <a:xfrm rot="7180826">
            <a:off x="7924800" y="5410200"/>
            <a:ext cx="125413" cy="125413"/>
            <a:chOff x="4896" y="1824"/>
            <a:chExt cx="48" cy="48"/>
          </a:xfrm>
        </p:grpSpPr>
        <p:sp>
          <p:nvSpPr>
            <p:cNvPr id="36890" name="Line 52"/>
            <p:cNvSpPr>
              <a:spLocks noChangeShapeType="1"/>
            </p:cNvSpPr>
            <p:nvPr/>
          </p:nvSpPr>
          <p:spPr bwMode="auto">
            <a:xfrm>
              <a:off x="4896" y="1824"/>
              <a:ext cx="0" cy="48"/>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891" name="Line 53"/>
            <p:cNvSpPr>
              <a:spLocks noChangeShapeType="1"/>
            </p:cNvSpPr>
            <p:nvPr/>
          </p:nvSpPr>
          <p:spPr bwMode="auto">
            <a:xfrm>
              <a:off x="4896" y="1872"/>
              <a:ext cx="48" cy="0"/>
            </a:xfrm>
            <a:prstGeom prst="line">
              <a:avLst/>
            </a:prstGeom>
            <a:noFill/>
            <a:ln w="2540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6886" name="Rectangle 55"/>
          <p:cNvSpPr>
            <a:spLocks noChangeArrowheads="1"/>
          </p:cNvSpPr>
          <p:nvPr/>
        </p:nvSpPr>
        <p:spPr bwMode="auto">
          <a:xfrm>
            <a:off x="4405313"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36887" name="Object 54"/>
          <p:cNvGraphicFramePr>
            <a:graphicFrameLocks noChangeAspect="1"/>
          </p:cNvGraphicFramePr>
          <p:nvPr/>
        </p:nvGraphicFramePr>
        <p:xfrm>
          <a:off x="8001000" y="4953000"/>
          <a:ext cx="279400" cy="376238"/>
        </p:xfrm>
        <a:graphic>
          <a:graphicData uri="http://schemas.openxmlformats.org/presentationml/2006/ole">
            <mc:AlternateContent xmlns:mc="http://schemas.openxmlformats.org/markup-compatibility/2006">
              <mc:Choice xmlns:v="urn:schemas-microsoft-com:vml" Requires="v">
                <p:oleObj spid="_x0000_s36901" name="" r:id="rId10" imgW="330200" imgH="444500" progId="Equation.3">
                  <p:embed/>
                </p:oleObj>
              </mc:Choice>
              <mc:Fallback>
                <p:oleObj name="" r:id="rId10" imgW="330200" imgH="444500" progId="Equation.3">
                  <p:embed/>
                  <p:pic>
                    <p:nvPicPr>
                      <p:cNvPr id="0" name="Object 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01000" y="4953000"/>
                        <a:ext cx="27940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8" name="Text Box 57"/>
          <p:cNvSpPr txBox="1">
            <a:spLocks noChangeArrowheads="1"/>
          </p:cNvSpPr>
          <p:nvPr/>
        </p:nvSpPr>
        <p:spPr bwMode="auto">
          <a:xfrm>
            <a:off x="7162800" y="52578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sz="2800" b="1" i="1">
                <a:solidFill>
                  <a:srgbClr val="000000"/>
                </a:solidFill>
                <a:latin typeface="Times New Roman" panose="02020603050405020304" pitchFamily="18" charset="0"/>
              </a:rPr>
              <a:t>I</a:t>
            </a:r>
            <a:r>
              <a:rPr lang="en-US" altLang="zh-CN" sz="2800" b="1">
                <a:solidFill>
                  <a:srgbClr val="000000"/>
                </a:solidFill>
                <a:latin typeface="Times New Roman" panose="02020603050405020304" pitchFamily="18" charset="0"/>
              </a:rPr>
              <a:t>⊙</a:t>
            </a:r>
            <a:endParaRPr lang="en-US" altLang="zh-CN" sz="2800" b="1" i="1">
              <a:solidFill>
                <a:srgbClr val="000000"/>
              </a:solidFill>
              <a:latin typeface="Times New Roman" panose="02020603050405020304" pitchFamily="18" charset="0"/>
            </a:endParaRPr>
          </a:p>
        </p:txBody>
      </p:sp>
      <p:pic>
        <p:nvPicPr>
          <p:cNvPr id="36889" name="图片 30" descr="2012091014472358.jpg"/>
          <p:cNvPicPr>
            <a:picLocks noChangeAspect="1"/>
          </p:cNvPicPr>
          <p:nvPr/>
        </p:nvPicPr>
        <p:blipFill>
          <a:blip r:embed="rId12">
            <a:extLst>
              <a:ext uri="{28A0092B-C50C-407E-A947-70E740481C1C}">
                <a14:useLocalDpi xmlns:a14="http://schemas.microsoft.com/office/drawing/2010/main" val="0"/>
              </a:ext>
            </a:extLst>
          </a:blip>
          <a:srcRect b="5408"/>
          <a:stretch>
            <a:fillRect/>
          </a:stretch>
        </p:blipFill>
        <p:spPr bwMode="auto">
          <a:xfrm>
            <a:off x="6096000" y="1219200"/>
            <a:ext cx="27432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914" name="直接连接符 38"/>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38915" name="Text Box 9"/>
          <p:cNvSpPr txBox="1">
            <a:spLocks noChangeArrowheads="1"/>
          </p:cNvSpPr>
          <p:nvPr/>
        </p:nvSpPr>
        <p:spPr bwMode="auto">
          <a:xfrm>
            <a:off x="1981200" y="457200"/>
            <a:ext cx="571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b="1" u="sng">
                <a:solidFill>
                  <a:schemeClr val="hlink"/>
                </a:solidFill>
                <a:latin typeface="Arial" panose="020B0604020202020204" pitchFamily="34" charset="0"/>
              </a:rPr>
              <a:t>3</a:t>
            </a:r>
            <a:r>
              <a:rPr lang="zh-CN" altLang="en-US" b="1" u="sng">
                <a:solidFill>
                  <a:schemeClr val="hlink"/>
                </a:solidFill>
                <a:latin typeface="Arial" panose="020B0604020202020204" pitchFamily="34" charset="0"/>
              </a:rPr>
              <a:t>、矢量场的环量、涡量及旋度</a:t>
            </a:r>
            <a:endParaRPr lang="zh-CN" altLang="en-US" b="1" u="sng">
              <a:solidFill>
                <a:schemeClr val="hlink"/>
              </a:solidFill>
              <a:latin typeface="Arial" panose="020B0604020202020204" pitchFamily="34" charset="0"/>
            </a:endParaRPr>
          </a:p>
        </p:txBody>
      </p:sp>
      <p:sp>
        <p:nvSpPr>
          <p:cNvPr id="38916" name="Text Box 10"/>
          <p:cNvSpPr txBox="1">
            <a:spLocks noChangeArrowheads="1"/>
          </p:cNvSpPr>
          <p:nvPr/>
        </p:nvSpPr>
        <p:spPr bwMode="auto">
          <a:xfrm>
            <a:off x="457200" y="1524000"/>
            <a:ext cx="45720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b="1">
                <a:latin typeface="Arial" panose="020B0604020202020204" pitchFamily="34" charset="0"/>
              </a:rPr>
              <a:t>② </a:t>
            </a:r>
            <a:r>
              <a:rPr lang="zh-CN" altLang="en-US" b="1">
                <a:latin typeface="Arial" panose="020B0604020202020204" pitchFamily="34" charset="0"/>
              </a:rPr>
              <a:t>涡量（或环量面密度）</a:t>
            </a:r>
            <a:endParaRPr lang="zh-CN" altLang="en-US" b="1">
              <a:latin typeface="Arial" panose="020B0604020202020204" pitchFamily="34" charset="0"/>
            </a:endParaRPr>
          </a:p>
        </p:txBody>
      </p:sp>
      <p:sp>
        <p:nvSpPr>
          <p:cNvPr id="38917" name="Rectangle 24"/>
          <p:cNvSpPr>
            <a:spLocks noChangeArrowheads="1"/>
          </p:cNvSpPr>
          <p:nvPr/>
        </p:nvSpPr>
        <p:spPr bwMode="auto">
          <a:xfrm>
            <a:off x="43005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38918" name="Object 26"/>
          <p:cNvGraphicFramePr>
            <a:graphicFrameLocks noChangeAspect="1"/>
          </p:cNvGraphicFramePr>
          <p:nvPr/>
        </p:nvGraphicFramePr>
        <p:xfrm>
          <a:off x="4457700" y="3168650"/>
          <a:ext cx="228600" cy="520700"/>
        </p:xfrm>
        <a:graphic>
          <a:graphicData uri="http://schemas.openxmlformats.org/presentationml/2006/ole">
            <mc:AlternateContent xmlns:mc="http://schemas.openxmlformats.org/markup-compatibility/2006">
              <mc:Choice xmlns:v="urn:schemas-microsoft-com:vml" Requires="v">
                <p:oleObj spid="_x0000_s38937" name="Equation" r:id="rId1" imgW="228600" imgH="520700" progId="Equation.3">
                  <p:embed/>
                </p:oleObj>
              </mc:Choice>
              <mc:Fallback>
                <p:oleObj name="Equation" r:id="rId1" imgW="228600" imgH="520700" progId="Equation.3">
                  <p:embed/>
                  <p:pic>
                    <p:nvPicPr>
                      <p:cNvPr id="0" name="Object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700" y="3168650"/>
                        <a:ext cx="228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9" name="Rectangle 34"/>
          <p:cNvSpPr>
            <a:spLocks noChangeArrowheads="1"/>
          </p:cNvSpPr>
          <p:nvPr/>
        </p:nvSpPr>
        <p:spPr bwMode="auto">
          <a:xfrm>
            <a:off x="443865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8920" name="Rectangle 36"/>
          <p:cNvSpPr>
            <a:spLocks noChangeArrowheads="1"/>
          </p:cNvSpPr>
          <p:nvPr/>
        </p:nvSpPr>
        <p:spPr bwMode="auto">
          <a:xfrm>
            <a:off x="443865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8921" name="Rectangle 38"/>
          <p:cNvSpPr>
            <a:spLocks noChangeArrowheads="1"/>
          </p:cNvSpPr>
          <p:nvPr/>
        </p:nvSpPr>
        <p:spPr bwMode="auto">
          <a:xfrm>
            <a:off x="443865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8922" name="Rectangle 40"/>
          <p:cNvSpPr>
            <a:spLocks noChangeArrowheads="1"/>
          </p:cNvSpPr>
          <p:nvPr/>
        </p:nvSpPr>
        <p:spPr bwMode="auto">
          <a:xfrm>
            <a:off x="4300538"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8923" name="Rectangle 42"/>
          <p:cNvSpPr>
            <a:spLocks noChangeArrowheads="1"/>
          </p:cNvSpPr>
          <p:nvPr/>
        </p:nvSpPr>
        <p:spPr bwMode="auto">
          <a:xfrm>
            <a:off x="2928938" y="2776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8924" name="Rectangle 46"/>
          <p:cNvSpPr>
            <a:spLocks noChangeArrowheads="1"/>
          </p:cNvSpPr>
          <p:nvPr/>
        </p:nvSpPr>
        <p:spPr bwMode="auto">
          <a:xfrm>
            <a:off x="44053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8925" name="Rectangle 48"/>
          <p:cNvSpPr>
            <a:spLocks noChangeArrowheads="1"/>
          </p:cNvSpPr>
          <p:nvPr/>
        </p:nvSpPr>
        <p:spPr bwMode="auto">
          <a:xfrm>
            <a:off x="44053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8926" name="Rectangle 50"/>
          <p:cNvSpPr>
            <a:spLocks noChangeArrowheads="1"/>
          </p:cNvSpPr>
          <p:nvPr/>
        </p:nvSpPr>
        <p:spPr bwMode="auto">
          <a:xfrm>
            <a:off x="44053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8927" name="Rectangle 52"/>
          <p:cNvSpPr>
            <a:spLocks noChangeArrowheads="1"/>
          </p:cNvSpPr>
          <p:nvPr/>
        </p:nvSpPr>
        <p:spPr bwMode="auto">
          <a:xfrm>
            <a:off x="44053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8928" name="Rectangle 54"/>
          <p:cNvSpPr>
            <a:spLocks noChangeArrowheads="1"/>
          </p:cNvSpPr>
          <p:nvPr/>
        </p:nvSpPr>
        <p:spPr bwMode="auto">
          <a:xfrm>
            <a:off x="443865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8929" name="Rectangle 56"/>
          <p:cNvSpPr>
            <a:spLocks noChangeArrowheads="1"/>
          </p:cNvSpPr>
          <p:nvPr/>
        </p:nvSpPr>
        <p:spPr bwMode="auto">
          <a:xfrm>
            <a:off x="44053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8930" name="Rectangle 58"/>
          <p:cNvSpPr>
            <a:spLocks noChangeArrowheads="1"/>
          </p:cNvSpPr>
          <p:nvPr/>
        </p:nvSpPr>
        <p:spPr bwMode="auto">
          <a:xfrm>
            <a:off x="44053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8931" name="Rectangle 60"/>
          <p:cNvSpPr>
            <a:spLocks noChangeArrowheads="1"/>
          </p:cNvSpPr>
          <p:nvPr/>
        </p:nvSpPr>
        <p:spPr bwMode="auto">
          <a:xfrm>
            <a:off x="3519488"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3" name="矩形 2"/>
          <p:cNvSpPr>
            <a:spLocks noRot="1" noChangeAspect="1" noMove="1" noResize="1" noEditPoints="1" noAdjustHandles="1" noChangeArrowheads="1" noChangeShapeType="1" noTextEdit="1"/>
          </p:cNvSpPr>
          <p:nvPr/>
        </p:nvSpPr>
        <p:spPr>
          <a:xfrm>
            <a:off x="817727" y="2349320"/>
            <a:ext cx="3487574" cy="1264833"/>
          </a:xfrm>
          <a:prstGeom prst="rect">
            <a:avLst/>
          </a:prstGeom>
          <a:blipFill>
            <a:blip r:embed="rId3"/>
            <a:stretch>
              <a:fillRect/>
            </a:stretch>
          </a:blipFill>
        </p:spPr>
        <p:txBody>
          <a:bodyPr/>
          <a:lstStyle/>
          <a:p>
            <a:pPr>
              <a:defRPr/>
            </a:pPr>
            <a:r>
              <a:rPr lang="zh-CN" altLang="en-US" dirty="0">
                <a:noFill/>
              </a:rPr>
              <a:t> </a:t>
            </a:r>
            <a:endParaRPr lang="zh-CN" altLang="en-US" dirty="0">
              <a:noFill/>
            </a:endParaRPr>
          </a:p>
        </p:txBody>
      </p:sp>
      <p:pic>
        <p:nvPicPr>
          <p:cNvPr id="38933"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7475" y="4200525"/>
            <a:ext cx="362585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4" name="图片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8650" y="1812925"/>
            <a:ext cx="2809875"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5" name="图片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338" y="3698875"/>
            <a:ext cx="3554412"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6" name="图片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3825" y="5121275"/>
            <a:ext cx="210343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962" name="直接连接符 10"/>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40963" name="Text Box 5"/>
          <p:cNvSpPr txBox="1">
            <a:spLocks noChangeArrowheads="1"/>
          </p:cNvSpPr>
          <p:nvPr/>
        </p:nvSpPr>
        <p:spPr bwMode="auto">
          <a:xfrm>
            <a:off x="914400" y="2057400"/>
            <a:ext cx="7010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2800" b="1">
                <a:latin typeface="Arial" panose="020B0604020202020204" pitchFamily="34" charset="0"/>
              </a:rPr>
              <a:t>矢量场在某点的旋度为一矢量。其大小为该点涡量的最大值，其方向为使得该点涡量取最大值的方向。</a:t>
            </a:r>
            <a:endParaRPr lang="zh-CN" altLang="en-US" sz="2800" b="1">
              <a:latin typeface="Arial" panose="020B0604020202020204" pitchFamily="34" charset="0"/>
            </a:endParaRPr>
          </a:p>
        </p:txBody>
      </p:sp>
      <p:sp>
        <p:nvSpPr>
          <p:cNvPr id="40964" name="Text Box 10"/>
          <p:cNvSpPr txBox="1">
            <a:spLocks noChangeArrowheads="1"/>
          </p:cNvSpPr>
          <p:nvPr/>
        </p:nvSpPr>
        <p:spPr bwMode="auto">
          <a:xfrm>
            <a:off x="457200" y="1371600"/>
            <a:ext cx="16764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b="1">
                <a:latin typeface="Times New Roman" panose="02020603050405020304" pitchFamily="18" charset="0"/>
              </a:rPr>
              <a:t>③ </a:t>
            </a:r>
            <a:r>
              <a:rPr lang="zh-CN" altLang="en-US" b="1">
                <a:latin typeface="Times New Roman" panose="02020603050405020304" pitchFamily="18" charset="0"/>
              </a:rPr>
              <a:t>旋度</a:t>
            </a:r>
            <a:endParaRPr lang="zh-CN" altLang="en-US" b="1">
              <a:latin typeface="Times New Roman" panose="02020603050405020304" pitchFamily="18" charset="0"/>
            </a:endParaRPr>
          </a:p>
        </p:txBody>
      </p:sp>
      <p:sp>
        <p:nvSpPr>
          <p:cNvPr id="40965" name="Rectangle 12"/>
          <p:cNvSpPr>
            <a:spLocks noChangeArrowheads="1"/>
          </p:cNvSpPr>
          <p:nvPr/>
        </p:nvSpPr>
        <p:spPr bwMode="auto">
          <a:xfrm>
            <a:off x="1981200" y="1662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40966" name="Object 11"/>
          <p:cNvGraphicFramePr>
            <a:graphicFrameLocks noChangeAspect="1"/>
          </p:cNvGraphicFramePr>
          <p:nvPr/>
        </p:nvGraphicFramePr>
        <p:xfrm>
          <a:off x="3276600" y="3581400"/>
          <a:ext cx="3810000" cy="2597150"/>
        </p:xfrm>
        <a:graphic>
          <a:graphicData uri="http://schemas.openxmlformats.org/presentationml/2006/ole">
            <mc:AlternateContent xmlns:mc="http://schemas.openxmlformats.org/markup-compatibility/2006">
              <mc:Choice xmlns:v="urn:schemas-microsoft-com:vml" Requires="v">
                <p:oleObj spid="_x0000_s40972" name="" r:id="rId1" imgW="5181600" imgH="3530600" progId="Equation.3">
                  <p:embed/>
                </p:oleObj>
              </mc:Choice>
              <mc:Fallback>
                <p:oleObj name="" r:id="rId1" imgW="5181600" imgH="353060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581400"/>
                        <a:ext cx="3810000"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7" name="Text Box 13"/>
          <p:cNvSpPr txBox="1">
            <a:spLocks noChangeArrowheads="1"/>
          </p:cNvSpPr>
          <p:nvPr/>
        </p:nvSpPr>
        <p:spPr bwMode="auto">
          <a:xfrm>
            <a:off x="1447800" y="53340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en-US" altLang="zh-CN" sz="2400"/>
          </a:p>
        </p:txBody>
      </p:sp>
      <p:sp>
        <p:nvSpPr>
          <p:cNvPr id="40968" name="Text Box 14"/>
          <p:cNvSpPr txBox="1">
            <a:spLocks noChangeArrowheads="1"/>
          </p:cNvSpPr>
          <p:nvPr/>
        </p:nvSpPr>
        <p:spPr bwMode="auto">
          <a:xfrm>
            <a:off x="1981200" y="457200"/>
            <a:ext cx="571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b="1" u="sng">
                <a:solidFill>
                  <a:schemeClr val="hlink"/>
                </a:solidFill>
                <a:latin typeface="Arial" panose="020B0604020202020204" pitchFamily="34" charset="0"/>
              </a:rPr>
              <a:t>3</a:t>
            </a:r>
            <a:r>
              <a:rPr lang="zh-CN" altLang="en-US" b="1" u="sng">
                <a:solidFill>
                  <a:schemeClr val="hlink"/>
                </a:solidFill>
                <a:latin typeface="Arial" panose="020B0604020202020204" pitchFamily="34" charset="0"/>
              </a:rPr>
              <a:t>、矢量场的环量、涡量及旋度</a:t>
            </a:r>
            <a:endParaRPr lang="zh-CN" altLang="en-US" b="1" u="sng">
              <a:solidFill>
                <a:schemeClr val="hlink"/>
              </a:solidFill>
              <a:latin typeface="Arial" panose="020B0604020202020204" pitchFamily="34" charset="0"/>
            </a:endParaRPr>
          </a:p>
        </p:txBody>
      </p:sp>
      <p:sp>
        <p:nvSpPr>
          <p:cNvPr id="40969" name="Text Box 16"/>
          <p:cNvSpPr txBox="1">
            <a:spLocks noChangeArrowheads="1"/>
          </p:cNvSpPr>
          <p:nvPr/>
        </p:nvSpPr>
        <p:spPr bwMode="auto">
          <a:xfrm>
            <a:off x="1447800" y="5486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en-US" altLang="zh-CN" sz="2400"/>
          </a:p>
        </p:txBody>
      </p:sp>
      <p:sp>
        <p:nvSpPr>
          <p:cNvPr id="40970" name="Text Box 17"/>
          <p:cNvSpPr txBox="1">
            <a:spLocks noChangeArrowheads="1"/>
          </p:cNvSpPr>
          <p:nvPr/>
        </p:nvSpPr>
        <p:spPr bwMode="auto">
          <a:xfrm>
            <a:off x="1752600" y="5334000"/>
            <a:ext cx="152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sz="3000">
                <a:latin typeface="Times New Roman" panose="02020603050405020304" pitchFamily="18" charset="0"/>
              </a:rPr>
              <a:t>rotation</a:t>
            </a:r>
            <a:endParaRPr lang="en-US" altLang="zh-CN" sz="3000">
              <a:latin typeface="Times New Roman" panose="02020603050405020304" pitchFamily="18" charset="0"/>
            </a:endParaRPr>
          </a:p>
        </p:txBody>
      </p:sp>
      <p:sp>
        <p:nvSpPr>
          <p:cNvPr id="40971" name="Line 18"/>
          <p:cNvSpPr>
            <a:spLocks noChangeShapeType="1"/>
          </p:cNvSpPr>
          <p:nvPr/>
        </p:nvSpPr>
        <p:spPr bwMode="auto">
          <a:xfrm flipV="1">
            <a:off x="2895600" y="5029200"/>
            <a:ext cx="381000" cy="381000"/>
          </a:xfrm>
          <a:prstGeom prst="line">
            <a:avLst/>
          </a:prstGeom>
          <a:noFill/>
          <a:ln w="38100">
            <a:solidFill>
              <a:schemeClr val="accent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6" name="直接连接符 9"/>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6147" name="Text Box 4"/>
          <p:cNvSpPr txBox="1">
            <a:spLocks noChangeArrowheads="1"/>
          </p:cNvSpPr>
          <p:nvPr/>
        </p:nvSpPr>
        <p:spPr bwMode="auto">
          <a:xfrm>
            <a:off x="2286000" y="304800"/>
            <a:ext cx="40386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Arial" panose="020B0604020202020204" pitchFamily="34" charset="0"/>
              </a:rPr>
              <a:t>§1.1 </a:t>
            </a:r>
            <a:r>
              <a:rPr lang="zh-CN" altLang="en-US" sz="4400" b="1">
                <a:solidFill>
                  <a:schemeClr val="folHlink"/>
                </a:solidFill>
                <a:latin typeface="Arial" panose="020B0604020202020204" pitchFamily="34" charset="0"/>
              </a:rPr>
              <a:t>基本概念</a:t>
            </a:r>
            <a:endParaRPr lang="zh-CN" altLang="en-US" sz="4400" b="1">
              <a:solidFill>
                <a:schemeClr val="folHlink"/>
              </a:solidFill>
              <a:latin typeface="Arial" panose="020B0604020202020204" pitchFamily="34" charset="0"/>
            </a:endParaRPr>
          </a:p>
        </p:txBody>
      </p:sp>
      <p:sp>
        <p:nvSpPr>
          <p:cNvPr id="90117" name="Text Box 5"/>
          <p:cNvSpPr txBox="1">
            <a:spLocks noChangeArrowheads="1"/>
          </p:cNvSpPr>
          <p:nvPr/>
        </p:nvSpPr>
        <p:spPr bwMode="auto">
          <a:xfrm>
            <a:off x="533400" y="1371600"/>
            <a:ext cx="2667000" cy="711200"/>
          </a:xfrm>
          <a:prstGeom prst="rect">
            <a:avLst/>
          </a:prstGeom>
          <a:solidFill>
            <a:srgbClr val="FFFF00"/>
          </a:solidFill>
          <a:ln w="9525">
            <a:solidFill>
              <a:schemeClr val="accent2"/>
            </a:solidFill>
            <a:miter lim="800000"/>
          </a:ln>
          <a:effectLst/>
        </p:spPr>
        <p:txBody>
          <a:bodyPr>
            <a:spAutoFit/>
          </a:bodyPr>
          <a:lstStyle/>
          <a:p>
            <a:pPr eaLnBrk="1" hangingPunct="1">
              <a:spcBef>
                <a:spcPct val="50000"/>
              </a:spcBef>
              <a:defRPr/>
            </a:pPr>
            <a:r>
              <a:rPr lang="en-US" altLang="zh-CN" sz="4000">
                <a:effectLst>
                  <a:outerShdw blurRad="38100" dist="38100" dir="2700000" algn="tl">
                    <a:srgbClr val="FFFFFF"/>
                  </a:outerShdw>
                </a:effectLst>
                <a:latin typeface="Arial" panose="020B0604020202020204" pitchFamily="34" charset="0"/>
              </a:rPr>
              <a:t> </a:t>
            </a:r>
            <a:r>
              <a:rPr lang="zh-CN" altLang="en-US" sz="4000" b="1">
                <a:latin typeface="Arial" panose="020B0604020202020204" pitchFamily="34" charset="0"/>
              </a:rPr>
              <a:t>场的定义：</a:t>
            </a:r>
            <a:endParaRPr lang="zh-CN" altLang="en-US" sz="4000" b="1">
              <a:latin typeface="Arial" panose="020B0604020202020204" pitchFamily="34" charset="0"/>
            </a:endParaRPr>
          </a:p>
        </p:txBody>
      </p:sp>
      <p:sp>
        <p:nvSpPr>
          <p:cNvPr id="90118" name="Text Box 6"/>
          <p:cNvSpPr txBox="1">
            <a:spLocks noChangeArrowheads="1"/>
          </p:cNvSpPr>
          <p:nvPr/>
        </p:nvSpPr>
        <p:spPr bwMode="auto">
          <a:xfrm>
            <a:off x="457200" y="2057400"/>
            <a:ext cx="7924800" cy="2411413"/>
          </a:xfrm>
          <a:prstGeom prst="rect">
            <a:avLst/>
          </a:prstGeom>
          <a:noFill/>
          <a:ln w="9525">
            <a:noFill/>
            <a:miter lim="800000"/>
          </a:ln>
          <a:effectLst/>
        </p:spPr>
        <p:txBody>
          <a:bodyPr>
            <a:spAutoFit/>
          </a:bodyPr>
          <a:lstStyle/>
          <a:p>
            <a:pPr eaLnBrk="1" hangingPunct="1">
              <a:spcBef>
                <a:spcPct val="50000"/>
              </a:spcBef>
              <a:defRPr/>
            </a:pPr>
            <a:r>
              <a:rPr lang="zh-CN" altLang="en-US" sz="2600" b="1"/>
              <a:t>一个物理量或数学量在空间的分布称为该物理量或数学量的场。即：若对空间某一区域内的任意点，都有某个物理量或数学量的一个确定值与之对应</a:t>
            </a:r>
            <a:r>
              <a:rPr lang="zh-CN" altLang="en-US" sz="2600" b="1">
                <a:effectLst>
                  <a:outerShdw blurRad="38100" dist="38100" dir="2700000" algn="tl">
                    <a:srgbClr val="C0C0C0"/>
                  </a:outerShdw>
                </a:effectLst>
              </a:rPr>
              <a:t>，</a:t>
            </a:r>
            <a:r>
              <a:rPr lang="zh-CN" altLang="en-US" sz="2600" b="1"/>
              <a:t>则称该区域内确定了该物理量或数学量的一个场</a:t>
            </a:r>
            <a:r>
              <a:rPr lang="zh-CN" altLang="en-US" sz="2600" b="1">
                <a:effectLst>
                  <a:outerShdw blurRad="38100" dist="38100" dir="2700000" algn="tl">
                    <a:srgbClr val="C0C0C0"/>
                  </a:outerShdw>
                </a:effectLst>
              </a:rPr>
              <a:t>。</a:t>
            </a:r>
            <a:endParaRPr lang="zh-CN" altLang="en-US" sz="2600" b="1">
              <a:effectLst>
                <a:outerShdw blurRad="38100" dist="38100" dir="2700000" algn="tl">
                  <a:srgbClr val="C0C0C0"/>
                </a:outerShdw>
              </a:effectLst>
            </a:endParaRPr>
          </a:p>
          <a:p>
            <a:pPr eaLnBrk="1" hangingPunct="1">
              <a:spcBef>
                <a:spcPct val="50000"/>
              </a:spcBef>
              <a:defRPr/>
            </a:pPr>
            <a:r>
              <a:rPr lang="zh-CN" altLang="en-US" sz="3200"/>
              <a:t> 数学上，</a:t>
            </a:r>
            <a:r>
              <a:rPr lang="zh-CN" altLang="en-US" sz="3200" b="1">
                <a:solidFill>
                  <a:srgbClr val="3333FF"/>
                </a:solidFill>
              </a:rPr>
              <a:t>场</a:t>
            </a:r>
            <a:r>
              <a:rPr lang="zh-CN" altLang="en-US" sz="3200" b="1">
                <a:solidFill>
                  <a:srgbClr val="00FF00"/>
                </a:solidFill>
              </a:rPr>
              <a:t>        </a:t>
            </a:r>
            <a:r>
              <a:rPr lang="zh-CN" altLang="en-US" sz="3200" b="1">
                <a:solidFill>
                  <a:srgbClr val="3333FF"/>
                </a:solidFill>
              </a:rPr>
              <a:t>函数（自变量为空间坐标）</a:t>
            </a:r>
            <a:endParaRPr lang="zh-CN" altLang="en-US" sz="3200" b="1">
              <a:solidFill>
                <a:srgbClr val="3333FF"/>
              </a:solidFill>
            </a:endParaRPr>
          </a:p>
        </p:txBody>
      </p:sp>
      <p:sp>
        <p:nvSpPr>
          <p:cNvPr id="6150" name="Text Box 7"/>
          <p:cNvSpPr txBox="1">
            <a:spLocks noChangeArrowheads="1"/>
          </p:cNvSpPr>
          <p:nvPr/>
        </p:nvSpPr>
        <p:spPr bwMode="auto">
          <a:xfrm>
            <a:off x="1981200" y="4724400"/>
            <a:ext cx="60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b="1">
                <a:solidFill>
                  <a:srgbClr val="3333FF"/>
                </a:solidFill>
                <a:latin typeface="Arial" panose="020B0604020202020204" pitchFamily="34" charset="0"/>
              </a:rPr>
              <a:t>场</a:t>
            </a:r>
            <a:endParaRPr lang="zh-CN" altLang="en-US" b="1">
              <a:solidFill>
                <a:srgbClr val="3333FF"/>
              </a:solidFill>
              <a:latin typeface="Arial" panose="020B0604020202020204" pitchFamily="34" charset="0"/>
            </a:endParaRPr>
          </a:p>
        </p:txBody>
      </p:sp>
      <p:sp>
        <p:nvSpPr>
          <p:cNvPr id="6151" name="Text Box 9"/>
          <p:cNvSpPr txBox="1">
            <a:spLocks noChangeArrowheads="1"/>
          </p:cNvSpPr>
          <p:nvPr/>
        </p:nvSpPr>
        <p:spPr bwMode="auto">
          <a:xfrm>
            <a:off x="2971800" y="4495800"/>
            <a:ext cx="43434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2600" b="1">
                <a:solidFill>
                  <a:srgbClr val="3333FF"/>
                </a:solidFill>
                <a:latin typeface="Arial" panose="020B0604020202020204" pitchFamily="34" charset="0"/>
              </a:rPr>
              <a:t>标量场</a:t>
            </a:r>
            <a:r>
              <a:rPr lang="zh-CN" altLang="en-US" sz="2600">
                <a:solidFill>
                  <a:srgbClr val="3333FF"/>
                </a:solidFill>
                <a:latin typeface="Arial" panose="020B0604020202020204" pitchFamily="34" charset="0"/>
              </a:rPr>
              <a:t>（</a:t>
            </a:r>
            <a:r>
              <a:rPr lang="en-US" altLang="zh-CN" sz="2600">
                <a:solidFill>
                  <a:srgbClr val="3333FF"/>
                </a:solidFill>
                <a:latin typeface="Arial" panose="020B0604020202020204" pitchFamily="34" charset="0"/>
              </a:rPr>
              <a:t>Scalar Field</a:t>
            </a:r>
            <a:r>
              <a:rPr lang="zh-CN" altLang="en-US" sz="2600">
                <a:solidFill>
                  <a:srgbClr val="3333FF"/>
                </a:solidFill>
                <a:latin typeface="Arial" panose="020B0604020202020204" pitchFamily="34" charset="0"/>
              </a:rPr>
              <a:t>）</a:t>
            </a:r>
            <a:endParaRPr lang="zh-CN" altLang="en-US" sz="2600">
              <a:solidFill>
                <a:srgbClr val="3333FF"/>
              </a:solidFill>
              <a:latin typeface="Arial" panose="020B0604020202020204" pitchFamily="34" charset="0"/>
            </a:endParaRPr>
          </a:p>
          <a:p>
            <a:pPr eaLnBrk="1" hangingPunct="1">
              <a:spcBef>
                <a:spcPct val="50000"/>
              </a:spcBef>
              <a:buClrTx/>
              <a:buSzTx/>
              <a:buFontTx/>
              <a:buNone/>
            </a:pPr>
            <a:r>
              <a:rPr lang="zh-CN" altLang="en-US" sz="2600" b="1">
                <a:solidFill>
                  <a:srgbClr val="3333FF"/>
                </a:solidFill>
                <a:latin typeface="Arial" panose="020B0604020202020204" pitchFamily="34" charset="0"/>
              </a:rPr>
              <a:t>矢量场</a:t>
            </a:r>
            <a:r>
              <a:rPr lang="zh-CN" altLang="en-US" sz="2600">
                <a:solidFill>
                  <a:srgbClr val="3333FF"/>
                </a:solidFill>
                <a:latin typeface="Arial" panose="020B0604020202020204" pitchFamily="34" charset="0"/>
              </a:rPr>
              <a:t>（</a:t>
            </a:r>
            <a:r>
              <a:rPr lang="en-US" altLang="zh-CN" sz="2600">
                <a:solidFill>
                  <a:srgbClr val="3333FF"/>
                </a:solidFill>
                <a:latin typeface="Arial" panose="020B0604020202020204" pitchFamily="34" charset="0"/>
              </a:rPr>
              <a:t>Vector Field</a:t>
            </a:r>
            <a:r>
              <a:rPr lang="zh-CN" altLang="en-US" sz="2600">
                <a:solidFill>
                  <a:srgbClr val="3333FF"/>
                </a:solidFill>
                <a:latin typeface="Arial" panose="020B0604020202020204" pitchFamily="34" charset="0"/>
              </a:rPr>
              <a:t>）</a:t>
            </a:r>
            <a:endParaRPr lang="zh-CN" altLang="en-US" sz="2600">
              <a:solidFill>
                <a:srgbClr val="3333FF"/>
              </a:solidFill>
              <a:latin typeface="Arial" panose="020B0604020202020204" pitchFamily="34" charset="0"/>
            </a:endParaRPr>
          </a:p>
        </p:txBody>
      </p:sp>
      <p:sp>
        <p:nvSpPr>
          <p:cNvPr id="6152" name="Text Box 10"/>
          <p:cNvSpPr txBox="1">
            <a:spLocks noChangeArrowheads="1"/>
          </p:cNvSpPr>
          <p:nvPr/>
        </p:nvSpPr>
        <p:spPr bwMode="auto">
          <a:xfrm>
            <a:off x="533400" y="5638800"/>
            <a:ext cx="7620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b="1">
                <a:solidFill>
                  <a:srgbClr val="3333FF"/>
                </a:solidFill>
                <a:latin typeface="Arial" panose="020B0604020202020204" pitchFamily="34" charset="0"/>
              </a:rPr>
              <a:t>备注</a:t>
            </a:r>
            <a:r>
              <a:rPr lang="zh-CN" altLang="en-US">
                <a:solidFill>
                  <a:srgbClr val="3333FF"/>
                </a:solidFill>
                <a:latin typeface="Arial" panose="020B0604020202020204" pitchFamily="34" charset="0"/>
              </a:rPr>
              <a:t>：</a:t>
            </a:r>
            <a:r>
              <a:rPr lang="zh-CN" altLang="en-US" sz="2800">
                <a:latin typeface="Arial" panose="020B0604020202020204" pitchFamily="34" charset="0"/>
              </a:rPr>
              <a:t>场可随时间变化，但数学中的场论仅研究其随空间的变化。</a:t>
            </a:r>
            <a:endParaRPr lang="zh-CN" altLang="en-US" sz="2800">
              <a:latin typeface="Arial" panose="020B0604020202020204" pitchFamily="34" charset="0"/>
            </a:endParaRPr>
          </a:p>
        </p:txBody>
      </p:sp>
      <p:sp>
        <p:nvSpPr>
          <p:cNvPr id="6153" name="AutoShape 18"/>
          <p:cNvSpPr>
            <a:spLocks noChangeArrowheads="1"/>
          </p:cNvSpPr>
          <p:nvPr/>
        </p:nvSpPr>
        <p:spPr bwMode="auto">
          <a:xfrm>
            <a:off x="2743200" y="4038600"/>
            <a:ext cx="762000" cy="304800"/>
          </a:xfrm>
          <a:prstGeom prst="leftRightArrow">
            <a:avLst>
              <a:gd name="adj1" fmla="val 50000"/>
              <a:gd name="adj2" fmla="val 50000"/>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6154" name="AutoShape 19"/>
          <p:cNvSpPr>
            <a:spLocks noChangeAspect="1"/>
          </p:cNvSpPr>
          <p:nvPr/>
        </p:nvSpPr>
        <p:spPr bwMode="auto">
          <a:xfrm>
            <a:off x="2667000" y="4572000"/>
            <a:ext cx="223838" cy="914400"/>
          </a:xfrm>
          <a:prstGeom prst="leftBrace">
            <a:avLst>
              <a:gd name="adj1" fmla="val 34042"/>
              <a:gd name="adj2" fmla="val 50000"/>
            </a:avLst>
          </a:prstGeom>
          <a:noFill/>
          <a:ln w="15875">
            <a:solidFill>
              <a:srgbClr val="3333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zh-CN" sz="2400">
              <a:solidFill>
                <a:srgbClr val="3333FF"/>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010" name="直接连接符 33"/>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123913" name="Text Box 9"/>
          <p:cNvSpPr txBox="1">
            <a:spLocks noChangeArrowheads="1"/>
          </p:cNvSpPr>
          <p:nvPr/>
        </p:nvSpPr>
        <p:spPr bwMode="auto">
          <a:xfrm>
            <a:off x="685800" y="5638800"/>
            <a:ext cx="7848600" cy="946150"/>
          </a:xfrm>
          <a:prstGeom prst="rect">
            <a:avLst/>
          </a:prstGeom>
          <a:noFill/>
          <a:ln w="9525">
            <a:noFill/>
            <a:miter lim="800000"/>
          </a:ln>
          <a:effectLst/>
        </p:spPr>
        <p:txBody>
          <a:bodyPr>
            <a:spAutoFit/>
          </a:bodyPr>
          <a:lstStyle/>
          <a:p>
            <a:pPr eaLnBrk="1" hangingPunct="1">
              <a:spcBef>
                <a:spcPct val="50000"/>
              </a:spcBef>
              <a:defRPr/>
            </a:pPr>
            <a:r>
              <a:rPr lang="en-US" altLang="zh-CN" sz="2800" b="1">
                <a:cs typeface="Times New Roman" panose="02020603050405020304" pitchFamily="18" charset="0"/>
              </a:rPr>
              <a:t>Stokes</a:t>
            </a:r>
            <a:r>
              <a:rPr lang="zh-CN" altLang="en-US" sz="2800" b="1">
                <a:latin typeface="宋体" panose="02010600030101010101" pitchFamily="2" charset="-122"/>
              </a:rPr>
              <a:t>定理实际上将在任意点涡量或旋度定义所规定的与环量的关系推广至任意曲面或闭合回路。</a:t>
            </a:r>
            <a:r>
              <a:rPr lang="zh-CN" altLang="en-US">
                <a:effectLst>
                  <a:outerShdw blurRad="38100" dist="38100" dir="2700000" algn="tl">
                    <a:srgbClr val="C0C0C0"/>
                  </a:outerShdw>
                </a:effectLst>
                <a:latin typeface="Arial" panose="020B0604020202020204" pitchFamily="34" charset="0"/>
              </a:rPr>
              <a:t> </a:t>
            </a:r>
            <a:endParaRPr lang="zh-CN" altLang="en-US">
              <a:effectLst>
                <a:outerShdw blurRad="38100" dist="38100" dir="2700000" algn="tl">
                  <a:srgbClr val="C0C0C0"/>
                </a:outerShdw>
              </a:effectLst>
              <a:latin typeface="Arial" panose="020B0604020202020204" pitchFamily="34" charset="0"/>
            </a:endParaRPr>
          </a:p>
        </p:txBody>
      </p:sp>
      <p:sp>
        <p:nvSpPr>
          <p:cNvPr id="43012" name="Text Box 10"/>
          <p:cNvSpPr txBox="1">
            <a:spLocks noChangeArrowheads="1"/>
          </p:cNvSpPr>
          <p:nvPr/>
        </p:nvSpPr>
        <p:spPr bwMode="auto">
          <a:xfrm>
            <a:off x="1981200" y="457200"/>
            <a:ext cx="571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b="1" u="sng">
                <a:solidFill>
                  <a:schemeClr val="hlink"/>
                </a:solidFill>
                <a:latin typeface="Arial" panose="020B0604020202020204" pitchFamily="34" charset="0"/>
              </a:rPr>
              <a:t>3</a:t>
            </a:r>
            <a:r>
              <a:rPr lang="zh-CN" altLang="en-US" b="1" u="sng">
                <a:solidFill>
                  <a:schemeClr val="hlink"/>
                </a:solidFill>
                <a:latin typeface="Arial" panose="020B0604020202020204" pitchFamily="34" charset="0"/>
              </a:rPr>
              <a:t>、矢量场的环量、涡量及旋度</a:t>
            </a:r>
            <a:endParaRPr lang="zh-CN" altLang="en-US" b="1" u="sng">
              <a:solidFill>
                <a:schemeClr val="hlink"/>
              </a:solidFill>
              <a:latin typeface="Arial" panose="020B0604020202020204" pitchFamily="34" charset="0"/>
            </a:endParaRPr>
          </a:p>
        </p:txBody>
      </p:sp>
      <p:sp>
        <p:nvSpPr>
          <p:cNvPr id="123915" name="Text Box 11"/>
          <p:cNvSpPr txBox="1">
            <a:spLocks noChangeArrowheads="1"/>
          </p:cNvSpPr>
          <p:nvPr/>
        </p:nvSpPr>
        <p:spPr bwMode="auto">
          <a:xfrm>
            <a:off x="152400" y="1371600"/>
            <a:ext cx="2667000" cy="579438"/>
          </a:xfrm>
          <a:prstGeom prst="rect">
            <a:avLst/>
          </a:prstGeom>
          <a:solidFill>
            <a:srgbClr val="FFFF00"/>
          </a:solidFill>
          <a:ln w="9525">
            <a:noFill/>
            <a:miter lim="800000"/>
          </a:ln>
          <a:effectLst/>
        </p:spPr>
        <p:txBody>
          <a:bodyPr>
            <a:spAutoFit/>
          </a:bodyPr>
          <a:lstStyle/>
          <a:p>
            <a:pPr eaLnBrk="1" hangingPunct="1">
              <a:spcBef>
                <a:spcPct val="50000"/>
              </a:spcBef>
              <a:defRPr/>
            </a:pPr>
            <a:r>
              <a:rPr lang="en-US" altLang="zh-CN" sz="3200" b="1"/>
              <a:t>④ </a:t>
            </a:r>
            <a:r>
              <a:rPr lang="en-US" altLang="zh-CN" sz="3200" b="1">
                <a:effectLst>
                  <a:outerShdw blurRad="38100" dist="38100" dir="2700000" algn="tl">
                    <a:srgbClr val="FFFFFF"/>
                  </a:outerShdw>
                </a:effectLst>
              </a:rPr>
              <a:t>Stokes</a:t>
            </a:r>
            <a:r>
              <a:rPr lang="zh-CN" altLang="en-US" sz="3200" b="1">
                <a:effectLst>
                  <a:outerShdw blurRad="38100" dist="38100" dir="2700000" algn="tl">
                    <a:srgbClr val="FFFFFF"/>
                  </a:outerShdw>
                </a:effectLst>
              </a:rPr>
              <a:t>定理</a:t>
            </a:r>
            <a:endParaRPr lang="zh-CN" altLang="en-US" sz="3200" b="1">
              <a:effectLst>
                <a:outerShdw blurRad="38100" dist="38100" dir="2700000" algn="tl">
                  <a:srgbClr val="FFFFFF"/>
                </a:outerShdw>
              </a:effectLst>
            </a:endParaRPr>
          </a:p>
        </p:txBody>
      </p:sp>
      <p:sp>
        <p:nvSpPr>
          <p:cNvPr id="43014" name="Text Box 12"/>
          <p:cNvSpPr txBox="1">
            <a:spLocks noChangeArrowheads="1"/>
          </p:cNvSpPr>
          <p:nvPr/>
        </p:nvSpPr>
        <p:spPr bwMode="auto">
          <a:xfrm>
            <a:off x="609600" y="2895600"/>
            <a:ext cx="2895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a:latin typeface="Times New Roman" panose="02020603050405020304" pitchFamily="18" charset="0"/>
              </a:rPr>
              <a:t>若令</a:t>
            </a:r>
            <a:r>
              <a:rPr lang="en-US" altLang="zh-CN" i="1">
                <a:latin typeface="Times New Roman" panose="02020603050405020304" pitchFamily="18" charset="0"/>
              </a:rPr>
              <a:t>S</a:t>
            </a:r>
            <a:r>
              <a:rPr lang="zh-CN" altLang="en-US">
                <a:latin typeface="Times New Roman" panose="02020603050405020304" pitchFamily="18" charset="0"/>
              </a:rPr>
              <a:t>为∆</a:t>
            </a:r>
            <a:r>
              <a:rPr lang="en-US" altLang="zh-CN" i="1">
                <a:latin typeface="Times New Roman" panose="02020603050405020304" pitchFamily="18" charset="0"/>
              </a:rPr>
              <a:t>S</a:t>
            </a:r>
            <a:r>
              <a:rPr lang="en-US" altLang="zh-CN">
                <a:latin typeface="Times New Roman" panose="02020603050405020304" pitchFamily="18" charset="0"/>
              </a:rPr>
              <a:t>→0</a:t>
            </a:r>
            <a:endParaRPr lang="en-US" altLang="zh-CN"/>
          </a:p>
        </p:txBody>
      </p:sp>
      <p:sp>
        <p:nvSpPr>
          <p:cNvPr id="43015" name="AutoShape 14"/>
          <p:cNvSpPr>
            <a:spLocks noChangeArrowheads="1"/>
          </p:cNvSpPr>
          <p:nvPr/>
        </p:nvSpPr>
        <p:spPr bwMode="auto">
          <a:xfrm>
            <a:off x="762000" y="3810000"/>
            <a:ext cx="762000" cy="228600"/>
          </a:xfrm>
          <a:prstGeom prst="notchedRightArrow">
            <a:avLst>
              <a:gd name="adj1" fmla="val 50000"/>
              <a:gd name="adj2" fmla="val 83333"/>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43016" name="AutoShape 16"/>
          <p:cNvSpPr>
            <a:spLocks noChangeArrowheads="1"/>
          </p:cNvSpPr>
          <p:nvPr/>
        </p:nvSpPr>
        <p:spPr bwMode="auto">
          <a:xfrm>
            <a:off x="762000" y="4953000"/>
            <a:ext cx="762000" cy="228600"/>
          </a:xfrm>
          <a:prstGeom prst="notchedRightArrow">
            <a:avLst>
              <a:gd name="adj1" fmla="val 50000"/>
              <a:gd name="adj2" fmla="val 83333"/>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43017" name="Object 22"/>
          <p:cNvGraphicFramePr>
            <a:graphicFrameLocks noChangeAspect="1"/>
          </p:cNvGraphicFramePr>
          <p:nvPr/>
        </p:nvGraphicFramePr>
        <p:xfrm>
          <a:off x="685800" y="2057400"/>
          <a:ext cx="4152900" cy="762000"/>
        </p:xfrm>
        <a:graphic>
          <a:graphicData uri="http://schemas.openxmlformats.org/presentationml/2006/ole">
            <mc:AlternateContent xmlns:mc="http://schemas.openxmlformats.org/markup-compatibility/2006">
              <mc:Choice xmlns:v="urn:schemas-microsoft-com:vml" Requires="v">
                <p:oleObj spid="_x0000_s43043" name="" r:id="rId1" imgW="4152900" imgH="762000" progId="Equation.3">
                  <p:embed/>
                </p:oleObj>
              </mc:Choice>
              <mc:Fallback>
                <p:oleObj name="" r:id="rId1" imgW="4152900" imgH="762000" progId="Equation.3">
                  <p:embed/>
                  <p:pic>
                    <p:nvPicPr>
                      <p:cNvPr id="0" name="Object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057400"/>
                        <a:ext cx="4152900" cy="762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3018"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44196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9" name="AutoShape 25">
            <a:hlinkClick r:id="" action="ppaction://noaction" highlightClick="1"/>
          </p:cNvPr>
          <p:cNvSpPr>
            <a:spLocks noChangeArrowheads="1"/>
          </p:cNvSpPr>
          <p:nvPr/>
        </p:nvSpPr>
        <p:spPr bwMode="auto">
          <a:xfrm>
            <a:off x="8077200" y="3962400"/>
            <a:ext cx="381000" cy="457200"/>
          </a:xfrm>
          <a:prstGeom prst="actionButtonHelp">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43020" name="Rectangle 30"/>
          <p:cNvSpPr>
            <a:spLocks noChangeArrowheads="1"/>
          </p:cNvSpPr>
          <p:nvPr/>
        </p:nvSpPr>
        <p:spPr bwMode="auto">
          <a:xfrm>
            <a:off x="2800350" y="2781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43021" name="Object 31"/>
          <p:cNvGraphicFramePr>
            <a:graphicFrameLocks noChangeAspect="1"/>
          </p:cNvGraphicFramePr>
          <p:nvPr/>
        </p:nvGraphicFramePr>
        <p:xfrm>
          <a:off x="1600200" y="3505200"/>
          <a:ext cx="3810000" cy="714375"/>
        </p:xfrm>
        <a:graphic>
          <a:graphicData uri="http://schemas.openxmlformats.org/presentationml/2006/ole">
            <mc:AlternateContent xmlns:mc="http://schemas.openxmlformats.org/markup-compatibility/2006">
              <mc:Choice xmlns:v="urn:schemas-microsoft-com:vml" Requires="v">
                <p:oleObj spid="_x0000_s43044" name="" r:id="rId4" imgW="4064000" imgH="762000" progId="Equation.3">
                  <p:embed/>
                </p:oleObj>
              </mc:Choice>
              <mc:Fallback>
                <p:oleObj name="" r:id="rId4" imgW="4064000" imgH="762000"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505200"/>
                        <a:ext cx="3810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2" name="Object 33"/>
          <p:cNvGraphicFramePr>
            <a:graphicFrameLocks noChangeAspect="1"/>
          </p:cNvGraphicFramePr>
          <p:nvPr/>
        </p:nvGraphicFramePr>
        <p:xfrm>
          <a:off x="1752600" y="4419600"/>
          <a:ext cx="3276600" cy="1198563"/>
        </p:xfrm>
        <a:graphic>
          <a:graphicData uri="http://schemas.openxmlformats.org/presentationml/2006/ole">
            <mc:AlternateContent xmlns:mc="http://schemas.openxmlformats.org/markup-compatibility/2006">
              <mc:Choice xmlns:v="urn:schemas-microsoft-com:vml" Requires="v">
                <p:oleObj spid="_x0000_s43045" name="" r:id="rId6" imgW="3543300" imgH="1295400" progId="Equation.3">
                  <p:embed/>
                </p:oleObj>
              </mc:Choice>
              <mc:Fallback>
                <p:oleObj name="" r:id="rId6" imgW="3543300" imgH="1295400" progId="Equation.3">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4419600"/>
                        <a:ext cx="32766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3" name="Freeform 41"/>
          <p:cNvSpPr/>
          <p:nvPr/>
        </p:nvSpPr>
        <p:spPr bwMode="auto">
          <a:xfrm>
            <a:off x="6019800" y="2667000"/>
            <a:ext cx="1930400" cy="787400"/>
          </a:xfrm>
          <a:custGeom>
            <a:avLst/>
            <a:gdLst>
              <a:gd name="T0" fmla="*/ 0 w 1216"/>
              <a:gd name="T1" fmla="*/ 2147483646 h 496"/>
              <a:gd name="T2" fmla="*/ 2147483646 w 1216"/>
              <a:gd name="T3" fmla="*/ 2147483646 h 496"/>
              <a:gd name="T4" fmla="*/ 2147483646 w 1216"/>
              <a:gd name="T5" fmla="*/ 2147483646 h 496"/>
              <a:gd name="T6" fmla="*/ 2147483646 w 1216"/>
              <a:gd name="T7" fmla="*/ 2147483646 h 496"/>
              <a:gd name="T8" fmla="*/ 2147483646 w 1216"/>
              <a:gd name="T9" fmla="*/ 2147483646 h 496"/>
              <a:gd name="T10" fmla="*/ 2147483646 w 1216"/>
              <a:gd name="T11" fmla="*/ 0 h 496"/>
              <a:gd name="T12" fmla="*/ 0 60000 65536"/>
              <a:gd name="T13" fmla="*/ 0 60000 65536"/>
              <a:gd name="T14" fmla="*/ 0 60000 65536"/>
              <a:gd name="T15" fmla="*/ 0 60000 65536"/>
              <a:gd name="T16" fmla="*/ 0 60000 65536"/>
              <a:gd name="T17" fmla="*/ 0 60000 65536"/>
              <a:gd name="T18" fmla="*/ 0 w 1216"/>
              <a:gd name="T19" fmla="*/ 0 h 496"/>
              <a:gd name="T20" fmla="*/ 1216 w 1216"/>
              <a:gd name="T21" fmla="*/ 496 h 496"/>
            </a:gdLst>
            <a:ahLst/>
            <a:cxnLst>
              <a:cxn ang="T12">
                <a:pos x="T0" y="T1"/>
              </a:cxn>
              <a:cxn ang="T13">
                <a:pos x="T2" y="T3"/>
              </a:cxn>
              <a:cxn ang="T14">
                <a:pos x="T4" y="T5"/>
              </a:cxn>
              <a:cxn ang="T15">
                <a:pos x="T6" y="T7"/>
              </a:cxn>
              <a:cxn ang="T16">
                <a:pos x="T8" y="T9"/>
              </a:cxn>
              <a:cxn ang="T17">
                <a:pos x="T10" y="T11"/>
              </a:cxn>
            </a:cxnLst>
            <a:rect l="T18" t="T19" r="T20" b="T21"/>
            <a:pathLst>
              <a:path w="1216" h="496">
                <a:moveTo>
                  <a:pt x="0" y="240"/>
                </a:moveTo>
                <a:cubicBezTo>
                  <a:pt x="80" y="316"/>
                  <a:pt x="160" y="392"/>
                  <a:pt x="288" y="432"/>
                </a:cubicBezTo>
                <a:cubicBezTo>
                  <a:pt x="416" y="472"/>
                  <a:pt x="632" y="496"/>
                  <a:pt x="768" y="480"/>
                </a:cubicBezTo>
                <a:cubicBezTo>
                  <a:pt x="904" y="464"/>
                  <a:pt x="1032" y="400"/>
                  <a:pt x="1104" y="336"/>
                </a:cubicBezTo>
                <a:cubicBezTo>
                  <a:pt x="1176" y="272"/>
                  <a:pt x="1184" y="152"/>
                  <a:pt x="1200" y="96"/>
                </a:cubicBezTo>
                <a:cubicBezTo>
                  <a:pt x="1216" y="40"/>
                  <a:pt x="1208" y="20"/>
                  <a:pt x="1200" y="0"/>
                </a:cubicBezTo>
              </a:path>
            </a:pathLst>
          </a:custGeom>
          <a:noFill/>
          <a:ln w="31750">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3024" name="Freeform 42"/>
          <p:cNvSpPr/>
          <p:nvPr/>
        </p:nvSpPr>
        <p:spPr bwMode="auto">
          <a:xfrm>
            <a:off x="6019800" y="2438400"/>
            <a:ext cx="1905000" cy="558800"/>
          </a:xfrm>
          <a:custGeom>
            <a:avLst/>
            <a:gdLst>
              <a:gd name="T0" fmla="*/ 0 w 1200"/>
              <a:gd name="T1" fmla="*/ 2147483646 h 352"/>
              <a:gd name="T2" fmla="*/ 2147483646 w 1200"/>
              <a:gd name="T3" fmla="*/ 2147483646 h 352"/>
              <a:gd name="T4" fmla="*/ 2147483646 w 1200"/>
              <a:gd name="T5" fmla="*/ 2147483646 h 352"/>
              <a:gd name="T6" fmla="*/ 2147483646 w 1200"/>
              <a:gd name="T7" fmla="*/ 2147483646 h 352"/>
              <a:gd name="T8" fmla="*/ 2147483646 w 1200"/>
              <a:gd name="T9" fmla="*/ 2147483646 h 352"/>
              <a:gd name="T10" fmla="*/ 0 60000 65536"/>
              <a:gd name="T11" fmla="*/ 0 60000 65536"/>
              <a:gd name="T12" fmla="*/ 0 60000 65536"/>
              <a:gd name="T13" fmla="*/ 0 60000 65536"/>
              <a:gd name="T14" fmla="*/ 0 60000 65536"/>
              <a:gd name="T15" fmla="*/ 0 w 1200"/>
              <a:gd name="T16" fmla="*/ 0 h 352"/>
              <a:gd name="T17" fmla="*/ 1200 w 1200"/>
              <a:gd name="T18" fmla="*/ 352 h 352"/>
            </a:gdLst>
            <a:ahLst/>
            <a:cxnLst>
              <a:cxn ang="T10">
                <a:pos x="T0" y="T1"/>
              </a:cxn>
              <a:cxn ang="T11">
                <a:pos x="T2" y="T3"/>
              </a:cxn>
              <a:cxn ang="T12">
                <a:pos x="T4" y="T5"/>
              </a:cxn>
              <a:cxn ang="T13">
                <a:pos x="T6" y="T7"/>
              </a:cxn>
              <a:cxn ang="T14">
                <a:pos x="T8" y="T9"/>
              </a:cxn>
            </a:cxnLst>
            <a:rect l="T15" t="T16" r="T17" b="T18"/>
            <a:pathLst>
              <a:path w="1200" h="352">
                <a:moveTo>
                  <a:pt x="0" y="352"/>
                </a:moveTo>
                <a:cubicBezTo>
                  <a:pt x="0" y="260"/>
                  <a:pt x="0" y="168"/>
                  <a:pt x="96" y="112"/>
                </a:cubicBezTo>
                <a:cubicBezTo>
                  <a:pt x="192" y="56"/>
                  <a:pt x="424" y="32"/>
                  <a:pt x="576" y="16"/>
                </a:cubicBezTo>
                <a:cubicBezTo>
                  <a:pt x="728" y="0"/>
                  <a:pt x="904" y="0"/>
                  <a:pt x="1008" y="16"/>
                </a:cubicBezTo>
                <a:cubicBezTo>
                  <a:pt x="1112" y="32"/>
                  <a:pt x="1156" y="72"/>
                  <a:pt x="1200" y="112"/>
                </a:cubicBezTo>
              </a:path>
            </a:pathLst>
          </a:custGeom>
          <a:noFill/>
          <a:ln w="31750">
            <a:solidFill>
              <a:schemeClr val="hlink"/>
            </a:solidFill>
            <a:prstDash val="dash"/>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3025" name="Freeform 49"/>
          <p:cNvSpPr/>
          <p:nvPr/>
        </p:nvSpPr>
        <p:spPr bwMode="auto">
          <a:xfrm>
            <a:off x="6019800" y="1828800"/>
            <a:ext cx="1905000" cy="1219200"/>
          </a:xfrm>
          <a:custGeom>
            <a:avLst/>
            <a:gdLst>
              <a:gd name="T0" fmla="*/ 0 w 1200"/>
              <a:gd name="T1" fmla="*/ 2147483646 h 600"/>
              <a:gd name="T2" fmla="*/ 2147483646 w 1200"/>
              <a:gd name="T3" fmla="*/ 2147483646 h 600"/>
              <a:gd name="T4" fmla="*/ 2147483646 w 1200"/>
              <a:gd name="T5" fmla="*/ 2147483646 h 600"/>
              <a:gd name="T6" fmla="*/ 2147483646 w 1200"/>
              <a:gd name="T7" fmla="*/ 2147483646 h 600"/>
              <a:gd name="T8" fmla="*/ 2147483646 w 1200"/>
              <a:gd name="T9" fmla="*/ 2147483646 h 600"/>
              <a:gd name="T10" fmla="*/ 0 60000 65536"/>
              <a:gd name="T11" fmla="*/ 0 60000 65536"/>
              <a:gd name="T12" fmla="*/ 0 60000 65536"/>
              <a:gd name="T13" fmla="*/ 0 60000 65536"/>
              <a:gd name="T14" fmla="*/ 0 60000 65536"/>
              <a:gd name="T15" fmla="*/ 0 w 1200"/>
              <a:gd name="T16" fmla="*/ 0 h 600"/>
              <a:gd name="T17" fmla="*/ 1200 w 1200"/>
              <a:gd name="T18" fmla="*/ 600 h 600"/>
            </a:gdLst>
            <a:ahLst/>
            <a:cxnLst>
              <a:cxn ang="T10">
                <a:pos x="T0" y="T1"/>
              </a:cxn>
              <a:cxn ang="T11">
                <a:pos x="T2" y="T3"/>
              </a:cxn>
              <a:cxn ang="T12">
                <a:pos x="T4" y="T5"/>
              </a:cxn>
              <a:cxn ang="T13">
                <a:pos x="T6" y="T7"/>
              </a:cxn>
              <a:cxn ang="T14">
                <a:pos x="T8" y="T9"/>
              </a:cxn>
            </a:cxnLst>
            <a:rect l="T15" t="T16" r="T17" b="T18"/>
            <a:pathLst>
              <a:path w="1200" h="600">
                <a:moveTo>
                  <a:pt x="0" y="600"/>
                </a:moveTo>
                <a:cubicBezTo>
                  <a:pt x="28" y="456"/>
                  <a:pt x="56" y="312"/>
                  <a:pt x="144" y="216"/>
                </a:cubicBezTo>
                <a:cubicBezTo>
                  <a:pt x="232" y="120"/>
                  <a:pt x="392" y="48"/>
                  <a:pt x="528" y="24"/>
                </a:cubicBezTo>
                <a:cubicBezTo>
                  <a:pt x="664" y="0"/>
                  <a:pt x="848" y="8"/>
                  <a:pt x="960" y="72"/>
                </a:cubicBezTo>
                <a:cubicBezTo>
                  <a:pt x="1072" y="136"/>
                  <a:pt x="1136" y="272"/>
                  <a:pt x="1200" y="408"/>
                </a:cubicBezTo>
              </a:path>
            </a:pathLst>
          </a:custGeom>
          <a:noFill/>
          <a:ln w="31750">
            <a:solidFill>
              <a:srgbClr val="FF00FF"/>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3026" name="Freeform 54"/>
          <p:cNvSpPr/>
          <p:nvPr/>
        </p:nvSpPr>
        <p:spPr bwMode="auto">
          <a:xfrm>
            <a:off x="6629400" y="1828800"/>
            <a:ext cx="304800" cy="1600200"/>
          </a:xfrm>
          <a:custGeom>
            <a:avLst/>
            <a:gdLst>
              <a:gd name="T0" fmla="*/ 2147483646 w 192"/>
              <a:gd name="T1" fmla="*/ 0 h 1008"/>
              <a:gd name="T2" fmla="*/ 2147483646 w 192"/>
              <a:gd name="T3" fmla="*/ 2147483646 h 1008"/>
              <a:gd name="T4" fmla="*/ 0 w 192"/>
              <a:gd name="T5" fmla="*/ 2147483646 h 1008"/>
              <a:gd name="T6" fmla="*/ 2147483646 w 192"/>
              <a:gd name="T7" fmla="*/ 2147483646 h 1008"/>
              <a:gd name="T8" fmla="*/ 0 60000 65536"/>
              <a:gd name="T9" fmla="*/ 0 60000 65536"/>
              <a:gd name="T10" fmla="*/ 0 60000 65536"/>
              <a:gd name="T11" fmla="*/ 0 60000 65536"/>
              <a:gd name="T12" fmla="*/ 0 w 192"/>
              <a:gd name="T13" fmla="*/ 0 h 1008"/>
              <a:gd name="T14" fmla="*/ 192 w 192"/>
              <a:gd name="T15" fmla="*/ 1008 h 1008"/>
            </a:gdLst>
            <a:ahLst/>
            <a:cxnLst>
              <a:cxn ang="T8">
                <a:pos x="T0" y="T1"/>
              </a:cxn>
              <a:cxn ang="T9">
                <a:pos x="T2" y="T3"/>
              </a:cxn>
              <a:cxn ang="T10">
                <a:pos x="T4" y="T5"/>
              </a:cxn>
              <a:cxn ang="T11">
                <a:pos x="T6" y="T7"/>
              </a:cxn>
            </a:cxnLst>
            <a:rect l="T12" t="T13" r="T14" b="T15"/>
            <a:pathLst>
              <a:path w="192" h="1008">
                <a:moveTo>
                  <a:pt x="192" y="0"/>
                </a:moveTo>
                <a:cubicBezTo>
                  <a:pt x="136" y="92"/>
                  <a:pt x="80" y="184"/>
                  <a:pt x="48" y="288"/>
                </a:cubicBezTo>
                <a:cubicBezTo>
                  <a:pt x="16" y="392"/>
                  <a:pt x="0" y="504"/>
                  <a:pt x="0" y="624"/>
                </a:cubicBezTo>
                <a:cubicBezTo>
                  <a:pt x="0" y="744"/>
                  <a:pt x="24" y="876"/>
                  <a:pt x="48" y="1008"/>
                </a:cubicBezTo>
              </a:path>
            </a:pathLst>
          </a:custGeom>
          <a:noFill/>
          <a:ln w="31750">
            <a:solidFill>
              <a:srgbClr val="FF00FF"/>
            </a:solidFill>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3027" name="Freeform 55"/>
          <p:cNvSpPr/>
          <p:nvPr/>
        </p:nvSpPr>
        <p:spPr bwMode="auto">
          <a:xfrm>
            <a:off x="6934200" y="1828800"/>
            <a:ext cx="304800" cy="609600"/>
          </a:xfrm>
          <a:custGeom>
            <a:avLst/>
            <a:gdLst>
              <a:gd name="T0" fmla="*/ 0 w 192"/>
              <a:gd name="T1" fmla="*/ 0 h 384"/>
              <a:gd name="T2" fmla="*/ 2147483646 w 192"/>
              <a:gd name="T3" fmla="*/ 2147483646 h 384"/>
              <a:gd name="T4" fmla="*/ 2147483646 w 192"/>
              <a:gd name="T5" fmla="*/ 2147483646 h 384"/>
              <a:gd name="T6" fmla="*/ 0 60000 65536"/>
              <a:gd name="T7" fmla="*/ 0 60000 65536"/>
              <a:gd name="T8" fmla="*/ 0 60000 65536"/>
              <a:gd name="T9" fmla="*/ 0 w 192"/>
              <a:gd name="T10" fmla="*/ 0 h 384"/>
              <a:gd name="T11" fmla="*/ 192 w 192"/>
              <a:gd name="T12" fmla="*/ 384 h 384"/>
            </a:gdLst>
            <a:ahLst/>
            <a:cxnLst>
              <a:cxn ang="T6">
                <a:pos x="T0" y="T1"/>
              </a:cxn>
              <a:cxn ang="T7">
                <a:pos x="T2" y="T3"/>
              </a:cxn>
              <a:cxn ang="T8">
                <a:pos x="T4" y="T5"/>
              </a:cxn>
            </a:cxnLst>
            <a:rect l="T9" t="T10" r="T11" b="T12"/>
            <a:pathLst>
              <a:path w="192" h="384">
                <a:moveTo>
                  <a:pt x="0" y="0"/>
                </a:moveTo>
                <a:cubicBezTo>
                  <a:pt x="56" y="64"/>
                  <a:pt x="112" y="128"/>
                  <a:pt x="144" y="192"/>
                </a:cubicBezTo>
                <a:cubicBezTo>
                  <a:pt x="176" y="256"/>
                  <a:pt x="184" y="320"/>
                  <a:pt x="192" y="384"/>
                </a:cubicBezTo>
              </a:path>
            </a:pathLst>
          </a:custGeom>
          <a:noFill/>
          <a:ln w="31750">
            <a:solidFill>
              <a:srgbClr val="FF00FF"/>
            </a:solidFill>
            <a:prstDash val="dash"/>
            <a:miter lim="800000"/>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3028" name="Rectangle 58"/>
          <p:cNvSpPr>
            <a:spLocks noChangeArrowheads="1"/>
          </p:cNvSpPr>
          <p:nvPr/>
        </p:nvSpPr>
        <p:spPr bwMode="auto">
          <a:xfrm>
            <a:off x="445770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pSp>
        <p:nvGrpSpPr>
          <p:cNvPr id="43029" name="Group 59"/>
          <p:cNvGrpSpPr/>
          <p:nvPr/>
        </p:nvGrpSpPr>
        <p:grpSpPr bwMode="auto">
          <a:xfrm rot="9600000">
            <a:off x="7772400" y="2971800"/>
            <a:ext cx="152400" cy="125413"/>
            <a:chOff x="4896" y="1824"/>
            <a:chExt cx="48" cy="48"/>
          </a:xfrm>
        </p:grpSpPr>
        <p:sp>
          <p:nvSpPr>
            <p:cNvPr id="43041" name="Line 60"/>
            <p:cNvSpPr>
              <a:spLocks noChangeShapeType="1"/>
            </p:cNvSpPr>
            <p:nvPr/>
          </p:nvSpPr>
          <p:spPr bwMode="auto">
            <a:xfrm>
              <a:off x="4896" y="1824"/>
              <a:ext cx="0" cy="48"/>
            </a:xfrm>
            <a:prstGeom prst="line">
              <a:avLst/>
            </a:prstGeom>
            <a:noFill/>
            <a:ln w="25400">
              <a:solidFill>
                <a:srgbClr val="FF505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42" name="Line 61"/>
            <p:cNvSpPr>
              <a:spLocks noChangeShapeType="1"/>
            </p:cNvSpPr>
            <p:nvPr/>
          </p:nvSpPr>
          <p:spPr bwMode="auto">
            <a:xfrm>
              <a:off x="4896" y="1872"/>
              <a:ext cx="48" cy="0"/>
            </a:xfrm>
            <a:prstGeom prst="line">
              <a:avLst/>
            </a:prstGeom>
            <a:noFill/>
            <a:ln w="25400">
              <a:solidFill>
                <a:srgbClr val="FF505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3030" name="Rectangle 63"/>
          <p:cNvSpPr>
            <a:spLocks noChangeArrowheads="1"/>
          </p:cNvSpPr>
          <p:nvPr/>
        </p:nvSpPr>
        <p:spPr bwMode="auto">
          <a:xfrm>
            <a:off x="4457700" y="3195638"/>
            <a:ext cx="9144000" cy="0"/>
          </a:xfrm>
          <a:prstGeom prst="rect">
            <a:avLst/>
          </a:prstGeom>
          <a:solidFill>
            <a:srgbClr val="FF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43031" name="Object 62"/>
          <p:cNvGraphicFramePr>
            <a:graphicFrameLocks noChangeAspect="1"/>
          </p:cNvGraphicFramePr>
          <p:nvPr/>
        </p:nvGraphicFramePr>
        <p:xfrm>
          <a:off x="8001000" y="2895600"/>
          <a:ext cx="223838" cy="457200"/>
        </p:xfrm>
        <a:graphic>
          <a:graphicData uri="http://schemas.openxmlformats.org/presentationml/2006/ole">
            <mc:AlternateContent xmlns:mc="http://schemas.openxmlformats.org/markup-compatibility/2006">
              <mc:Choice xmlns:v="urn:schemas-microsoft-com:vml" Requires="v">
                <p:oleObj spid="_x0000_s43046" name="Equation" r:id="rId8" imgW="228600" imgH="469900" progId="Equation.3">
                  <p:embed/>
                </p:oleObj>
              </mc:Choice>
              <mc:Fallback>
                <p:oleObj name="Equation" r:id="rId8" imgW="228600" imgH="469900" progId="Equation.3">
                  <p:embed/>
                  <p:pic>
                    <p:nvPicPr>
                      <p:cNvPr id="0" name="Object 6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1000" y="2895600"/>
                        <a:ext cx="223838" cy="457200"/>
                      </a:xfrm>
                      <a:prstGeom prst="rect">
                        <a:avLst/>
                      </a:prstGeom>
                      <a:noFill/>
                      <a:ln>
                        <a:noFill/>
                      </a:ln>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32" name="Rectangle 65"/>
          <p:cNvSpPr>
            <a:spLocks noChangeArrowheads="1"/>
          </p:cNvSpPr>
          <p:nvPr/>
        </p:nvSpPr>
        <p:spPr bwMode="auto">
          <a:xfrm>
            <a:off x="4457700" y="3238500"/>
            <a:ext cx="9144000" cy="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43033" name="Object 64"/>
          <p:cNvGraphicFramePr>
            <a:graphicFrameLocks noChangeAspect="1"/>
          </p:cNvGraphicFramePr>
          <p:nvPr/>
        </p:nvGraphicFramePr>
        <p:xfrm>
          <a:off x="6096000" y="3352800"/>
          <a:ext cx="228600" cy="381000"/>
        </p:xfrm>
        <a:graphic>
          <a:graphicData uri="http://schemas.openxmlformats.org/presentationml/2006/ole">
            <mc:AlternateContent xmlns:mc="http://schemas.openxmlformats.org/markup-compatibility/2006">
              <mc:Choice xmlns:v="urn:schemas-microsoft-com:vml" Requires="v">
                <p:oleObj spid="_x0000_s43047" name="Equation" r:id="rId10" imgW="228600" imgH="381000" progId="Equation.3">
                  <p:embed/>
                </p:oleObj>
              </mc:Choice>
              <mc:Fallback>
                <p:oleObj name="Equation" r:id="rId10" imgW="228600" imgH="381000" progId="Equation.3">
                  <p:embed/>
                  <p:pic>
                    <p:nvPicPr>
                      <p:cNvPr id="0" name="Object 6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0" y="3352800"/>
                        <a:ext cx="228600" cy="38100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34" name="Object 67"/>
          <p:cNvGraphicFramePr>
            <a:graphicFrameLocks noChangeAspect="1"/>
          </p:cNvGraphicFramePr>
          <p:nvPr/>
        </p:nvGraphicFramePr>
        <p:xfrm>
          <a:off x="7772400" y="1905000"/>
          <a:ext cx="244475" cy="304800"/>
        </p:xfrm>
        <a:graphic>
          <a:graphicData uri="http://schemas.openxmlformats.org/presentationml/2006/ole">
            <mc:AlternateContent xmlns:mc="http://schemas.openxmlformats.org/markup-compatibility/2006">
              <mc:Choice xmlns:v="urn:schemas-microsoft-com:vml" Requires="v">
                <p:oleObj spid="_x0000_s43048" name="Equation" r:id="rId12" imgW="304800" imgH="381000" progId="Equation.3">
                  <p:embed/>
                </p:oleObj>
              </mc:Choice>
              <mc:Fallback>
                <p:oleObj name="Equation" r:id="rId12" imgW="304800" imgH="381000" progId="Equation.3">
                  <p:embed/>
                  <p:pic>
                    <p:nvPicPr>
                      <p:cNvPr id="0" name="Object 6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72400" y="1905000"/>
                        <a:ext cx="244475" cy="304800"/>
                      </a:xfrm>
                      <a:prstGeom prst="rect">
                        <a:avLst/>
                      </a:prstGeom>
                      <a:noFill/>
                      <a:ln>
                        <a:noFill/>
                      </a:ln>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35" name="Line 72"/>
          <p:cNvSpPr>
            <a:spLocks noChangeShapeType="1"/>
          </p:cNvSpPr>
          <p:nvPr/>
        </p:nvSpPr>
        <p:spPr bwMode="auto">
          <a:xfrm flipH="1" flipV="1">
            <a:off x="6781800" y="1371600"/>
            <a:ext cx="152400" cy="457200"/>
          </a:xfrm>
          <a:prstGeom prst="line">
            <a:avLst/>
          </a:prstGeom>
          <a:noFill/>
          <a:ln w="31750">
            <a:solidFill>
              <a:srgbClr val="FF00FF"/>
            </a:solidFill>
            <a:miter lim="800000"/>
            <a:tailEnd type="triangle" w="sm" len="med"/>
          </a:ln>
          <a:extLst>
            <a:ext uri="{909E8E84-426E-40DD-AFC4-6F175D3DCCD1}">
              <a14:hiddenFill xmlns:a14="http://schemas.microsoft.com/office/drawing/2010/main">
                <a:noFill/>
              </a14:hiddenFill>
            </a:ext>
          </a:extLst>
        </p:spPr>
        <p:txBody>
          <a:bodyPr wrap="none"/>
          <a:lstStyle/>
          <a:p>
            <a:endParaRPr lang="zh-CN" altLang="en-US"/>
          </a:p>
        </p:txBody>
      </p:sp>
      <p:sp>
        <p:nvSpPr>
          <p:cNvPr id="43036" name="Rectangle 74"/>
          <p:cNvSpPr>
            <a:spLocks noChangeArrowheads="1"/>
          </p:cNvSpPr>
          <p:nvPr/>
        </p:nvSpPr>
        <p:spPr bwMode="auto">
          <a:xfrm>
            <a:off x="443865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43037" name="Object 73"/>
          <p:cNvGraphicFramePr>
            <a:graphicFrameLocks noChangeAspect="1"/>
          </p:cNvGraphicFramePr>
          <p:nvPr/>
        </p:nvGraphicFramePr>
        <p:xfrm>
          <a:off x="6934200" y="1219200"/>
          <a:ext cx="266700" cy="371475"/>
        </p:xfrm>
        <a:graphic>
          <a:graphicData uri="http://schemas.openxmlformats.org/presentationml/2006/ole">
            <mc:AlternateContent xmlns:mc="http://schemas.openxmlformats.org/markup-compatibility/2006">
              <mc:Choice xmlns:v="urn:schemas-microsoft-com:vml" Requires="v">
                <p:oleObj spid="_x0000_s43049" name="" r:id="rId14" imgW="266700" imgH="368300" progId="Equation.3">
                  <p:embed/>
                </p:oleObj>
              </mc:Choice>
              <mc:Fallback>
                <p:oleObj name="" r:id="rId14" imgW="266700" imgH="368300" progId="Equation.3">
                  <p:embed/>
                  <p:pic>
                    <p:nvPicPr>
                      <p:cNvPr id="0" name="Object 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34200" y="1219200"/>
                        <a:ext cx="266700" cy="371475"/>
                      </a:xfrm>
                      <a:prstGeom prst="rect">
                        <a:avLst/>
                      </a:prstGeom>
                      <a:noFill/>
                      <a:ln>
                        <a:noFill/>
                      </a:ln>
                      <a:extLst>
                        <a:ext uri="{909E8E84-426E-40DD-AFC4-6F175D3DCCD1}">
                          <a14:hiddenFill xmlns:a14="http://schemas.microsoft.com/office/drawing/2010/main">
                            <a:solidFill>
                              <a:srgbClr val="FF00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38" name="Text Box 75"/>
          <p:cNvSpPr txBox="1">
            <a:spLocks noChangeArrowheads="1"/>
          </p:cNvSpPr>
          <p:nvPr/>
        </p:nvSpPr>
        <p:spPr bwMode="auto">
          <a:xfrm>
            <a:off x="6019800" y="3962400"/>
            <a:ext cx="1905000" cy="1258888"/>
          </a:xfrm>
          <a:prstGeom prst="rect">
            <a:avLst/>
          </a:prstGeom>
          <a:noFill/>
          <a:ln w="9525">
            <a:solidFill>
              <a:srgbClr val="FF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2400" b="1">
                <a:solidFill>
                  <a:srgbClr val="000000"/>
                </a:solidFill>
                <a:latin typeface="宋体" panose="02010600030101010101" pitchFamily="2" charset="-122"/>
              </a:rPr>
              <a:t>备注：以 为底的</a:t>
            </a:r>
            <a:r>
              <a:rPr lang="en-US" altLang="zh-CN" sz="2400" b="1" i="1">
                <a:solidFill>
                  <a:srgbClr val="000000"/>
                </a:solidFill>
                <a:latin typeface="Times New Roman" panose="02020603050405020304" pitchFamily="18" charset="0"/>
                <a:cs typeface="Times New Roman" panose="02020603050405020304" pitchFamily="18" charset="0"/>
              </a:rPr>
              <a:t>S</a:t>
            </a:r>
            <a:r>
              <a:rPr lang="zh-CN" altLang="en-US" sz="2400" b="1">
                <a:solidFill>
                  <a:srgbClr val="000000"/>
                </a:solidFill>
                <a:latin typeface="宋体" panose="02010600030101010101" pitchFamily="2" charset="-122"/>
              </a:rPr>
              <a:t>形状可任意变化</a:t>
            </a:r>
            <a:r>
              <a:rPr lang="zh-CN" altLang="en-US" sz="2800" b="1"/>
              <a:t>。</a:t>
            </a:r>
            <a:endParaRPr lang="zh-CN" altLang="en-US" sz="2800" b="1"/>
          </a:p>
        </p:txBody>
      </p:sp>
      <p:sp>
        <p:nvSpPr>
          <p:cNvPr id="43039" name="Rectangle 80"/>
          <p:cNvSpPr>
            <a:spLocks noChangeArrowheads="1"/>
          </p:cNvSpPr>
          <p:nvPr/>
        </p:nvSpPr>
        <p:spPr bwMode="auto">
          <a:xfrm>
            <a:off x="445770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43040" name="Object 79"/>
          <p:cNvGraphicFramePr>
            <a:graphicFrameLocks noChangeAspect="1"/>
          </p:cNvGraphicFramePr>
          <p:nvPr/>
        </p:nvGraphicFramePr>
        <p:xfrm>
          <a:off x="7315200" y="4038600"/>
          <a:ext cx="182563" cy="304800"/>
        </p:xfrm>
        <a:graphic>
          <a:graphicData uri="http://schemas.openxmlformats.org/presentationml/2006/ole">
            <mc:AlternateContent xmlns:mc="http://schemas.openxmlformats.org/markup-compatibility/2006">
              <mc:Choice xmlns:v="urn:schemas-microsoft-com:vml" Requires="v">
                <p:oleObj spid="_x0000_s43050" name="Equation" r:id="rId16" imgW="228600" imgH="381000" progId="Equation.3">
                  <p:embed/>
                </p:oleObj>
              </mc:Choice>
              <mc:Fallback>
                <p:oleObj name="Equation" r:id="rId16" imgW="228600" imgH="381000" progId="Equation.3">
                  <p:embed/>
                  <p:pic>
                    <p:nvPicPr>
                      <p:cNvPr id="0" name="Object 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15200" y="4038600"/>
                        <a:ext cx="182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058" name="直接连接符 9"/>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pic>
        <p:nvPicPr>
          <p:cNvPr id="45059" name="Picture 4"/>
          <p:cNvPicPr>
            <a:picLocks noChangeAspect="1" noChangeArrowheads="1"/>
          </p:cNvPicPr>
          <p:nvPr/>
        </p:nvPicPr>
        <p:blipFill>
          <a:blip r:embed="rId1">
            <a:biLevel thresh="50000"/>
            <a:grayscl/>
            <a:lum bright="-42000" contrast="90000"/>
            <a:extLst>
              <a:ext uri="{28A0092B-C50C-407E-A947-70E740481C1C}">
                <a14:useLocalDpi xmlns:a14="http://schemas.microsoft.com/office/drawing/2010/main" val="0"/>
              </a:ext>
            </a:extLst>
          </a:blip>
          <a:srcRect/>
          <a:stretch>
            <a:fillRect/>
          </a:stretch>
        </p:blipFill>
        <p:spPr bwMode="auto">
          <a:xfrm>
            <a:off x="1447800" y="1676400"/>
            <a:ext cx="5181600"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Line 6"/>
          <p:cNvSpPr>
            <a:spLocks noChangeShapeType="1"/>
          </p:cNvSpPr>
          <p:nvPr/>
        </p:nvSpPr>
        <p:spPr bwMode="auto">
          <a:xfrm flipV="1">
            <a:off x="5029200" y="3733800"/>
            <a:ext cx="1985963" cy="7620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61" name="Text Box 7"/>
          <p:cNvSpPr txBox="1">
            <a:spLocks noChangeArrowheads="1"/>
          </p:cNvSpPr>
          <p:nvPr/>
        </p:nvSpPr>
        <p:spPr bwMode="auto">
          <a:xfrm>
            <a:off x="7086600" y="3124200"/>
            <a:ext cx="1828800" cy="1468438"/>
          </a:xfrm>
          <a:prstGeom prst="rect">
            <a:avLst/>
          </a:prstGeom>
          <a:noFill/>
          <a:ln w="9525">
            <a:solidFill>
              <a:schemeClr val="bg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ClrTx/>
              <a:buSzTx/>
              <a:buFontTx/>
              <a:buNone/>
            </a:pPr>
            <a:r>
              <a:rPr lang="zh-CN" altLang="en-US" sz="2800" b="1">
                <a:latin typeface="Arial" panose="020B0604020202020204" pitchFamily="34" charset="0"/>
                <a:ea typeface="黑体" panose="02010609060101010101" pitchFamily="49" charset="-122"/>
              </a:rPr>
              <a:t>大小相等方向相反</a:t>
            </a:r>
            <a:endParaRPr lang="zh-CN" altLang="en-US" sz="2800" b="1">
              <a:latin typeface="Arial" panose="020B0604020202020204" pitchFamily="34" charset="0"/>
              <a:ea typeface="黑体" panose="02010609060101010101" pitchFamily="49" charset="-122"/>
            </a:endParaRPr>
          </a:p>
          <a:p>
            <a:pPr eaLnBrk="1" hangingPunct="1">
              <a:buClrTx/>
              <a:buSzTx/>
              <a:buFontTx/>
              <a:buNone/>
            </a:pPr>
            <a:r>
              <a:rPr lang="zh-CN" altLang="en-US" sz="2800" b="1">
                <a:latin typeface="Arial" panose="020B0604020202020204" pitchFamily="34" charset="0"/>
                <a:ea typeface="黑体" panose="02010609060101010101" pitchFamily="49" charset="-122"/>
              </a:rPr>
              <a:t>相互抵消</a:t>
            </a:r>
            <a:endParaRPr lang="zh-CN" altLang="en-US" sz="2800" b="1">
              <a:latin typeface="Arial" panose="020B0604020202020204" pitchFamily="34" charset="0"/>
              <a:ea typeface="黑体" panose="02010609060101010101" pitchFamily="49" charset="-122"/>
            </a:endParaRPr>
          </a:p>
        </p:txBody>
      </p:sp>
      <p:sp>
        <p:nvSpPr>
          <p:cNvPr id="45062" name="Line 8"/>
          <p:cNvSpPr>
            <a:spLocks noChangeShapeType="1"/>
          </p:cNvSpPr>
          <p:nvPr/>
        </p:nvSpPr>
        <p:spPr bwMode="auto">
          <a:xfrm rot="240000">
            <a:off x="4800600" y="3657600"/>
            <a:ext cx="0" cy="417513"/>
          </a:xfrm>
          <a:prstGeom prst="line">
            <a:avLst/>
          </a:prstGeom>
          <a:noFill/>
          <a:ln w="38100">
            <a:solidFill>
              <a:srgbClr val="FF33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063" name="Text Box 9"/>
          <p:cNvSpPr txBox="1">
            <a:spLocks noChangeArrowheads="1"/>
          </p:cNvSpPr>
          <p:nvPr/>
        </p:nvSpPr>
        <p:spPr bwMode="auto">
          <a:xfrm>
            <a:off x="685800" y="1295400"/>
            <a:ext cx="15240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a:latin typeface="Times New Roman" panose="02020603050405020304" pitchFamily="18" charset="0"/>
              </a:rPr>
              <a:t>【</a:t>
            </a:r>
            <a:r>
              <a:rPr lang="zh-CN" altLang="en-US">
                <a:latin typeface="Times New Roman" panose="02020603050405020304" pitchFamily="18" charset="0"/>
              </a:rPr>
              <a:t>证</a:t>
            </a:r>
            <a:r>
              <a:rPr lang="en-US" altLang="zh-CN">
                <a:latin typeface="Times New Roman" panose="02020603050405020304" pitchFamily="18" charset="0"/>
              </a:rPr>
              <a:t>】</a:t>
            </a:r>
            <a:r>
              <a:rPr lang="zh-CN" altLang="en-US">
                <a:latin typeface="Times New Roman" panose="02020603050405020304" pitchFamily="18" charset="0"/>
              </a:rPr>
              <a:t>：</a:t>
            </a:r>
            <a:endParaRPr lang="zh-CN" altLang="en-US">
              <a:latin typeface="Times New Roman" panose="02020603050405020304" pitchFamily="18" charset="0"/>
            </a:endParaRPr>
          </a:p>
        </p:txBody>
      </p:sp>
      <p:sp>
        <p:nvSpPr>
          <p:cNvPr id="45064" name="Line 10"/>
          <p:cNvSpPr>
            <a:spLocks noChangeShapeType="1"/>
          </p:cNvSpPr>
          <p:nvPr/>
        </p:nvSpPr>
        <p:spPr bwMode="auto">
          <a:xfrm rot="10800000">
            <a:off x="4953000" y="3581400"/>
            <a:ext cx="0" cy="417513"/>
          </a:xfrm>
          <a:prstGeom prst="line">
            <a:avLst/>
          </a:prstGeom>
          <a:noFill/>
          <a:ln w="38100">
            <a:solidFill>
              <a:srgbClr val="FF33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5065" name="Text Box 12"/>
          <p:cNvSpPr txBox="1">
            <a:spLocks noChangeArrowheads="1"/>
          </p:cNvSpPr>
          <p:nvPr/>
        </p:nvSpPr>
        <p:spPr bwMode="auto">
          <a:xfrm>
            <a:off x="2590800" y="12954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2800"/>
              <a:t>（作业）</a:t>
            </a:r>
            <a:endParaRPr lang="zh-CN" altLang="en-US" sz="2800"/>
          </a:p>
        </p:txBody>
      </p:sp>
      <p:sp>
        <p:nvSpPr>
          <p:cNvPr id="45066" name="Text Box 13"/>
          <p:cNvSpPr txBox="1">
            <a:spLocks noChangeArrowheads="1"/>
          </p:cNvSpPr>
          <p:nvPr/>
        </p:nvSpPr>
        <p:spPr bwMode="auto">
          <a:xfrm>
            <a:off x="1981200" y="457200"/>
            <a:ext cx="571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b="1" u="sng">
                <a:solidFill>
                  <a:schemeClr val="hlink"/>
                </a:solidFill>
                <a:latin typeface="Arial" panose="020B0604020202020204" pitchFamily="34" charset="0"/>
              </a:rPr>
              <a:t>3</a:t>
            </a:r>
            <a:r>
              <a:rPr lang="zh-CN" altLang="en-US" b="1" u="sng">
                <a:solidFill>
                  <a:schemeClr val="hlink"/>
                </a:solidFill>
                <a:latin typeface="Arial" panose="020B0604020202020204" pitchFamily="34" charset="0"/>
              </a:rPr>
              <a:t>、矢量场的环量、涡量及旋度</a:t>
            </a:r>
            <a:endParaRPr lang="zh-CN" altLang="en-US" b="1" u="sng">
              <a:solidFill>
                <a:schemeClr val="hlink"/>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106" name="直接连接符 7"/>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47107" name="Rectangle 3"/>
          <p:cNvSpPr>
            <a:spLocks noGrp="1" noChangeArrowheads="1"/>
          </p:cNvSpPr>
          <p:nvPr>
            <p:ph type="body" idx="1"/>
          </p:nvPr>
        </p:nvSpPr>
        <p:spPr>
          <a:xfrm>
            <a:off x="609600" y="3200400"/>
            <a:ext cx="8077200" cy="3124200"/>
          </a:xfrm>
        </p:spPr>
        <p:txBody>
          <a:bodyPr/>
          <a:lstStyle/>
          <a:p>
            <a:pPr eaLnBrk="1" hangingPunct="1">
              <a:spcAft>
                <a:spcPct val="50000"/>
              </a:spcAft>
            </a:pPr>
            <a:r>
              <a:rPr lang="zh-CN" altLang="en-US" b="1">
                <a:latin typeface="Times New Roman" panose="02020603050405020304" pitchFamily="18" charset="0"/>
                <a:ea typeface="宋体" panose="02010600030101010101" pitchFamily="2" charset="-122"/>
              </a:rPr>
              <a:t>环量、涡量及旋度的定义与三维情形相同。限制：</a:t>
            </a:r>
            <a:r>
              <a:rPr lang="en-US" altLang="zh-CN" i="1">
                <a:latin typeface="Times New Roman" panose="02020603050405020304" pitchFamily="18" charset="0"/>
                <a:ea typeface="宋体" panose="02010600030101010101" pitchFamily="2" charset="-122"/>
              </a:rPr>
              <a:t>dS=dxdy</a:t>
            </a:r>
            <a:r>
              <a:rPr lang="zh-CN" altLang="en-US">
                <a:latin typeface="Times New Roman" panose="02020603050405020304" pitchFamily="18" charset="0"/>
                <a:ea typeface="宋体" panose="02010600030101010101" pitchFamily="2" charset="-122"/>
              </a:rPr>
              <a:t>，        </a:t>
            </a:r>
            <a:r>
              <a:rPr lang="zh-CN" altLang="en-US">
                <a:solidFill>
                  <a:srgbClr val="000000"/>
                </a:solidFill>
                <a:latin typeface="Times New Roman" panose="02020603050405020304" pitchFamily="18" charset="0"/>
                <a:ea typeface="宋体" panose="02010600030101010101" pitchFamily="2" charset="-122"/>
              </a:rPr>
              <a:t>，</a:t>
            </a:r>
            <a:r>
              <a:rPr lang="zh-CN" altLang="en-US" b="1">
                <a:solidFill>
                  <a:srgbClr val="000000"/>
                </a:solidFill>
                <a:latin typeface="Times New Roman" panose="02020603050405020304" pitchFamily="18" charset="0"/>
                <a:ea typeface="宋体" panose="02010600030101010101" pitchFamily="2" charset="-122"/>
              </a:rPr>
              <a:t>         。 </a:t>
            </a:r>
            <a:endParaRPr lang="zh-CN" altLang="en-US" b="1">
              <a:solidFill>
                <a:srgbClr val="000000"/>
              </a:solidFill>
              <a:latin typeface="Times New Roman" panose="02020603050405020304" pitchFamily="18" charset="0"/>
              <a:ea typeface="宋体" panose="02010600030101010101" pitchFamily="2" charset="-122"/>
            </a:endParaRPr>
          </a:p>
          <a:p>
            <a:pPr eaLnBrk="1" hangingPunct="1"/>
            <a:r>
              <a:rPr lang="en-US" altLang="zh-CN" b="1">
                <a:latin typeface="Times New Roman" panose="02020603050405020304" pitchFamily="18" charset="0"/>
                <a:ea typeface="宋体" panose="02010600030101010101" pitchFamily="2" charset="-122"/>
              </a:rPr>
              <a:t>Stokes</a:t>
            </a:r>
            <a:r>
              <a:rPr lang="zh-CN" altLang="en-US" b="1">
                <a:latin typeface="Times New Roman" panose="02020603050405020304" pitchFamily="18" charset="0"/>
                <a:ea typeface="宋体" panose="02010600030101010101" pitchFamily="2" charset="-122"/>
              </a:rPr>
              <a:t>定理： </a:t>
            </a:r>
            <a:endParaRPr lang="zh-CN" altLang="en-US" b="1">
              <a:latin typeface="Times New Roman" panose="02020603050405020304" pitchFamily="18" charset="0"/>
              <a:ea typeface="宋体" panose="02010600030101010101" pitchFamily="2" charset="-122"/>
            </a:endParaRPr>
          </a:p>
        </p:txBody>
      </p:sp>
      <p:sp>
        <p:nvSpPr>
          <p:cNvPr id="47108" name="Text Box 4"/>
          <p:cNvSpPr txBox="1">
            <a:spLocks noChangeArrowheads="1"/>
          </p:cNvSpPr>
          <p:nvPr/>
        </p:nvSpPr>
        <p:spPr bwMode="auto">
          <a:xfrm>
            <a:off x="1905000" y="533400"/>
            <a:ext cx="571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b="1" u="sng">
                <a:solidFill>
                  <a:schemeClr val="hlink"/>
                </a:solidFill>
                <a:latin typeface="Arial" panose="020B0604020202020204" pitchFamily="34" charset="0"/>
              </a:rPr>
              <a:t>3</a:t>
            </a:r>
            <a:r>
              <a:rPr lang="zh-CN" altLang="en-US" b="1" u="sng">
                <a:solidFill>
                  <a:schemeClr val="hlink"/>
                </a:solidFill>
                <a:latin typeface="Arial" panose="020B0604020202020204" pitchFamily="34" charset="0"/>
              </a:rPr>
              <a:t>、矢量场的环量、涡量及旋度</a:t>
            </a:r>
            <a:endParaRPr lang="zh-CN" altLang="en-US" b="1" u="sng">
              <a:solidFill>
                <a:schemeClr val="hlink"/>
              </a:solidFill>
              <a:latin typeface="Arial" panose="020B0604020202020204" pitchFamily="34" charset="0"/>
            </a:endParaRPr>
          </a:p>
        </p:txBody>
      </p:sp>
      <p:sp>
        <p:nvSpPr>
          <p:cNvPr id="205829" name="Text Box 5"/>
          <p:cNvSpPr txBox="1">
            <a:spLocks noChangeArrowheads="1"/>
          </p:cNvSpPr>
          <p:nvPr/>
        </p:nvSpPr>
        <p:spPr bwMode="auto">
          <a:xfrm>
            <a:off x="304800" y="2133600"/>
            <a:ext cx="6629400" cy="579438"/>
          </a:xfrm>
          <a:prstGeom prst="rect">
            <a:avLst/>
          </a:prstGeom>
          <a:solidFill>
            <a:srgbClr val="FFFF00"/>
          </a:solidFill>
          <a:ln w="9525">
            <a:noFill/>
            <a:miter lim="800000"/>
          </a:ln>
          <a:effectLst/>
        </p:spPr>
        <p:txBody>
          <a:bodyPr>
            <a:spAutoFit/>
          </a:bodyPr>
          <a:lstStyle/>
          <a:p>
            <a:pPr eaLnBrk="1" hangingPunct="1">
              <a:spcBef>
                <a:spcPct val="50000"/>
              </a:spcBef>
              <a:defRPr/>
            </a:pPr>
            <a:r>
              <a:rPr lang="en-US" altLang="zh-CN" sz="3200" b="1">
                <a:effectLst>
                  <a:outerShdw blurRad="38100" dist="38100" dir="2700000" algn="tl">
                    <a:srgbClr val="FFFFFF"/>
                  </a:outerShdw>
                </a:effectLst>
                <a:latin typeface="宋体" panose="02010600030101010101" pitchFamily="2" charset="-122"/>
              </a:rPr>
              <a:t>⑤ </a:t>
            </a:r>
            <a:r>
              <a:rPr lang="zh-CN" altLang="en-US" sz="3200" b="1">
                <a:effectLst>
                  <a:outerShdw blurRad="38100" dist="38100" dir="2700000" algn="tl">
                    <a:srgbClr val="FFFFFF"/>
                  </a:outerShdw>
                </a:effectLst>
                <a:latin typeface="宋体" panose="02010600030101010101" pitchFamily="2" charset="-122"/>
              </a:rPr>
              <a:t>平面矢量场的环量、涡量及旋度</a:t>
            </a:r>
            <a:r>
              <a:rPr lang="zh-CN" altLang="en-US" sz="3200" b="1">
                <a:effectLst>
                  <a:outerShdw blurRad="38100" dist="38100" dir="2700000" algn="tl">
                    <a:srgbClr val="FFFFFF"/>
                  </a:outerShdw>
                </a:effectLst>
              </a:rPr>
              <a:t> </a:t>
            </a:r>
            <a:endParaRPr lang="zh-CN" altLang="en-US" sz="3200" b="1">
              <a:effectLst>
                <a:outerShdw blurRad="38100" dist="38100" dir="2700000" algn="tl">
                  <a:srgbClr val="FFFFFF"/>
                </a:outerShdw>
              </a:effectLst>
            </a:endParaRPr>
          </a:p>
        </p:txBody>
      </p:sp>
      <p:graphicFrame>
        <p:nvGraphicFramePr>
          <p:cNvPr id="47110" name="Object 6"/>
          <p:cNvGraphicFramePr>
            <a:graphicFrameLocks noChangeAspect="1"/>
          </p:cNvGraphicFramePr>
          <p:nvPr/>
        </p:nvGraphicFramePr>
        <p:xfrm>
          <a:off x="4038600" y="3810000"/>
          <a:ext cx="914400" cy="360363"/>
        </p:xfrm>
        <a:graphic>
          <a:graphicData uri="http://schemas.openxmlformats.org/presentationml/2006/ole">
            <mc:AlternateContent xmlns:mc="http://schemas.openxmlformats.org/markup-compatibility/2006">
              <mc:Choice xmlns:v="urn:schemas-microsoft-com:vml" Requires="v">
                <p:oleObj spid="_x0000_s47113" name="" r:id="rId1" imgW="939800" imgH="368300" progId="Equation.3">
                  <p:embed/>
                </p:oleObj>
              </mc:Choice>
              <mc:Fallback>
                <p:oleObj name="" r:id="rId1" imgW="939800" imgH="3683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810000"/>
                        <a:ext cx="9144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1" name="Object 8"/>
          <p:cNvGraphicFramePr>
            <a:graphicFrameLocks noChangeAspect="1"/>
          </p:cNvGraphicFramePr>
          <p:nvPr/>
        </p:nvGraphicFramePr>
        <p:xfrm>
          <a:off x="5334000" y="3733800"/>
          <a:ext cx="914400" cy="449263"/>
        </p:xfrm>
        <a:graphic>
          <a:graphicData uri="http://schemas.openxmlformats.org/presentationml/2006/ole">
            <mc:AlternateContent xmlns:mc="http://schemas.openxmlformats.org/markup-compatibility/2006">
              <mc:Choice xmlns:v="urn:schemas-microsoft-com:vml" Requires="v">
                <p:oleObj spid="_x0000_s47114" name="" r:id="rId3" imgW="951865" imgH="469900" progId="Equation.3">
                  <p:embed/>
                </p:oleObj>
              </mc:Choice>
              <mc:Fallback>
                <p:oleObj name="" r:id="rId3" imgW="951865" imgH="4699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733800"/>
                        <a:ext cx="914400"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2" name="Object 10"/>
          <p:cNvGraphicFramePr>
            <a:graphicFrameLocks noChangeAspect="1"/>
          </p:cNvGraphicFramePr>
          <p:nvPr/>
        </p:nvGraphicFramePr>
        <p:xfrm>
          <a:off x="3429000" y="4495800"/>
          <a:ext cx="4065588" cy="706438"/>
        </p:xfrm>
        <a:graphic>
          <a:graphicData uri="http://schemas.openxmlformats.org/presentationml/2006/ole">
            <mc:AlternateContent xmlns:mc="http://schemas.openxmlformats.org/markup-compatibility/2006">
              <mc:Choice xmlns:v="urn:schemas-microsoft-com:vml" Requires="v">
                <p:oleObj spid="_x0000_s47115" name="Equation" r:id="rId5" imgW="3733800" imgH="647700" progId="Equation.3">
                  <p:embed/>
                </p:oleObj>
              </mc:Choice>
              <mc:Fallback>
                <p:oleObj name="Equation" r:id="rId5" imgW="3733800" imgH="6477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495800"/>
                        <a:ext cx="40655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154" name="直接连接符 5"/>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49155" name="Rectangle 2051"/>
          <p:cNvSpPr>
            <a:spLocks noGrp="1" noChangeArrowheads="1"/>
          </p:cNvSpPr>
          <p:nvPr>
            <p:ph type="body" idx="1"/>
          </p:nvPr>
        </p:nvSpPr>
        <p:spPr>
          <a:xfrm>
            <a:off x="762000" y="1447800"/>
            <a:ext cx="7924800" cy="3962400"/>
          </a:xfrm>
        </p:spPr>
        <p:txBody>
          <a:bodyPr/>
          <a:lstStyle/>
          <a:p>
            <a:pPr eaLnBrk="1" hangingPunct="1">
              <a:spcAft>
                <a:spcPct val="10000"/>
              </a:spcAft>
              <a:buSzPct val="150000"/>
              <a:buFont typeface="Wingdings" panose="05000000000000000000" pitchFamily="2" charset="2"/>
              <a:buChar char="§"/>
            </a:pPr>
            <a:r>
              <a:rPr lang="zh-CN" altLang="en-US" b="1">
                <a:solidFill>
                  <a:srgbClr val="FF00FF"/>
                </a:solidFill>
                <a:latin typeface="宋体" panose="02010600030101010101" pitchFamily="2" charset="-122"/>
                <a:ea typeface="宋体" panose="02010600030101010101" pitchFamily="2" charset="-122"/>
              </a:rPr>
              <a:t>通量源：</a:t>
            </a:r>
            <a:r>
              <a:rPr lang="zh-CN" altLang="en-US" sz="2800" b="1">
                <a:latin typeface="宋体" panose="02010600030101010101" pitchFamily="2" charset="-122"/>
                <a:ea typeface="宋体" panose="02010600030101010101" pitchFamily="2" charset="-122"/>
              </a:rPr>
              <a:t>能发出或汇聚矢量线，使得矢量线发生中断或不连续。其分布或密度可由散度这一</a:t>
            </a:r>
            <a:r>
              <a:rPr lang="zh-CN" altLang="en-US" sz="2800" b="1">
                <a:solidFill>
                  <a:srgbClr val="FF0000"/>
                </a:solidFill>
                <a:latin typeface="宋体" panose="02010600030101010101" pitchFamily="2" charset="-122"/>
                <a:ea typeface="宋体" panose="02010600030101010101" pitchFamily="2" charset="-122"/>
              </a:rPr>
              <a:t>标量</a:t>
            </a:r>
            <a:r>
              <a:rPr lang="zh-CN" altLang="en-US" sz="2800" b="1">
                <a:latin typeface="宋体" panose="02010600030101010101" pitchFamily="2" charset="-122"/>
                <a:ea typeface="宋体" panose="02010600030101010101" pitchFamily="2" charset="-122"/>
              </a:rPr>
              <a:t>描述。空间任意点的散度等于矢量场在该点单位体积所对应表面的通量。</a:t>
            </a:r>
            <a:r>
              <a:rPr lang="zh-CN" altLang="en-US" sz="2800">
                <a:ea typeface="宋体" panose="02010600030101010101" pitchFamily="2" charset="-122"/>
              </a:rPr>
              <a:t> </a:t>
            </a:r>
            <a:r>
              <a:rPr lang="en-US" altLang="zh-CN" sz="2800">
                <a:ea typeface="宋体" panose="02010600030101010101" pitchFamily="2" charset="-122"/>
              </a:rPr>
              <a:t> </a:t>
            </a:r>
            <a:endParaRPr lang="en-US" altLang="zh-CN" sz="2800">
              <a:ea typeface="宋体" panose="02010600030101010101" pitchFamily="2" charset="-122"/>
            </a:endParaRPr>
          </a:p>
          <a:p>
            <a:pPr eaLnBrk="1" hangingPunct="1">
              <a:spcAft>
                <a:spcPct val="20000"/>
              </a:spcAft>
              <a:buSzPct val="150000"/>
              <a:buFont typeface="Wingdings" panose="05000000000000000000" pitchFamily="2" charset="2"/>
              <a:buChar char="§"/>
            </a:pPr>
            <a:r>
              <a:rPr lang="zh-CN" altLang="en-US" b="1">
                <a:solidFill>
                  <a:srgbClr val="FF00FF"/>
                </a:solidFill>
                <a:latin typeface="宋体" panose="02010600030101010101" pitchFamily="2" charset="-122"/>
                <a:ea typeface="宋体" panose="02010600030101010101" pitchFamily="2" charset="-122"/>
              </a:rPr>
              <a:t>旋涡源：</a:t>
            </a:r>
            <a:r>
              <a:rPr lang="zh-CN" altLang="en-US" sz="2800" b="1">
                <a:latin typeface="宋体" panose="02010600030101010101" pitchFamily="2" charset="-122"/>
                <a:ea typeface="宋体" panose="02010600030101010101" pitchFamily="2" charset="-122"/>
              </a:rPr>
              <a:t>能使矢量线具有涡旋</a:t>
            </a:r>
            <a:r>
              <a:rPr lang="zh-CN" altLang="en-US" sz="2800" b="1">
                <a:ea typeface="宋体" panose="02010600030101010101" pitchFamily="2" charset="-122"/>
              </a:rPr>
              <a:t>特性。其分布或密度可由旋度这一</a:t>
            </a:r>
            <a:r>
              <a:rPr lang="zh-CN" altLang="en-US" sz="2800" b="1">
                <a:solidFill>
                  <a:srgbClr val="FF0000"/>
                </a:solidFill>
                <a:ea typeface="宋体" panose="02010600030101010101" pitchFamily="2" charset="-122"/>
              </a:rPr>
              <a:t>矢量</a:t>
            </a:r>
            <a:r>
              <a:rPr lang="zh-CN" altLang="en-US" sz="2800" b="1">
                <a:ea typeface="宋体" panose="02010600030101010101" pitchFamily="2" charset="-122"/>
              </a:rPr>
              <a:t>描述。任意点的旋度在某个方向的投影或分量等于矢量场沿该点垂直于该方向单位面积所对应的闭合曲线的环量</a:t>
            </a:r>
            <a:r>
              <a:rPr lang="zh-CN" altLang="en-US" sz="2800">
                <a:ea typeface="宋体" panose="02010600030101010101" pitchFamily="2" charset="-122"/>
              </a:rPr>
              <a:t>。</a:t>
            </a:r>
            <a:endParaRPr lang="en-US" altLang="zh-CN" sz="2800">
              <a:ea typeface="宋体" panose="02010600030101010101" pitchFamily="2" charset="-122"/>
            </a:endParaRPr>
          </a:p>
        </p:txBody>
      </p:sp>
      <p:sp>
        <p:nvSpPr>
          <p:cNvPr id="49156" name="Text Box 2052"/>
          <p:cNvSpPr txBox="1">
            <a:spLocks noChangeArrowheads="1"/>
          </p:cNvSpPr>
          <p:nvPr/>
        </p:nvSpPr>
        <p:spPr bwMode="auto">
          <a:xfrm>
            <a:off x="2590800" y="457200"/>
            <a:ext cx="441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b="1" u="sng">
                <a:solidFill>
                  <a:schemeClr val="hlink"/>
                </a:solidFill>
                <a:latin typeface="Times New Roman" panose="02020603050405020304" pitchFamily="18" charset="0"/>
              </a:rPr>
              <a:t>4</a:t>
            </a:r>
            <a:r>
              <a:rPr lang="zh-CN" altLang="en-US" b="1" u="sng">
                <a:solidFill>
                  <a:schemeClr val="hlink"/>
                </a:solidFill>
                <a:latin typeface="Times New Roman" panose="02020603050405020304" pitchFamily="18" charset="0"/>
              </a:rPr>
              <a:t>、</a:t>
            </a:r>
            <a:r>
              <a:rPr lang="zh-CN" altLang="en-US" b="1" u="sng">
                <a:solidFill>
                  <a:srgbClr val="FF3300"/>
                </a:solidFill>
                <a:latin typeface="宋体" panose="02010600030101010101" pitchFamily="2" charset="-122"/>
              </a:rPr>
              <a:t>矢量场的场源</a:t>
            </a:r>
            <a:r>
              <a:rPr lang="en-US" altLang="zh-CN" b="1" u="sng">
                <a:solidFill>
                  <a:srgbClr val="FF3300"/>
                </a:solidFill>
                <a:latin typeface="宋体" panose="02010600030101010101" pitchFamily="2" charset="-122"/>
              </a:rPr>
              <a:t>(</a:t>
            </a:r>
            <a:r>
              <a:rPr lang="zh-CN" altLang="en-US" b="1" u="sng">
                <a:solidFill>
                  <a:srgbClr val="FF3300"/>
                </a:solidFill>
                <a:latin typeface="宋体" panose="02010600030101010101" pitchFamily="2" charset="-122"/>
              </a:rPr>
              <a:t>小结</a:t>
            </a:r>
            <a:r>
              <a:rPr lang="en-US" altLang="zh-CN" b="1" u="sng">
                <a:solidFill>
                  <a:srgbClr val="FF3300"/>
                </a:solidFill>
                <a:latin typeface="宋体" panose="02010600030101010101" pitchFamily="2" charset="-122"/>
              </a:rPr>
              <a:t>)</a:t>
            </a:r>
            <a:endParaRPr lang="en-US" altLang="zh-CN" b="1" u="sng">
              <a:solidFill>
                <a:srgbClr val="FF3300"/>
              </a:solidFill>
              <a:latin typeface="宋体" panose="02010600030101010101" pitchFamily="2" charset="-122"/>
            </a:endParaRPr>
          </a:p>
        </p:txBody>
      </p:sp>
      <p:sp>
        <p:nvSpPr>
          <p:cNvPr id="49157" name="Text Box 2054"/>
          <p:cNvSpPr txBox="1">
            <a:spLocks noChangeArrowheads="1"/>
          </p:cNvSpPr>
          <p:nvPr/>
        </p:nvSpPr>
        <p:spPr bwMode="auto">
          <a:xfrm>
            <a:off x="1752600" y="5562600"/>
            <a:ext cx="4876800" cy="579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buSzPct val="150000"/>
              <a:buFont typeface="Wingdings" panose="05000000000000000000" pitchFamily="2" charset="2"/>
              <a:buNone/>
            </a:pPr>
            <a:r>
              <a:rPr lang="zh-CN" altLang="en-US" b="1"/>
              <a:t>矢量场是否还有其它场源</a:t>
            </a:r>
            <a:endParaRPr lang="en-US" altLang="zh-CN">
              <a:latin typeface="Times New Roman" panose="02020603050405020304" pitchFamily="18" charset="0"/>
            </a:endParaRPr>
          </a:p>
        </p:txBody>
      </p:sp>
      <p:sp>
        <p:nvSpPr>
          <p:cNvPr id="49158" name="AutoShape 2055">
            <a:hlinkClick r:id="" action="ppaction://noaction" highlightClick="1"/>
          </p:cNvPr>
          <p:cNvSpPr>
            <a:spLocks noChangeArrowheads="1"/>
          </p:cNvSpPr>
          <p:nvPr/>
        </p:nvSpPr>
        <p:spPr bwMode="auto">
          <a:xfrm>
            <a:off x="6629400" y="5562600"/>
            <a:ext cx="838200" cy="609600"/>
          </a:xfrm>
          <a:prstGeom prst="actionButtonHelp">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202" name="直接连接符 68"/>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graphicFrame>
        <p:nvGraphicFramePr>
          <p:cNvPr id="51203" name="Object 1024"/>
          <p:cNvGraphicFramePr>
            <a:graphicFrameLocks noChangeAspect="1"/>
          </p:cNvGraphicFramePr>
          <p:nvPr/>
        </p:nvGraphicFramePr>
        <p:xfrm>
          <a:off x="1447800" y="3124200"/>
          <a:ext cx="2425700" cy="468313"/>
        </p:xfrm>
        <a:graphic>
          <a:graphicData uri="http://schemas.openxmlformats.org/presentationml/2006/ole">
            <mc:AlternateContent xmlns:mc="http://schemas.openxmlformats.org/markup-compatibility/2006">
              <mc:Choice xmlns:v="urn:schemas-microsoft-com:vml" Requires="v">
                <p:oleObj spid="_x0000_s51270" name="Equation" r:id="rId1" imgW="1084580" imgH="179070" progId="Equation.DSMT4">
                  <p:embed/>
                </p:oleObj>
              </mc:Choice>
              <mc:Fallback>
                <p:oleObj name="Equation" r:id="rId1" imgW="1084580" imgH="179070" progId="Equation.DSMT4">
                  <p:embed/>
                  <p:pic>
                    <p:nvPicPr>
                      <p:cNvPr id="0" name="Object 1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24200"/>
                        <a:ext cx="24257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4" name="Object 1025"/>
          <p:cNvGraphicFramePr>
            <a:graphicFrameLocks noChangeAspect="1"/>
          </p:cNvGraphicFramePr>
          <p:nvPr/>
        </p:nvGraphicFramePr>
        <p:xfrm>
          <a:off x="5257800" y="3124200"/>
          <a:ext cx="2590800" cy="454025"/>
        </p:xfrm>
        <a:graphic>
          <a:graphicData uri="http://schemas.openxmlformats.org/presentationml/2006/ole">
            <mc:AlternateContent xmlns:mc="http://schemas.openxmlformats.org/markup-compatibility/2006">
              <mc:Choice xmlns:v="urn:schemas-microsoft-com:vml" Requires="v">
                <p:oleObj spid="_x0000_s51271" name="Equation" r:id="rId3" imgW="1066800" imgH="152400" progId="Equation.DSMT4">
                  <p:embed/>
                </p:oleObj>
              </mc:Choice>
              <mc:Fallback>
                <p:oleObj name="Equation" r:id="rId3" imgW="1066800" imgH="152400" progId="Equation.DSMT4">
                  <p:embed/>
                  <p:pic>
                    <p:nvPicPr>
                      <p:cNvPr id="0"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3124200"/>
                        <a:ext cx="25908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5" name="Object 1026"/>
          <p:cNvGraphicFramePr>
            <a:graphicFrameLocks noChangeAspect="1"/>
          </p:cNvGraphicFramePr>
          <p:nvPr/>
        </p:nvGraphicFramePr>
        <p:xfrm>
          <a:off x="1524000" y="5867400"/>
          <a:ext cx="2432050" cy="468313"/>
        </p:xfrm>
        <a:graphic>
          <a:graphicData uri="http://schemas.openxmlformats.org/presentationml/2006/ole">
            <mc:AlternateContent xmlns:mc="http://schemas.openxmlformats.org/markup-compatibility/2006">
              <mc:Choice xmlns:v="urn:schemas-microsoft-com:vml" Requires="v">
                <p:oleObj spid="_x0000_s51272" name="Equation" r:id="rId5" imgW="1084580" imgH="179070" progId="Equation.DSMT4">
                  <p:embed/>
                </p:oleObj>
              </mc:Choice>
              <mc:Fallback>
                <p:oleObj name="Equation" r:id="rId5" imgW="1084580" imgH="179070" progId="Equation.DSMT4">
                  <p:embed/>
                  <p:pic>
                    <p:nvPicPr>
                      <p:cNvPr id="0"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5867400"/>
                        <a:ext cx="24320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6" name="Object 1027"/>
          <p:cNvGraphicFramePr>
            <a:graphicFrameLocks noChangeAspect="1"/>
          </p:cNvGraphicFramePr>
          <p:nvPr/>
        </p:nvGraphicFramePr>
        <p:xfrm>
          <a:off x="5410200" y="5867400"/>
          <a:ext cx="2432050" cy="468313"/>
        </p:xfrm>
        <a:graphic>
          <a:graphicData uri="http://schemas.openxmlformats.org/presentationml/2006/ole">
            <mc:AlternateContent xmlns:mc="http://schemas.openxmlformats.org/markup-compatibility/2006">
              <mc:Choice xmlns:v="urn:schemas-microsoft-com:vml" Requires="v">
                <p:oleObj spid="_x0000_s51273" name="Equation" r:id="rId7" imgW="1084580" imgH="179070" progId="Equation.DSMT4">
                  <p:embed/>
                </p:oleObj>
              </mc:Choice>
              <mc:Fallback>
                <p:oleObj name="Equation" r:id="rId7" imgW="1084580" imgH="179070" progId="Equation.DSMT4">
                  <p:embed/>
                  <p:pic>
                    <p:nvPicPr>
                      <p:cNvPr id="0"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5867400"/>
                        <a:ext cx="24320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1207" name="Group 8"/>
          <p:cNvGrpSpPr/>
          <p:nvPr/>
        </p:nvGrpSpPr>
        <p:grpSpPr bwMode="auto">
          <a:xfrm>
            <a:off x="1447800" y="1447800"/>
            <a:ext cx="2514600" cy="1579563"/>
            <a:chOff x="657" y="754"/>
            <a:chExt cx="1543" cy="1043"/>
          </a:xfrm>
        </p:grpSpPr>
        <p:sp>
          <p:nvSpPr>
            <p:cNvPr id="51261" name="Rectangle 9"/>
            <p:cNvSpPr>
              <a:spLocks noChangeArrowheads="1"/>
            </p:cNvSpPr>
            <p:nvPr/>
          </p:nvSpPr>
          <p:spPr bwMode="auto">
            <a:xfrm>
              <a:off x="657" y="754"/>
              <a:ext cx="1543" cy="1043"/>
            </a:xfrm>
            <a:prstGeom prst="rect">
              <a:avLst/>
            </a:prstGeom>
            <a:solidFill>
              <a:srgbClr val="CCFFFF"/>
            </a:solidFill>
            <a:ln w="9525">
              <a:solidFill>
                <a:srgbClr val="993300"/>
              </a:solidFill>
              <a:miter lim="800000"/>
            </a:ln>
          </p:spPr>
          <p:txBody>
            <a:bodyPr wrap="none"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buClrTx/>
                <a:buSzTx/>
                <a:buFontTx/>
                <a:buNone/>
              </a:pPr>
              <a:endParaRPr lang="en-US" altLang="zh-CN" sz="2400">
                <a:latin typeface="Arial" panose="020B0604020202020204" pitchFamily="34" charset="0"/>
                <a:ea typeface="楷体_GB2312" pitchFamily="49" charset="-122"/>
              </a:endParaRPr>
            </a:p>
          </p:txBody>
        </p:sp>
        <p:grpSp>
          <p:nvGrpSpPr>
            <p:cNvPr id="51262" name="Group 10"/>
            <p:cNvGrpSpPr/>
            <p:nvPr/>
          </p:nvGrpSpPr>
          <p:grpSpPr bwMode="auto">
            <a:xfrm>
              <a:off x="793" y="912"/>
              <a:ext cx="1225" cy="680"/>
              <a:chOff x="793" y="890"/>
              <a:chExt cx="1225" cy="680"/>
            </a:xfrm>
          </p:grpSpPr>
          <p:sp>
            <p:nvSpPr>
              <p:cNvPr id="51264" name="Line 11"/>
              <p:cNvSpPr>
                <a:spLocks noChangeShapeType="1"/>
              </p:cNvSpPr>
              <p:nvPr/>
            </p:nvSpPr>
            <p:spPr bwMode="auto">
              <a:xfrm>
                <a:off x="793" y="890"/>
                <a:ext cx="1225" cy="0"/>
              </a:xfrm>
              <a:prstGeom prst="line">
                <a:avLst/>
              </a:prstGeom>
              <a:noFill/>
              <a:ln w="25400">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65" name="Line 12"/>
              <p:cNvSpPr>
                <a:spLocks noChangeShapeType="1"/>
              </p:cNvSpPr>
              <p:nvPr/>
            </p:nvSpPr>
            <p:spPr bwMode="auto">
              <a:xfrm>
                <a:off x="793" y="1026"/>
                <a:ext cx="1225" cy="0"/>
              </a:xfrm>
              <a:prstGeom prst="line">
                <a:avLst/>
              </a:prstGeom>
              <a:noFill/>
              <a:ln w="25400">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66" name="Line 13"/>
              <p:cNvSpPr>
                <a:spLocks noChangeShapeType="1"/>
              </p:cNvSpPr>
              <p:nvPr/>
            </p:nvSpPr>
            <p:spPr bwMode="auto">
              <a:xfrm>
                <a:off x="793" y="1162"/>
                <a:ext cx="1225" cy="0"/>
              </a:xfrm>
              <a:prstGeom prst="line">
                <a:avLst/>
              </a:prstGeom>
              <a:noFill/>
              <a:ln w="25400">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67" name="Line 14"/>
              <p:cNvSpPr>
                <a:spLocks noChangeShapeType="1"/>
              </p:cNvSpPr>
              <p:nvPr/>
            </p:nvSpPr>
            <p:spPr bwMode="auto">
              <a:xfrm>
                <a:off x="793" y="1298"/>
                <a:ext cx="1225" cy="0"/>
              </a:xfrm>
              <a:prstGeom prst="line">
                <a:avLst/>
              </a:prstGeom>
              <a:noFill/>
              <a:ln w="25400">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68" name="Line 15"/>
              <p:cNvSpPr>
                <a:spLocks noChangeShapeType="1"/>
              </p:cNvSpPr>
              <p:nvPr/>
            </p:nvSpPr>
            <p:spPr bwMode="auto">
              <a:xfrm>
                <a:off x="793" y="1434"/>
                <a:ext cx="1225" cy="0"/>
              </a:xfrm>
              <a:prstGeom prst="line">
                <a:avLst/>
              </a:prstGeom>
              <a:noFill/>
              <a:ln w="25400">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69" name="Line 16"/>
              <p:cNvSpPr>
                <a:spLocks noChangeShapeType="1"/>
              </p:cNvSpPr>
              <p:nvPr/>
            </p:nvSpPr>
            <p:spPr bwMode="auto">
              <a:xfrm>
                <a:off x="793" y="1570"/>
                <a:ext cx="1225" cy="0"/>
              </a:xfrm>
              <a:prstGeom prst="line">
                <a:avLst/>
              </a:prstGeom>
              <a:noFill/>
              <a:ln w="25400">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51263" name="Oval 17"/>
            <p:cNvSpPr>
              <a:spLocks noChangeArrowheads="1"/>
            </p:cNvSpPr>
            <p:nvPr/>
          </p:nvSpPr>
          <p:spPr bwMode="auto">
            <a:xfrm>
              <a:off x="1338" y="1207"/>
              <a:ext cx="91" cy="91"/>
            </a:xfrm>
            <a:prstGeom prst="ellipse">
              <a:avLst/>
            </a:prstGeom>
            <a:solidFill>
              <a:srgbClr val="FF6600"/>
            </a:solidFill>
            <a:ln w="9525">
              <a:solidFill>
                <a:srgbClr val="FF6600"/>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pSp>
      <p:grpSp>
        <p:nvGrpSpPr>
          <p:cNvPr id="51208" name="Group 18"/>
          <p:cNvGrpSpPr/>
          <p:nvPr/>
        </p:nvGrpSpPr>
        <p:grpSpPr bwMode="auto">
          <a:xfrm>
            <a:off x="5257800" y="1371600"/>
            <a:ext cx="2514600" cy="1655763"/>
            <a:chOff x="3107" y="799"/>
            <a:chExt cx="1543" cy="1043"/>
          </a:xfrm>
        </p:grpSpPr>
        <p:sp>
          <p:nvSpPr>
            <p:cNvPr id="51244" name="Rectangle 19"/>
            <p:cNvSpPr>
              <a:spLocks noChangeArrowheads="1"/>
            </p:cNvSpPr>
            <p:nvPr/>
          </p:nvSpPr>
          <p:spPr bwMode="auto">
            <a:xfrm>
              <a:off x="3107" y="799"/>
              <a:ext cx="1543" cy="1043"/>
            </a:xfrm>
            <a:prstGeom prst="rect">
              <a:avLst/>
            </a:prstGeom>
            <a:solidFill>
              <a:srgbClr val="CCFFFF"/>
            </a:solidFill>
            <a:ln w="9525">
              <a:solidFill>
                <a:srgbClr val="993300"/>
              </a:solidFill>
              <a:miter lim="800000"/>
            </a:ln>
          </p:spPr>
          <p:txBody>
            <a:bodyPr wrap="none"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buClrTx/>
                <a:buSzTx/>
                <a:buFontTx/>
                <a:buNone/>
              </a:pPr>
              <a:endParaRPr lang="en-US" altLang="zh-CN" sz="2400">
                <a:latin typeface="Arial" panose="020B0604020202020204" pitchFamily="34" charset="0"/>
                <a:ea typeface="楷体_GB2312" pitchFamily="49" charset="-122"/>
              </a:endParaRPr>
            </a:p>
          </p:txBody>
        </p:sp>
        <p:grpSp>
          <p:nvGrpSpPr>
            <p:cNvPr id="51245" name="Group 20"/>
            <p:cNvGrpSpPr/>
            <p:nvPr/>
          </p:nvGrpSpPr>
          <p:grpSpPr bwMode="auto">
            <a:xfrm>
              <a:off x="3403" y="889"/>
              <a:ext cx="875" cy="885"/>
              <a:chOff x="3403" y="1253"/>
              <a:chExt cx="875" cy="885"/>
            </a:xfrm>
          </p:grpSpPr>
          <p:grpSp>
            <p:nvGrpSpPr>
              <p:cNvPr id="51246" name="Group 21"/>
              <p:cNvGrpSpPr/>
              <p:nvPr/>
            </p:nvGrpSpPr>
            <p:grpSpPr bwMode="auto">
              <a:xfrm>
                <a:off x="3837" y="1253"/>
                <a:ext cx="441" cy="448"/>
                <a:chOff x="3837" y="1253"/>
                <a:chExt cx="441" cy="448"/>
              </a:xfrm>
            </p:grpSpPr>
            <p:sp>
              <p:nvSpPr>
                <p:cNvPr id="51257" name="Line 22"/>
                <p:cNvSpPr>
                  <a:spLocks noChangeShapeType="1"/>
                </p:cNvSpPr>
                <p:nvPr/>
              </p:nvSpPr>
              <p:spPr bwMode="auto">
                <a:xfrm flipV="1">
                  <a:off x="3841" y="1253"/>
                  <a:ext cx="0" cy="408"/>
                </a:xfrm>
                <a:prstGeom prst="line">
                  <a:avLst/>
                </a:prstGeom>
                <a:noFill/>
                <a:ln w="28575">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58" name="Line 23"/>
                <p:cNvSpPr>
                  <a:spLocks noChangeShapeType="1"/>
                </p:cNvSpPr>
                <p:nvPr/>
              </p:nvSpPr>
              <p:spPr bwMode="auto">
                <a:xfrm rot="1800000" flipV="1">
                  <a:off x="3953" y="1293"/>
                  <a:ext cx="0" cy="408"/>
                </a:xfrm>
                <a:prstGeom prst="line">
                  <a:avLst/>
                </a:prstGeom>
                <a:noFill/>
                <a:ln w="28575">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59" name="Line 24"/>
                <p:cNvSpPr>
                  <a:spLocks noChangeShapeType="1"/>
                </p:cNvSpPr>
                <p:nvPr/>
              </p:nvSpPr>
              <p:spPr bwMode="auto">
                <a:xfrm rot="3600000" flipV="1">
                  <a:off x="4041" y="1373"/>
                  <a:ext cx="0" cy="408"/>
                </a:xfrm>
                <a:prstGeom prst="line">
                  <a:avLst/>
                </a:prstGeom>
                <a:noFill/>
                <a:ln w="28575">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60" name="Line 25"/>
                <p:cNvSpPr>
                  <a:spLocks noChangeShapeType="1"/>
                </p:cNvSpPr>
                <p:nvPr/>
              </p:nvSpPr>
              <p:spPr bwMode="auto">
                <a:xfrm rot="5400000" flipV="1">
                  <a:off x="4074" y="1494"/>
                  <a:ext cx="0" cy="408"/>
                </a:xfrm>
                <a:prstGeom prst="line">
                  <a:avLst/>
                </a:prstGeom>
                <a:noFill/>
                <a:ln w="28575">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51247" name="Line 26"/>
              <p:cNvSpPr>
                <a:spLocks noChangeShapeType="1"/>
              </p:cNvSpPr>
              <p:nvPr/>
            </p:nvSpPr>
            <p:spPr bwMode="auto">
              <a:xfrm>
                <a:off x="3845" y="1730"/>
                <a:ext cx="0" cy="408"/>
              </a:xfrm>
              <a:prstGeom prst="line">
                <a:avLst/>
              </a:prstGeom>
              <a:noFill/>
              <a:ln w="28575">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48" name="Line 27"/>
              <p:cNvSpPr>
                <a:spLocks noChangeShapeType="1"/>
              </p:cNvSpPr>
              <p:nvPr/>
            </p:nvSpPr>
            <p:spPr bwMode="auto">
              <a:xfrm rot="-1800000">
                <a:off x="3957" y="1690"/>
                <a:ext cx="0" cy="408"/>
              </a:xfrm>
              <a:prstGeom prst="line">
                <a:avLst/>
              </a:prstGeom>
              <a:noFill/>
              <a:ln w="28575">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49" name="Line 28"/>
              <p:cNvSpPr>
                <a:spLocks noChangeShapeType="1"/>
              </p:cNvSpPr>
              <p:nvPr/>
            </p:nvSpPr>
            <p:spPr bwMode="auto">
              <a:xfrm rot="-3600000">
                <a:off x="4045" y="1610"/>
                <a:ext cx="0" cy="408"/>
              </a:xfrm>
              <a:prstGeom prst="line">
                <a:avLst/>
              </a:prstGeom>
              <a:noFill/>
              <a:ln w="28575">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nvGrpSpPr>
              <p:cNvPr id="51250" name="Group 29"/>
              <p:cNvGrpSpPr/>
              <p:nvPr/>
            </p:nvGrpSpPr>
            <p:grpSpPr bwMode="auto">
              <a:xfrm flipH="1">
                <a:off x="3403" y="1298"/>
                <a:ext cx="441" cy="805"/>
                <a:chOff x="3973" y="1429"/>
                <a:chExt cx="441" cy="805"/>
              </a:xfrm>
            </p:grpSpPr>
            <p:sp>
              <p:nvSpPr>
                <p:cNvPr id="51252" name="Line 30"/>
                <p:cNvSpPr>
                  <a:spLocks noChangeShapeType="1"/>
                </p:cNvSpPr>
                <p:nvPr/>
              </p:nvSpPr>
              <p:spPr bwMode="auto">
                <a:xfrm rot="1800000" flipV="1">
                  <a:off x="4089" y="1429"/>
                  <a:ext cx="0" cy="408"/>
                </a:xfrm>
                <a:prstGeom prst="line">
                  <a:avLst/>
                </a:prstGeom>
                <a:noFill/>
                <a:ln w="28575">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53" name="Line 31"/>
                <p:cNvSpPr>
                  <a:spLocks noChangeShapeType="1"/>
                </p:cNvSpPr>
                <p:nvPr/>
              </p:nvSpPr>
              <p:spPr bwMode="auto">
                <a:xfrm rot="3600000" flipV="1">
                  <a:off x="4177" y="1509"/>
                  <a:ext cx="0" cy="408"/>
                </a:xfrm>
                <a:prstGeom prst="line">
                  <a:avLst/>
                </a:prstGeom>
                <a:noFill/>
                <a:ln w="28575">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54" name="Line 32"/>
                <p:cNvSpPr>
                  <a:spLocks noChangeShapeType="1"/>
                </p:cNvSpPr>
                <p:nvPr/>
              </p:nvSpPr>
              <p:spPr bwMode="auto">
                <a:xfrm rot="5400000" flipV="1">
                  <a:off x="4210" y="1630"/>
                  <a:ext cx="0" cy="408"/>
                </a:xfrm>
                <a:prstGeom prst="line">
                  <a:avLst/>
                </a:prstGeom>
                <a:noFill/>
                <a:ln w="28575">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55" name="Line 33"/>
                <p:cNvSpPr>
                  <a:spLocks noChangeShapeType="1"/>
                </p:cNvSpPr>
                <p:nvPr/>
              </p:nvSpPr>
              <p:spPr bwMode="auto">
                <a:xfrm rot="-1800000">
                  <a:off x="4093" y="1826"/>
                  <a:ext cx="0" cy="408"/>
                </a:xfrm>
                <a:prstGeom prst="line">
                  <a:avLst/>
                </a:prstGeom>
                <a:noFill/>
                <a:ln w="28575">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256" name="Line 34"/>
                <p:cNvSpPr>
                  <a:spLocks noChangeShapeType="1"/>
                </p:cNvSpPr>
                <p:nvPr/>
              </p:nvSpPr>
              <p:spPr bwMode="auto">
                <a:xfrm rot="-3600000">
                  <a:off x="4181" y="1746"/>
                  <a:ext cx="0" cy="408"/>
                </a:xfrm>
                <a:prstGeom prst="line">
                  <a:avLst/>
                </a:prstGeom>
                <a:noFill/>
                <a:ln w="28575">
                  <a:solidFill>
                    <a:srgbClr val="0000FF"/>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51251" name="Oval 35"/>
              <p:cNvSpPr>
                <a:spLocks noChangeArrowheads="1"/>
              </p:cNvSpPr>
              <p:nvPr/>
            </p:nvSpPr>
            <p:spPr bwMode="auto">
              <a:xfrm>
                <a:off x="3795" y="1661"/>
                <a:ext cx="91" cy="91"/>
              </a:xfrm>
              <a:prstGeom prst="ellipse">
                <a:avLst/>
              </a:prstGeom>
              <a:solidFill>
                <a:srgbClr val="FF6600"/>
              </a:solidFill>
              <a:ln w="9525">
                <a:solidFill>
                  <a:srgbClr val="FF6600"/>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pSp>
      </p:grpSp>
      <p:grpSp>
        <p:nvGrpSpPr>
          <p:cNvPr id="51209" name="Group 36"/>
          <p:cNvGrpSpPr/>
          <p:nvPr/>
        </p:nvGrpSpPr>
        <p:grpSpPr bwMode="auto">
          <a:xfrm>
            <a:off x="1447800" y="3810000"/>
            <a:ext cx="2514600" cy="1800225"/>
            <a:chOff x="340" y="1842"/>
            <a:chExt cx="1543" cy="1134"/>
          </a:xfrm>
        </p:grpSpPr>
        <p:sp>
          <p:nvSpPr>
            <p:cNvPr id="51230" name="Rectangle 37"/>
            <p:cNvSpPr>
              <a:spLocks noChangeAspect="1" noChangeArrowheads="1"/>
            </p:cNvSpPr>
            <p:nvPr/>
          </p:nvSpPr>
          <p:spPr bwMode="auto">
            <a:xfrm>
              <a:off x="340" y="1842"/>
              <a:ext cx="1543" cy="1134"/>
            </a:xfrm>
            <a:prstGeom prst="rect">
              <a:avLst/>
            </a:prstGeom>
            <a:solidFill>
              <a:srgbClr val="CCFFFF"/>
            </a:solidFill>
            <a:ln w="9525">
              <a:solidFill>
                <a:srgbClr val="993300"/>
              </a:solidFill>
              <a:miter lim="800000"/>
            </a:ln>
          </p:spPr>
          <p:txBody>
            <a:bodyPr wrap="none"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buClrTx/>
                <a:buSzTx/>
                <a:buFontTx/>
                <a:buNone/>
              </a:pPr>
              <a:endParaRPr lang="en-US" altLang="zh-CN" sz="2400">
                <a:latin typeface="Arial" panose="020B0604020202020204" pitchFamily="34" charset="0"/>
                <a:ea typeface="楷体_GB2312" pitchFamily="49" charset="-122"/>
              </a:endParaRPr>
            </a:p>
          </p:txBody>
        </p:sp>
        <p:grpSp>
          <p:nvGrpSpPr>
            <p:cNvPr id="51231" name="Group 38"/>
            <p:cNvGrpSpPr>
              <a:grpSpLocks noChangeAspect="1"/>
            </p:cNvGrpSpPr>
            <p:nvPr/>
          </p:nvGrpSpPr>
          <p:grpSpPr bwMode="auto">
            <a:xfrm>
              <a:off x="634" y="1939"/>
              <a:ext cx="952" cy="952"/>
              <a:chOff x="657" y="1933"/>
              <a:chExt cx="861" cy="861"/>
            </a:xfrm>
          </p:grpSpPr>
          <p:sp>
            <p:nvSpPr>
              <p:cNvPr id="51239" name="Oval 39"/>
              <p:cNvSpPr>
                <a:spLocks noChangeAspect="1" noChangeArrowheads="1"/>
              </p:cNvSpPr>
              <p:nvPr/>
            </p:nvSpPr>
            <p:spPr bwMode="auto">
              <a:xfrm>
                <a:off x="657" y="1933"/>
                <a:ext cx="861" cy="861"/>
              </a:xfrm>
              <a:prstGeom prst="ellipse">
                <a:avLst/>
              </a:prstGeom>
              <a:noFill/>
              <a:ln w="254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51240" name="Oval 40"/>
              <p:cNvSpPr>
                <a:spLocks noChangeAspect="1" noChangeArrowheads="1"/>
              </p:cNvSpPr>
              <p:nvPr/>
            </p:nvSpPr>
            <p:spPr bwMode="auto">
              <a:xfrm>
                <a:off x="749" y="2024"/>
                <a:ext cx="680" cy="680"/>
              </a:xfrm>
              <a:prstGeom prst="ellipse">
                <a:avLst/>
              </a:prstGeom>
              <a:noFill/>
              <a:ln w="254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51241" name="Oval 41"/>
              <p:cNvSpPr>
                <a:spLocks noChangeAspect="1" noChangeArrowheads="1"/>
              </p:cNvSpPr>
              <p:nvPr/>
            </p:nvSpPr>
            <p:spPr bwMode="auto">
              <a:xfrm>
                <a:off x="839" y="2115"/>
                <a:ext cx="499" cy="499"/>
              </a:xfrm>
              <a:prstGeom prst="ellipse">
                <a:avLst/>
              </a:prstGeom>
              <a:noFill/>
              <a:ln w="254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51242" name="Oval 42"/>
              <p:cNvSpPr>
                <a:spLocks noChangeAspect="1" noChangeArrowheads="1"/>
              </p:cNvSpPr>
              <p:nvPr/>
            </p:nvSpPr>
            <p:spPr bwMode="auto">
              <a:xfrm>
                <a:off x="930" y="2206"/>
                <a:ext cx="317" cy="317"/>
              </a:xfrm>
              <a:prstGeom prst="ellipse">
                <a:avLst/>
              </a:prstGeom>
              <a:noFill/>
              <a:ln w="254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51243" name="Oval 43"/>
              <p:cNvSpPr>
                <a:spLocks noChangeAspect="1" noChangeArrowheads="1"/>
              </p:cNvSpPr>
              <p:nvPr/>
            </p:nvSpPr>
            <p:spPr bwMode="auto">
              <a:xfrm>
                <a:off x="1020" y="2296"/>
                <a:ext cx="136" cy="136"/>
              </a:xfrm>
              <a:prstGeom prst="ellipse">
                <a:avLst/>
              </a:prstGeom>
              <a:noFill/>
              <a:ln w="254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pSp>
        <p:sp>
          <p:nvSpPr>
            <p:cNvPr id="51232" name="Oval 44"/>
            <p:cNvSpPr>
              <a:spLocks noChangeArrowheads="1"/>
            </p:cNvSpPr>
            <p:nvPr/>
          </p:nvSpPr>
          <p:spPr bwMode="auto">
            <a:xfrm>
              <a:off x="1065" y="2371"/>
              <a:ext cx="91" cy="91"/>
            </a:xfrm>
            <a:prstGeom prst="ellipse">
              <a:avLst/>
            </a:prstGeom>
            <a:solidFill>
              <a:srgbClr val="FF6600"/>
            </a:solidFill>
            <a:ln w="9525">
              <a:solidFill>
                <a:srgbClr val="FF6600"/>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pSp>
          <p:nvGrpSpPr>
            <p:cNvPr id="51233" name="Group 45"/>
            <p:cNvGrpSpPr/>
            <p:nvPr/>
          </p:nvGrpSpPr>
          <p:grpSpPr bwMode="auto">
            <a:xfrm>
              <a:off x="1180" y="2355"/>
              <a:ext cx="401" cy="136"/>
              <a:chOff x="1180" y="2326"/>
              <a:chExt cx="401" cy="136"/>
            </a:xfrm>
          </p:grpSpPr>
          <p:sp>
            <p:nvSpPr>
              <p:cNvPr id="51234" name="Line 46"/>
              <p:cNvSpPr>
                <a:spLocks noChangeShapeType="1"/>
              </p:cNvSpPr>
              <p:nvPr/>
            </p:nvSpPr>
            <p:spPr bwMode="auto">
              <a:xfrm>
                <a:off x="1581" y="2326"/>
                <a:ext cx="0" cy="136"/>
              </a:xfrm>
              <a:prstGeom prst="line">
                <a:avLst/>
              </a:prstGeom>
              <a:noFill/>
              <a:ln w="2540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1235" name="Line 47"/>
              <p:cNvSpPr>
                <a:spLocks noChangeShapeType="1"/>
              </p:cNvSpPr>
              <p:nvPr/>
            </p:nvSpPr>
            <p:spPr bwMode="auto">
              <a:xfrm>
                <a:off x="1482" y="2326"/>
                <a:ext cx="0" cy="136"/>
              </a:xfrm>
              <a:prstGeom prst="line">
                <a:avLst/>
              </a:prstGeom>
              <a:noFill/>
              <a:ln w="2540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1236" name="Line 48"/>
              <p:cNvSpPr>
                <a:spLocks noChangeShapeType="1"/>
              </p:cNvSpPr>
              <p:nvPr/>
            </p:nvSpPr>
            <p:spPr bwMode="auto">
              <a:xfrm>
                <a:off x="1383" y="2326"/>
                <a:ext cx="0" cy="136"/>
              </a:xfrm>
              <a:prstGeom prst="line">
                <a:avLst/>
              </a:prstGeom>
              <a:noFill/>
              <a:ln w="2540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1237" name="Line 49"/>
              <p:cNvSpPr>
                <a:spLocks noChangeShapeType="1"/>
              </p:cNvSpPr>
              <p:nvPr/>
            </p:nvSpPr>
            <p:spPr bwMode="auto">
              <a:xfrm>
                <a:off x="1279" y="2326"/>
                <a:ext cx="0" cy="136"/>
              </a:xfrm>
              <a:prstGeom prst="line">
                <a:avLst/>
              </a:prstGeom>
              <a:noFill/>
              <a:ln w="2540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1238" name="Line 50"/>
              <p:cNvSpPr>
                <a:spLocks noChangeShapeType="1"/>
              </p:cNvSpPr>
              <p:nvPr/>
            </p:nvSpPr>
            <p:spPr bwMode="auto">
              <a:xfrm>
                <a:off x="1180" y="2348"/>
                <a:ext cx="0" cy="106"/>
              </a:xfrm>
              <a:prstGeom prst="line">
                <a:avLst/>
              </a:prstGeom>
              <a:noFill/>
              <a:ln w="25400">
                <a:solidFill>
                  <a:srgbClr val="0000FF"/>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1210" name="Group 51"/>
          <p:cNvGrpSpPr/>
          <p:nvPr/>
        </p:nvGrpSpPr>
        <p:grpSpPr bwMode="auto">
          <a:xfrm>
            <a:off x="5257800" y="3810000"/>
            <a:ext cx="2590800" cy="1803400"/>
            <a:chOff x="3106" y="2342"/>
            <a:chExt cx="1543" cy="1088"/>
          </a:xfrm>
        </p:grpSpPr>
        <p:sp>
          <p:nvSpPr>
            <p:cNvPr id="51212" name="Rectangle 52"/>
            <p:cNvSpPr>
              <a:spLocks noChangeArrowheads="1"/>
            </p:cNvSpPr>
            <p:nvPr/>
          </p:nvSpPr>
          <p:spPr bwMode="auto">
            <a:xfrm>
              <a:off x="3106" y="2342"/>
              <a:ext cx="1543" cy="1088"/>
            </a:xfrm>
            <a:prstGeom prst="rect">
              <a:avLst/>
            </a:prstGeom>
            <a:solidFill>
              <a:srgbClr val="CCFFFF"/>
            </a:solidFill>
            <a:ln w="9525">
              <a:solidFill>
                <a:srgbClr val="993300"/>
              </a:solidFill>
              <a:miter lim="800000"/>
            </a:ln>
          </p:spPr>
          <p:txBody>
            <a:bodyPr wrap="none" anchor="ct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buClrTx/>
                <a:buSzTx/>
                <a:buFontTx/>
                <a:buNone/>
              </a:pPr>
              <a:endParaRPr lang="en-US" altLang="zh-CN" sz="2400">
                <a:latin typeface="Arial" panose="020B0604020202020204" pitchFamily="34" charset="0"/>
                <a:ea typeface="楷体_GB2312" pitchFamily="49" charset="-122"/>
              </a:endParaRPr>
            </a:p>
          </p:txBody>
        </p:sp>
        <p:grpSp>
          <p:nvGrpSpPr>
            <p:cNvPr id="51213" name="Group 53"/>
            <p:cNvGrpSpPr/>
            <p:nvPr/>
          </p:nvGrpSpPr>
          <p:grpSpPr bwMode="auto">
            <a:xfrm>
              <a:off x="3453" y="2478"/>
              <a:ext cx="760" cy="862"/>
              <a:chOff x="3120" y="2341"/>
              <a:chExt cx="760" cy="862"/>
            </a:xfrm>
          </p:grpSpPr>
          <p:grpSp>
            <p:nvGrpSpPr>
              <p:cNvPr id="51214" name="Group 54"/>
              <p:cNvGrpSpPr/>
              <p:nvPr/>
            </p:nvGrpSpPr>
            <p:grpSpPr bwMode="auto">
              <a:xfrm>
                <a:off x="3168" y="2341"/>
                <a:ext cx="696" cy="440"/>
                <a:chOff x="3168" y="2341"/>
                <a:chExt cx="696" cy="440"/>
              </a:xfrm>
            </p:grpSpPr>
            <p:sp>
              <p:nvSpPr>
                <p:cNvPr id="51226" name="Freeform 55"/>
                <p:cNvSpPr/>
                <p:nvPr/>
              </p:nvSpPr>
              <p:spPr bwMode="auto">
                <a:xfrm>
                  <a:off x="3168" y="2387"/>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7" name="Freeform 56"/>
                <p:cNvSpPr/>
                <p:nvPr/>
              </p:nvSpPr>
              <p:spPr bwMode="auto">
                <a:xfrm rot="1800000">
                  <a:off x="3280" y="2341"/>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8" name="Freeform 57"/>
                <p:cNvSpPr/>
                <p:nvPr/>
              </p:nvSpPr>
              <p:spPr bwMode="auto">
                <a:xfrm rot="3600000">
                  <a:off x="3400" y="2359"/>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9" name="Freeform 58"/>
                <p:cNvSpPr/>
                <p:nvPr/>
              </p:nvSpPr>
              <p:spPr bwMode="auto">
                <a:xfrm rot="5400000">
                  <a:off x="3511" y="2428"/>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215" name="Group 59"/>
              <p:cNvGrpSpPr/>
              <p:nvPr/>
            </p:nvGrpSpPr>
            <p:grpSpPr bwMode="auto">
              <a:xfrm rot="7200000">
                <a:off x="3312" y="2635"/>
                <a:ext cx="696" cy="440"/>
                <a:chOff x="3168" y="2341"/>
                <a:chExt cx="696" cy="440"/>
              </a:xfrm>
            </p:grpSpPr>
            <p:sp>
              <p:nvSpPr>
                <p:cNvPr id="51222" name="Freeform 60"/>
                <p:cNvSpPr/>
                <p:nvPr/>
              </p:nvSpPr>
              <p:spPr bwMode="auto">
                <a:xfrm>
                  <a:off x="3168" y="2387"/>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3" name="Freeform 61"/>
                <p:cNvSpPr/>
                <p:nvPr/>
              </p:nvSpPr>
              <p:spPr bwMode="auto">
                <a:xfrm rot="1800000">
                  <a:off x="3280" y="2341"/>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4" name="Freeform 62"/>
                <p:cNvSpPr/>
                <p:nvPr/>
              </p:nvSpPr>
              <p:spPr bwMode="auto">
                <a:xfrm rot="3600000">
                  <a:off x="3400" y="2359"/>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5" name="Freeform 63"/>
                <p:cNvSpPr/>
                <p:nvPr/>
              </p:nvSpPr>
              <p:spPr bwMode="auto">
                <a:xfrm rot="5400000">
                  <a:off x="3511" y="2428"/>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216" name="Group 64"/>
              <p:cNvGrpSpPr/>
              <p:nvPr/>
            </p:nvGrpSpPr>
            <p:grpSpPr bwMode="auto">
              <a:xfrm rot="-7200000">
                <a:off x="2992" y="2606"/>
                <a:ext cx="696" cy="440"/>
                <a:chOff x="3168" y="2341"/>
                <a:chExt cx="696" cy="440"/>
              </a:xfrm>
            </p:grpSpPr>
            <p:sp>
              <p:nvSpPr>
                <p:cNvPr id="51218" name="Freeform 65"/>
                <p:cNvSpPr/>
                <p:nvPr/>
              </p:nvSpPr>
              <p:spPr bwMode="auto">
                <a:xfrm>
                  <a:off x="3168" y="2387"/>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19" name="Freeform 66"/>
                <p:cNvSpPr/>
                <p:nvPr/>
              </p:nvSpPr>
              <p:spPr bwMode="auto">
                <a:xfrm rot="1800000">
                  <a:off x="3280" y="2341"/>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0" name="Freeform 67"/>
                <p:cNvSpPr/>
                <p:nvPr/>
              </p:nvSpPr>
              <p:spPr bwMode="auto">
                <a:xfrm rot="3600000">
                  <a:off x="3400" y="2359"/>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21" name="Freeform 68"/>
                <p:cNvSpPr/>
                <p:nvPr/>
              </p:nvSpPr>
              <p:spPr bwMode="auto">
                <a:xfrm rot="5400000">
                  <a:off x="3511" y="2428"/>
                  <a:ext cx="357" cy="349"/>
                </a:xfrm>
                <a:custGeom>
                  <a:avLst/>
                  <a:gdLst>
                    <a:gd name="T0" fmla="*/ 336 w 357"/>
                    <a:gd name="T1" fmla="*/ 349 h 349"/>
                    <a:gd name="T2" fmla="*/ 352 w 357"/>
                    <a:gd name="T3" fmla="*/ 277 h 349"/>
                    <a:gd name="T4" fmla="*/ 344 w 357"/>
                    <a:gd name="T5" fmla="*/ 221 h 349"/>
                    <a:gd name="T6" fmla="*/ 272 w 357"/>
                    <a:gd name="T7" fmla="*/ 136 h 349"/>
                    <a:gd name="T8" fmla="*/ 136 w 357"/>
                    <a:gd name="T9" fmla="*/ 45 h 349"/>
                    <a:gd name="T10" fmla="*/ 0 w 357"/>
                    <a:gd name="T11" fmla="*/ 0 h 349"/>
                    <a:gd name="T12" fmla="*/ 0 60000 65536"/>
                    <a:gd name="T13" fmla="*/ 0 60000 65536"/>
                    <a:gd name="T14" fmla="*/ 0 60000 65536"/>
                    <a:gd name="T15" fmla="*/ 0 60000 65536"/>
                    <a:gd name="T16" fmla="*/ 0 60000 65536"/>
                    <a:gd name="T17" fmla="*/ 0 60000 65536"/>
                    <a:gd name="T18" fmla="*/ 0 w 357"/>
                    <a:gd name="T19" fmla="*/ 0 h 349"/>
                    <a:gd name="T20" fmla="*/ 357 w 357"/>
                    <a:gd name="T21" fmla="*/ 349 h 349"/>
                  </a:gdLst>
                  <a:ahLst/>
                  <a:cxnLst>
                    <a:cxn ang="T12">
                      <a:pos x="T0" y="T1"/>
                    </a:cxn>
                    <a:cxn ang="T13">
                      <a:pos x="T2" y="T3"/>
                    </a:cxn>
                    <a:cxn ang="T14">
                      <a:pos x="T4" y="T5"/>
                    </a:cxn>
                    <a:cxn ang="T15">
                      <a:pos x="T6" y="T7"/>
                    </a:cxn>
                    <a:cxn ang="T16">
                      <a:pos x="T8" y="T9"/>
                    </a:cxn>
                    <a:cxn ang="T17">
                      <a:pos x="T10" y="T11"/>
                    </a:cxn>
                  </a:cxnLst>
                  <a:rect l="T18" t="T19" r="T20" b="T21"/>
                  <a:pathLst>
                    <a:path w="357" h="349">
                      <a:moveTo>
                        <a:pt x="336" y="349"/>
                      </a:moveTo>
                      <a:cubicBezTo>
                        <a:pt x="339" y="337"/>
                        <a:pt x="351" y="298"/>
                        <a:pt x="352" y="277"/>
                      </a:cubicBezTo>
                      <a:cubicBezTo>
                        <a:pt x="353" y="256"/>
                        <a:pt x="357" y="245"/>
                        <a:pt x="344" y="221"/>
                      </a:cubicBezTo>
                      <a:cubicBezTo>
                        <a:pt x="331" y="197"/>
                        <a:pt x="307" y="165"/>
                        <a:pt x="272" y="136"/>
                      </a:cubicBezTo>
                      <a:cubicBezTo>
                        <a:pt x="237" y="107"/>
                        <a:pt x="181" y="68"/>
                        <a:pt x="136" y="45"/>
                      </a:cubicBezTo>
                      <a:cubicBezTo>
                        <a:pt x="91" y="22"/>
                        <a:pt x="23" y="7"/>
                        <a:pt x="0" y="0"/>
                      </a:cubicBezTo>
                    </a:path>
                  </a:pathLst>
                </a:custGeom>
                <a:noFill/>
                <a:ln w="25400">
                  <a:solidFill>
                    <a:srgbClr val="0000FF"/>
                  </a:solidFill>
                  <a:rou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1217" name="Oval 69"/>
              <p:cNvSpPr>
                <a:spLocks noChangeArrowheads="1"/>
              </p:cNvSpPr>
              <p:nvPr/>
            </p:nvSpPr>
            <p:spPr bwMode="auto">
              <a:xfrm>
                <a:off x="3454" y="2704"/>
                <a:ext cx="91" cy="91"/>
              </a:xfrm>
              <a:prstGeom prst="ellipse">
                <a:avLst/>
              </a:prstGeom>
              <a:solidFill>
                <a:srgbClr val="FF6600"/>
              </a:solidFill>
              <a:ln w="9525">
                <a:solidFill>
                  <a:srgbClr val="FF6600"/>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pSp>
      </p:grpSp>
      <p:sp>
        <p:nvSpPr>
          <p:cNvPr id="51211" name="Text Box 70"/>
          <p:cNvSpPr txBox="1">
            <a:spLocks noChangeArrowheads="1"/>
          </p:cNvSpPr>
          <p:nvPr/>
        </p:nvSpPr>
        <p:spPr bwMode="auto">
          <a:xfrm>
            <a:off x="2590800" y="457200"/>
            <a:ext cx="441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b="1" u="sng">
                <a:solidFill>
                  <a:schemeClr val="hlink"/>
                </a:solidFill>
                <a:latin typeface="Times New Roman" panose="02020603050405020304" pitchFamily="18" charset="0"/>
              </a:rPr>
              <a:t>4</a:t>
            </a:r>
            <a:r>
              <a:rPr lang="zh-CN" altLang="en-US" b="1" u="sng">
                <a:solidFill>
                  <a:schemeClr val="hlink"/>
                </a:solidFill>
                <a:latin typeface="Times New Roman" panose="02020603050405020304" pitchFamily="18" charset="0"/>
              </a:rPr>
              <a:t>、</a:t>
            </a:r>
            <a:r>
              <a:rPr lang="zh-CN" altLang="en-US" b="1" u="sng">
                <a:solidFill>
                  <a:srgbClr val="FF3300"/>
                </a:solidFill>
                <a:latin typeface="宋体" panose="02010600030101010101" pitchFamily="2" charset="-122"/>
              </a:rPr>
              <a:t>矢量场的场源</a:t>
            </a:r>
            <a:r>
              <a:rPr lang="en-US" altLang="zh-CN" b="1" u="sng">
                <a:solidFill>
                  <a:srgbClr val="FF3300"/>
                </a:solidFill>
                <a:latin typeface="宋体" panose="02010600030101010101" pitchFamily="2" charset="-122"/>
              </a:rPr>
              <a:t>(</a:t>
            </a:r>
            <a:r>
              <a:rPr lang="zh-CN" altLang="en-US" b="1" u="sng">
                <a:solidFill>
                  <a:srgbClr val="FF3300"/>
                </a:solidFill>
                <a:latin typeface="宋体" panose="02010600030101010101" pitchFamily="2" charset="-122"/>
              </a:rPr>
              <a:t>小结</a:t>
            </a:r>
            <a:r>
              <a:rPr lang="en-US" altLang="zh-CN" b="1" u="sng">
                <a:solidFill>
                  <a:srgbClr val="FF3300"/>
                </a:solidFill>
                <a:latin typeface="宋体" panose="02010600030101010101" pitchFamily="2" charset="-122"/>
              </a:rPr>
              <a:t>)</a:t>
            </a:r>
            <a:endParaRPr lang="en-US" altLang="zh-CN" b="1" u="sng">
              <a:solidFill>
                <a:srgbClr val="FF3300"/>
              </a:solidFill>
              <a:latin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250" name="直接连接符 4"/>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53251" name="Text Box 9"/>
          <p:cNvSpPr txBox="1">
            <a:spLocks noChangeArrowheads="1"/>
          </p:cNvSpPr>
          <p:nvPr/>
        </p:nvSpPr>
        <p:spPr bwMode="auto">
          <a:xfrm>
            <a:off x="2209800" y="0"/>
            <a:ext cx="5181600" cy="1441450"/>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§1.2 </a:t>
            </a:r>
            <a:r>
              <a:rPr lang="zh-CN" altLang="en-US" sz="4400" b="1">
                <a:solidFill>
                  <a:schemeClr val="folHlink"/>
                </a:solidFill>
                <a:latin typeface="宋体" panose="02010600030101010101" pitchFamily="2" charset="-122"/>
                <a:cs typeface="Times New Roman" panose="02020603050405020304" pitchFamily="18" charset="0"/>
              </a:rPr>
              <a:t>无旋场、无散场及矢量场的分解</a:t>
            </a:r>
            <a:r>
              <a:rPr lang="zh-CN" altLang="en-US" sz="4400" b="1">
                <a:solidFill>
                  <a:schemeClr val="folHlink"/>
                </a:solidFill>
                <a:latin typeface="Arial" panose="020B0604020202020204" pitchFamily="34" charset="0"/>
                <a:cs typeface="Times New Roman" panose="02020603050405020304" pitchFamily="18" charset="0"/>
              </a:rPr>
              <a:t> </a:t>
            </a:r>
            <a:endParaRPr lang="zh-CN" altLang="en-US" sz="4400" b="1">
              <a:solidFill>
                <a:schemeClr val="folHlink"/>
              </a:solidFill>
              <a:latin typeface="Arial" panose="020B0604020202020204" pitchFamily="34" charset="0"/>
              <a:cs typeface="Times New Roman" panose="02020603050405020304" pitchFamily="18" charset="0"/>
            </a:endParaRPr>
          </a:p>
        </p:txBody>
      </p:sp>
      <p:sp>
        <p:nvSpPr>
          <p:cNvPr id="53252" name="Text Box 12"/>
          <p:cNvSpPr txBox="1">
            <a:spLocks noChangeArrowheads="1"/>
          </p:cNvSpPr>
          <p:nvPr/>
        </p:nvSpPr>
        <p:spPr bwMode="auto">
          <a:xfrm>
            <a:off x="228600" y="1447800"/>
            <a:ext cx="22860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b="1">
                <a:latin typeface="Arial" panose="020B0604020202020204" pitchFamily="34" charset="0"/>
              </a:rPr>
              <a:t>一、无旋场</a:t>
            </a:r>
            <a:endParaRPr lang="zh-CN" altLang="en-US" b="1">
              <a:latin typeface="Arial" panose="020B0604020202020204" pitchFamily="34" charset="0"/>
            </a:endParaRPr>
          </a:p>
        </p:txBody>
      </p:sp>
      <p:graphicFrame>
        <p:nvGraphicFramePr>
          <p:cNvPr id="53253" name="Object 13"/>
          <p:cNvGraphicFramePr>
            <a:graphicFrameLocks noChangeAspect="1"/>
          </p:cNvGraphicFramePr>
          <p:nvPr/>
        </p:nvGraphicFramePr>
        <p:xfrm>
          <a:off x="984250" y="2111375"/>
          <a:ext cx="7731125" cy="4730750"/>
        </p:xfrm>
        <a:graphic>
          <a:graphicData uri="http://schemas.openxmlformats.org/presentationml/2006/ole">
            <mc:AlternateContent xmlns:mc="http://schemas.openxmlformats.org/markup-compatibility/2006">
              <mc:Choice xmlns:v="urn:schemas-microsoft-com:vml" Requires="v">
                <p:oleObj spid="_x0000_s53254" name="Document" r:id="rId1" imgW="7725410" imgH="4959350" progId="Word.Document.8">
                  <p:embed/>
                </p:oleObj>
              </mc:Choice>
              <mc:Fallback>
                <p:oleObj name="Document" r:id="rId1" imgW="7725410" imgH="4959350" progId="Word.Document.8">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0" y="2111375"/>
                        <a:ext cx="7731125" cy="473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5298" name="直接连接符 5"/>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graphicFrame>
        <p:nvGraphicFramePr>
          <p:cNvPr id="55299" name="Object 9"/>
          <p:cNvGraphicFramePr>
            <a:graphicFrameLocks noChangeAspect="1"/>
          </p:cNvGraphicFramePr>
          <p:nvPr/>
        </p:nvGraphicFramePr>
        <p:xfrm>
          <a:off x="231775" y="1292225"/>
          <a:ext cx="8243888" cy="4498975"/>
        </p:xfrm>
        <a:graphic>
          <a:graphicData uri="http://schemas.openxmlformats.org/presentationml/2006/ole">
            <mc:AlternateContent xmlns:mc="http://schemas.openxmlformats.org/markup-compatibility/2006">
              <mc:Choice xmlns:v="urn:schemas-microsoft-com:vml" Requires="v">
                <p:oleObj spid="_x0000_s55303" name="Document" r:id="rId1" imgW="8732520" imgH="4789805" progId="Word.Document.8">
                  <p:embed/>
                </p:oleObj>
              </mc:Choice>
              <mc:Fallback>
                <p:oleObj name="Document" r:id="rId1" imgW="8732520" imgH="4789805" progId="Word.Document.8">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1292225"/>
                        <a:ext cx="8243888"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0" name="Text Box 10"/>
          <p:cNvSpPr txBox="1">
            <a:spLocks noChangeArrowheads="1"/>
          </p:cNvSpPr>
          <p:nvPr/>
        </p:nvSpPr>
        <p:spPr bwMode="auto">
          <a:xfrm>
            <a:off x="3505200" y="381000"/>
            <a:ext cx="11430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zh-CN" altLang="en-US" b="1">
                <a:latin typeface="宋体" panose="02010600030101010101" pitchFamily="2" charset="-122"/>
              </a:rPr>
              <a:t>性质：</a:t>
            </a:r>
            <a:r>
              <a:rPr lang="zh-CN" altLang="en-US" b="1">
                <a:latin typeface="Arial" panose="020B0604020202020204" pitchFamily="34" charset="0"/>
              </a:rPr>
              <a:t> </a:t>
            </a:r>
            <a:endParaRPr lang="zh-CN" altLang="en-US" b="1">
              <a:latin typeface="Arial" panose="020B0604020202020204" pitchFamily="34" charset="0"/>
            </a:endParaRPr>
          </a:p>
        </p:txBody>
      </p:sp>
      <p:sp>
        <p:nvSpPr>
          <p:cNvPr id="55301" name="Rectangle 12"/>
          <p:cNvSpPr>
            <a:spLocks noChangeArrowheads="1"/>
          </p:cNvSpPr>
          <p:nvPr/>
        </p:nvSpPr>
        <p:spPr bwMode="auto">
          <a:xfrm>
            <a:off x="2119313" y="3105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55302" name="Object 11"/>
          <p:cNvGraphicFramePr>
            <a:graphicFrameLocks noChangeAspect="1"/>
          </p:cNvGraphicFramePr>
          <p:nvPr/>
        </p:nvGraphicFramePr>
        <p:xfrm>
          <a:off x="1524000" y="5943600"/>
          <a:ext cx="4905375" cy="647700"/>
        </p:xfrm>
        <a:graphic>
          <a:graphicData uri="http://schemas.openxmlformats.org/presentationml/2006/ole">
            <mc:AlternateContent xmlns:mc="http://schemas.openxmlformats.org/markup-compatibility/2006">
              <mc:Choice xmlns:v="urn:schemas-microsoft-com:vml" Requires="v">
                <p:oleObj spid="_x0000_s55304" name="" r:id="rId3" imgW="4902200" imgH="647700" progId="Equation.3">
                  <p:embed/>
                </p:oleObj>
              </mc:Choice>
              <mc:Fallback>
                <p:oleObj name="" r:id="rId3" imgW="4902200" imgH="6477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943600"/>
                        <a:ext cx="49053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346" name="直接连接符 5"/>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graphicFrame>
        <p:nvGraphicFramePr>
          <p:cNvPr id="57347" name="Object 7"/>
          <p:cNvGraphicFramePr>
            <a:graphicFrameLocks noChangeAspect="1"/>
          </p:cNvGraphicFramePr>
          <p:nvPr>
            <p:ph/>
          </p:nvPr>
        </p:nvGraphicFramePr>
        <p:xfrm>
          <a:off x="1743075" y="2035175"/>
          <a:ext cx="6310313" cy="2597150"/>
        </p:xfrm>
        <a:graphic>
          <a:graphicData uri="http://schemas.openxmlformats.org/presentationml/2006/ole">
            <mc:AlternateContent xmlns:mc="http://schemas.openxmlformats.org/markup-compatibility/2006">
              <mc:Choice xmlns:v="urn:schemas-microsoft-com:vml" Requires="v">
                <p:oleObj spid="_x0000_s57353" name="Visio" r:id="rId1" imgW="5272405" imgH="2169795" progId="">
                  <p:embed/>
                </p:oleObj>
              </mc:Choice>
              <mc:Fallback>
                <p:oleObj name="Visio" r:id="rId1" imgW="5272405" imgH="2169795" progId="">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2035175"/>
                        <a:ext cx="6310313"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48" name="Text Box 9"/>
          <p:cNvSpPr txBox="1">
            <a:spLocks noChangeArrowheads="1"/>
          </p:cNvSpPr>
          <p:nvPr/>
        </p:nvSpPr>
        <p:spPr bwMode="auto">
          <a:xfrm>
            <a:off x="2133600" y="4795838"/>
            <a:ext cx="2057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a:latin typeface="Arial" panose="020B0604020202020204" pitchFamily="34" charset="0"/>
              </a:rPr>
              <a:t>空心球体</a:t>
            </a:r>
            <a:endParaRPr lang="zh-CN" altLang="en-US">
              <a:latin typeface="Arial" panose="020B0604020202020204" pitchFamily="34" charset="0"/>
            </a:endParaRPr>
          </a:p>
        </p:txBody>
      </p:sp>
      <p:sp>
        <p:nvSpPr>
          <p:cNvPr id="57349" name="Text Box 10"/>
          <p:cNvSpPr txBox="1">
            <a:spLocks noChangeArrowheads="1"/>
          </p:cNvSpPr>
          <p:nvPr/>
        </p:nvSpPr>
        <p:spPr bwMode="auto">
          <a:xfrm>
            <a:off x="6096000" y="4795838"/>
            <a:ext cx="144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a:latin typeface="Arial" panose="020B0604020202020204" pitchFamily="34" charset="0"/>
              </a:rPr>
              <a:t>环面体</a:t>
            </a:r>
            <a:endParaRPr lang="zh-CN" altLang="en-US">
              <a:latin typeface="Arial" panose="020B0604020202020204" pitchFamily="34" charset="0"/>
            </a:endParaRPr>
          </a:p>
        </p:txBody>
      </p:sp>
      <p:sp>
        <p:nvSpPr>
          <p:cNvPr id="57350" name="Text Box 11"/>
          <p:cNvSpPr txBox="1">
            <a:spLocks noChangeArrowheads="1"/>
          </p:cNvSpPr>
          <p:nvPr/>
        </p:nvSpPr>
        <p:spPr bwMode="auto">
          <a:xfrm>
            <a:off x="1066800" y="1295400"/>
            <a:ext cx="419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a:latin typeface="Times New Roman" panose="02020603050405020304" pitchFamily="18" charset="0"/>
              </a:rPr>
              <a:t>例：</a:t>
            </a:r>
            <a:r>
              <a:rPr lang="zh-CN" altLang="en-US">
                <a:latin typeface="宋体" panose="02010600030101010101" pitchFamily="2" charset="-122"/>
              </a:rPr>
              <a:t>曲面单连通区域</a:t>
            </a:r>
            <a:r>
              <a:rPr lang="zh-CN" altLang="en-US">
                <a:latin typeface="Times New Roman" panose="02020603050405020304" pitchFamily="18" charset="0"/>
              </a:rPr>
              <a:t> </a:t>
            </a:r>
            <a:endParaRPr lang="zh-CN" altLang="en-US">
              <a:latin typeface="Times New Roman" panose="02020603050405020304" pitchFamily="18" charset="0"/>
            </a:endParaRPr>
          </a:p>
        </p:txBody>
      </p:sp>
      <p:sp>
        <p:nvSpPr>
          <p:cNvPr id="7" name="矩形 6"/>
          <p:cNvSpPr>
            <a:spLocks noChangeArrowheads="1"/>
          </p:cNvSpPr>
          <p:nvPr/>
        </p:nvSpPr>
        <p:spPr bwMode="auto">
          <a:xfrm>
            <a:off x="2895600" y="548163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zh-CN" altLang="en-US" sz="2400">
                <a:latin typeface="Arial" panose="020B0604020202020204" pitchFamily="34" charset="0"/>
              </a:rPr>
              <a:t>是</a:t>
            </a:r>
            <a:endParaRPr lang="zh-CN" altLang="en-US" sz="2400">
              <a:latin typeface="Times New Roman" panose="02020603050405020304" pitchFamily="18" charset="0"/>
            </a:endParaRPr>
          </a:p>
        </p:txBody>
      </p:sp>
      <p:sp>
        <p:nvSpPr>
          <p:cNvPr id="8" name="矩形 7"/>
          <p:cNvSpPr>
            <a:spLocks noChangeArrowheads="1"/>
          </p:cNvSpPr>
          <p:nvPr/>
        </p:nvSpPr>
        <p:spPr bwMode="auto">
          <a:xfrm>
            <a:off x="6400800" y="5405438"/>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zh-CN" altLang="en-US" sz="2400">
                <a:latin typeface="Arial" panose="020B0604020202020204" pitchFamily="34" charset="0"/>
              </a:rPr>
              <a:t>不是</a:t>
            </a:r>
            <a:endParaRPr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394" name="直接连接符 18"/>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59395" name="Text Box 7"/>
          <p:cNvSpPr txBox="1">
            <a:spLocks noChangeArrowheads="1"/>
          </p:cNvSpPr>
          <p:nvPr/>
        </p:nvSpPr>
        <p:spPr bwMode="auto">
          <a:xfrm>
            <a:off x="914400" y="4419600"/>
            <a:ext cx="2895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3000" b="1">
                <a:latin typeface="宋体" panose="02010600030101010101" pitchFamily="2" charset="-122"/>
              </a:rPr>
              <a:t>矢量管：矢量线构成的管形曲面（矢量线与矢量管的侧面重合）。</a:t>
            </a:r>
            <a:r>
              <a:rPr lang="zh-CN" altLang="en-US" sz="3000">
                <a:latin typeface="Arial" panose="020B0604020202020204" pitchFamily="34" charset="0"/>
              </a:rPr>
              <a:t> </a:t>
            </a:r>
            <a:endParaRPr lang="zh-CN" altLang="en-US" sz="3000">
              <a:latin typeface="Arial" panose="020B0604020202020204" pitchFamily="34" charset="0"/>
            </a:endParaRPr>
          </a:p>
        </p:txBody>
      </p:sp>
      <p:graphicFrame>
        <p:nvGraphicFramePr>
          <p:cNvPr id="59396" name="Object 8"/>
          <p:cNvGraphicFramePr>
            <a:graphicFrameLocks noChangeAspect="1"/>
          </p:cNvGraphicFramePr>
          <p:nvPr>
            <p:ph sz="half" idx="2"/>
          </p:nvPr>
        </p:nvGraphicFramePr>
        <p:xfrm>
          <a:off x="4711700" y="4800600"/>
          <a:ext cx="3316288" cy="1414463"/>
        </p:xfrm>
        <a:graphic>
          <a:graphicData uri="http://schemas.openxmlformats.org/presentationml/2006/ole">
            <mc:AlternateContent xmlns:mc="http://schemas.openxmlformats.org/markup-compatibility/2006">
              <mc:Choice xmlns:v="urn:schemas-microsoft-com:vml" Requires="v">
                <p:oleObj spid="_x0000_s59412" name="Visio" r:id="rId1" imgW="2891790" imgH="1233805" progId="">
                  <p:embed/>
                </p:oleObj>
              </mc:Choice>
              <mc:Fallback>
                <p:oleObj name="Visio" r:id="rId1" imgW="2891790" imgH="1233805" progId="">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1700" y="4800600"/>
                        <a:ext cx="3316288" cy="1414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7" name="Text Box 17"/>
          <p:cNvSpPr txBox="1">
            <a:spLocks noChangeArrowheads="1"/>
          </p:cNvSpPr>
          <p:nvPr/>
        </p:nvSpPr>
        <p:spPr bwMode="auto">
          <a:xfrm>
            <a:off x="2362200" y="0"/>
            <a:ext cx="5181600" cy="1441450"/>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§1.2 </a:t>
            </a:r>
            <a:r>
              <a:rPr lang="zh-CN" altLang="en-US" sz="4400" b="1">
                <a:solidFill>
                  <a:schemeClr val="folHlink"/>
                </a:solidFill>
                <a:latin typeface="宋体" panose="02010600030101010101" pitchFamily="2" charset="-122"/>
                <a:cs typeface="Times New Roman" panose="02020603050405020304" pitchFamily="18" charset="0"/>
              </a:rPr>
              <a:t>无旋场、无散场及矢量场的分解</a:t>
            </a:r>
            <a:r>
              <a:rPr lang="zh-CN" altLang="en-US" sz="4400" b="1">
                <a:solidFill>
                  <a:schemeClr val="folHlink"/>
                </a:solidFill>
                <a:latin typeface="Arial" panose="020B0604020202020204" pitchFamily="34" charset="0"/>
                <a:cs typeface="Times New Roman" panose="02020603050405020304" pitchFamily="18" charset="0"/>
              </a:rPr>
              <a:t> </a:t>
            </a:r>
            <a:endParaRPr lang="zh-CN" altLang="en-US" sz="4400" b="1">
              <a:solidFill>
                <a:schemeClr val="folHlink"/>
              </a:solidFill>
              <a:latin typeface="Arial" panose="020B0604020202020204" pitchFamily="34" charset="0"/>
              <a:cs typeface="Times New Roman" panose="02020603050405020304" pitchFamily="18" charset="0"/>
            </a:endParaRPr>
          </a:p>
        </p:txBody>
      </p:sp>
      <p:sp>
        <p:nvSpPr>
          <p:cNvPr id="59398" name="Text Box 18"/>
          <p:cNvSpPr txBox="1">
            <a:spLocks noChangeArrowheads="1"/>
          </p:cNvSpPr>
          <p:nvPr/>
        </p:nvSpPr>
        <p:spPr bwMode="auto">
          <a:xfrm>
            <a:off x="152400" y="1524000"/>
            <a:ext cx="22860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b="1">
                <a:latin typeface="Arial" panose="020B0604020202020204" pitchFamily="34" charset="0"/>
              </a:rPr>
              <a:t>二、无散场</a:t>
            </a:r>
            <a:endParaRPr lang="zh-CN" altLang="en-US" b="1">
              <a:latin typeface="Arial" panose="020B0604020202020204" pitchFamily="34" charset="0"/>
            </a:endParaRPr>
          </a:p>
        </p:txBody>
      </p:sp>
      <p:graphicFrame>
        <p:nvGraphicFramePr>
          <p:cNvPr id="59399" name="Object 19"/>
          <p:cNvGraphicFramePr>
            <a:graphicFrameLocks noChangeAspect="1"/>
          </p:cNvGraphicFramePr>
          <p:nvPr/>
        </p:nvGraphicFramePr>
        <p:xfrm>
          <a:off x="1919288" y="3321050"/>
          <a:ext cx="5273675" cy="198438"/>
        </p:xfrm>
        <a:graphic>
          <a:graphicData uri="http://schemas.openxmlformats.org/presentationml/2006/ole">
            <mc:AlternateContent xmlns:mc="http://schemas.openxmlformats.org/markup-compatibility/2006">
              <mc:Choice xmlns:v="urn:schemas-microsoft-com:vml" Requires="v">
                <p:oleObj spid="_x0000_s59413" name="Document" r:id="rId3" imgW="5274310" imgH="198120" progId="Word.Document.8">
                  <p:embed/>
                </p:oleObj>
              </mc:Choice>
              <mc:Fallback>
                <p:oleObj name="Document" r:id="rId3" imgW="5274310" imgH="198120" progId="Word.Document.8">
                  <p:embed/>
                  <p:pic>
                    <p:nvPicPr>
                      <p:cNvPr id="0" name="Object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288" y="3321050"/>
                        <a:ext cx="52736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0" name="Object 20"/>
          <p:cNvGraphicFramePr>
            <a:graphicFrameLocks noChangeAspect="1"/>
          </p:cNvGraphicFramePr>
          <p:nvPr/>
        </p:nvGraphicFramePr>
        <p:xfrm>
          <a:off x="990600" y="2286000"/>
          <a:ext cx="7321550" cy="1695450"/>
        </p:xfrm>
        <a:graphic>
          <a:graphicData uri="http://schemas.openxmlformats.org/presentationml/2006/ole">
            <mc:AlternateContent xmlns:mc="http://schemas.openxmlformats.org/markup-compatibility/2006">
              <mc:Choice xmlns:v="urn:schemas-microsoft-com:vml" Requires="v">
                <p:oleObj spid="_x0000_s59414" name="Document" r:id="rId5" imgW="7632065" imgH="1779905" progId="Word.Document.8">
                  <p:embed/>
                </p:oleObj>
              </mc:Choice>
              <mc:Fallback>
                <p:oleObj name="Document" r:id="rId5" imgW="7632065" imgH="1779905" progId="Word.Document.8">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286000"/>
                        <a:ext cx="73215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1" name="Text Box 22"/>
          <p:cNvSpPr txBox="1">
            <a:spLocks noChangeArrowheads="1"/>
          </p:cNvSpPr>
          <p:nvPr/>
        </p:nvSpPr>
        <p:spPr bwMode="auto">
          <a:xfrm>
            <a:off x="914400" y="3581400"/>
            <a:ext cx="2971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3000">
                <a:latin typeface="宋体" panose="02010600030101010101" pitchFamily="2" charset="-122"/>
              </a:rPr>
              <a:t>为何称为管形场</a:t>
            </a:r>
            <a:r>
              <a:rPr lang="zh-CN" altLang="en-US" sz="3000">
                <a:latin typeface="Times New Roman" panose="02020603050405020304" pitchFamily="18" charset="0"/>
              </a:rPr>
              <a:t> </a:t>
            </a:r>
            <a:endParaRPr lang="en-US" altLang="zh-CN" sz="3000">
              <a:latin typeface="Times New Roman" panose="02020603050405020304" pitchFamily="18" charset="0"/>
            </a:endParaRPr>
          </a:p>
        </p:txBody>
      </p:sp>
      <p:sp>
        <p:nvSpPr>
          <p:cNvPr id="59402" name="AutoShape 23">
            <a:hlinkClick r:id="" action="ppaction://noaction" highlightClick="1"/>
          </p:cNvPr>
          <p:cNvSpPr>
            <a:spLocks noChangeArrowheads="1"/>
          </p:cNvSpPr>
          <p:nvPr/>
        </p:nvSpPr>
        <p:spPr bwMode="auto">
          <a:xfrm>
            <a:off x="3886200" y="3657600"/>
            <a:ext cx="381000" cy="381000"/>
          </a:xfrm>
          <a:prstGeom prst="actionButtonHelp">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59403" name="Object 25"/>
          <p:cNvGraphicFramePr>
            <a:graphicFrameLocks noChangeAspect="1"/>
          </p:cNvGraphicFramePr>
          <p:nvPr/>
        </p:nvGraphicFramePr>
        <p:xfrm>
          <a:off x="5334000" y="5105400"/>
          <a:ext cx="381000" cy="457200"/>
        </p:xfrm>
        <a:graphic>
          <a:graphicData uri="http://schemas.openxmlformats.org/presentationml/2006/ole">
            <mc:AlternateContent xmlns:mc="http://schemas.openxmlformats.org/markup-compatibility/2006">
              <mc:Choice xmlns:v="urn:schemas-microsoft-com:vml" Requires="v">
                <p:oleObj spid="_x0000_s59415" name="Equation" r:id="rId7" imgW="381000" imgH="457200" progId="Equation.3">
                  <p:embed/>
                </p:oleObj>
              </mc:Choice>
              <mc:Fallback>
                <p:oleObj name="Equation" r:id="rId7" imgW="381000" imgH="457200"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5105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4" name="Object 26"/>
          <p:cNvGraphicFramePr>
            <a:graphicFrameLocks noChangeAspect="1"/>
          </p:cNvGraphicFramePr>
          <p:nvPr/>
        </p:nvGraphicFramePr>
        <p:xfrm>
          <a:off x="6400800" y="5105400"/>
          <a:ext cx="393700" cy="457200"/>
        </p:xfrm>
        <a:graphic>
          <a:graphicData uri="http://schemas.openxmlformats.org/presentationml/2006/ole">
            <mc:AlternateContent xmlns:mc="http://schemas.openxmlformats.org/markup-compatibility/2006">
              <mc:Choice xmlns:v="urn:schemas-microsoft-com:vml" Requires="v">
                <p:oleObj spid="_x0000_s59416" name="Equation" r:id="rId9" imgW="393700" imgH="457200" progId="Equation.3">
                  <p:embed/>
                </p:oleObj>
              </mc:Choice>
              <mc:Fallback>
                <p:oleObj name="Equation" r:id="rId9" imgW="393700" imgH="45720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0800" y="5105400"/>
                        <a:ext cx="39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5" name="Object 27"/>
          <p:cNvGraphicFramePr>
            <a:graphicFrameLocks noChangeAspect="1"/>
          </p:cNvGraphicFramePr>
          <p:nvPr/>
        </p:nvGraphicFramePr>
        <p:xfrm>
          <a:off x="6019800" y="4495800"/>
          <a:ext cx="393700" cy="457200"/>
        </p:xfrm>
        <a:graphic>
          <a:graphicData uri="http://schemas.openxmlformats.org/presentationml/2006/ole">
            <mc:AlternateContent xmlns:mc="http://schemas.openxmlformats.org/markup-compatibility/2006">
              <mc:Choice xmlns:v="urn:schemas-microsoft-com:vml" Requires="v">
                <p:oleObj spid="_x0000_s59417" name="Equation" r:id="rId11" imgW="393700" imgH="457200" progId="Equation.3">
                  <p:embed/>
                </p:oleObj>
              </mc:Choice>
              <mc:Fallback>
                <p:oleObj name="Equation" r:id="rId11" imgW="393700" imgH="45720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9800" y="4495800"/>
                        <a:ext cx="393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6" name="Object 28"/>
          <p:cNvGraphicFramePr>
            <a:graphicFrameLocks noChangeAspect="1"/>
          </p:cNvGraphicFramePr>
          <p:nvPr/>
        </p:nvGraphicFramePr>
        <p:xfrm>
          <a:off x="5791200" y="3733800"/>
          <a:ext cx="355600" cy="457200"/>
        </p:xfrm>
        <a:graphic>
          <a:graphicData uri="http://schemas.openxmlformats.org/presentationml/2006/ole">
            <mc:AlternateContent xmlns:mc="http://schemas.openxmlformats.org/markup-compatibility/2006">
              <mc:Choice xmlns:v="urn:schemas-microsoft-com:vml" Requires="v">
                <p:oleObj spid="_x0000_s59418" name="Equation" r:id="rId13" imgW="355600" imgH="457200" progId="Equation.3">
                  <p:embed/>
                </p:oleObj>
              </mc:Choice>
              <mc:Fallback>
                <p:oleObj name="Equation" r:id="rId13" imgW="355600" imgH="4572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37338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7" name="Line 29"/>
          <p:cNvSpPr>
            <a:spLocks noChangeShapeType="1"/>
          </p:cNvSpPr>
          <p:nvPr/>
        </p:nvSpPr>
        <p:spPr bwMode="auto">
          <a:xfrm>
            <a:off x="5562600" y="5715000"/>
            <a:ext cx="533400" cy="0"/>
          </a:xfrm>
          <a:prstGeom prst="line">
            <a:avLst/>
          </a:prstGeom>
          <a:noFill/>
          <a:ln w="38100">
            <a:solidFill>
              <a:schemeClr val="hlink"/>
            </a:solidFill>
            <a:prstDash val="sysDot"/>
            <a:miter lim="800000"/>
            <a:tailEnd type="triangle" w="sm"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8" name="Line 30"/>
          <p:cNvSpPr>
            <a:spLocks noChangeShapeType="1"/>
          </p:cNvSpPr>
          <p:nvPr/>
        </p:nvSpPr>
        <p:spPr bwMode="auto">
          <a:xfrm>
            <a:off x="6629400" y="5715000"/>
            <a:ext cx="533400" cy="0"/>
          </a:xfrm>
          <a:prstGeom prst="line">
            <a:avLst/>
          </a:prstGeom>
          <a:noFill/>
          <a:ln w="38100">
            <a:solidFill>
              <a:schemeClr val="hlink"/>
            </a:solidFill>
            <a:prstDash val="sysDot"/>
            <a:miter lim="800000"/>
            <a:tailEnd type="triangle" w="sm" len="med"/>
          </a:ln>
          <a:extLst>
            <a:ext uri="{909E8E84-426E-40DD-AFC4-6F175D3DCCD1}">
              <a14:hiddenFill xmlns:a14="http://schemas.microsoft.com/office/drawing/2010/main">
                <a:noFill/>
              </a14:hiddenFill>
            </a:ext>
          </a:extLst>
        </p:spPr>
        <p:txBody>
          <a:bodyPr wrap="none"/>
          <a:lstStyle/>
          <a:p>
            <a:endParaRPr lang="zh-CN" altLang="en-US"/>
          </a:p>
        </p:txBody>
      </p:sp>
      <p:sp>
        <p:nvSpPr>
          <p:cNvPr id="59409" name="Line 31"/>
          <p:cNvSpPr>
            <a:spLocks noChangeShapeType="1"/>
          </p:cNvSpPr>
          <p:nvPr/>
        </p:nvSpPr>
        <p:spPr bwMode="auto">
          <a:xfrm flipV="1">
            <a:off x="5943600" y="4191000"/>
            <a:ext cx="0" cy="838200"/>
          </a:xfrm>
          <a:prstGeom prst="line">
            <a:avLst/>
          </a:prstGeom>
          <a:noFill/>
          <a:ln w="38100">
            <a:solidFill>
              <a:schemeClr val="hlink"/>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59410" name="Object 32"/>
          <p:cNvGraphicFramePr>
            <a:graphicFrameLocks noChangeAspect="1"/>
          </p:cNvGraphicFramePr>
          <p:nvPr/>
        </p:nvGraphicFramePr>
        <p:xfrm>
          <a:off x="6096000" y="5562600"/>
          <a:ext cx="342900" cy="457200"/>
        </p:xfrm>
        <a:graphic>
          <a:graphicData uri="http://schemas.openxmlformats.org/presentationml/2006/ole">
            <mc:AlternateContent xmlns:mc="http://schemas.openxmlformats.org/markup-compatibility/2006">
              <mc:Choice xmlns:v="urn:schemas-microsoft-com:vml" Requires="v">
                <p:oleObj spid="_x0000_s59419" name="Equation" r:id="rId15" imgW="342900" imgH="457200" progId="Equation.3">
                  <p:embed/>
                </p:oleObj>
              </mc:Choice>
              <mc:Fallback>
                <p:oleObj name="Equation" r:id="rId15" imgW="342900" imgH="457200"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0" y="5562600"/>
                        <a:ext cx="34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11" name="Object 33"/>
          <p:cNvGraphicFramePr>
            <a:graphicFrameLocks noChangeAspect="1"/>
          </p:cNvGraphicFramePr>
          <p:nvPr/>
        </p:nvGraphicFramePr>
        <p:xfrm>
          <a:off x="7162800" y="5562600"/>
          <a:ext cx="355600" cy="457200"/>
        </p:xfrm>
        <a:graphic>
          <a:graphicData uri="http://schemas.openxmlformats.org/presentationml/2006/ole">
            <mc:AlternateContent xmlns:mc="http://schemas.openxmlformats.org/markup-compatibility/2006">
              <mc:Choice xmlns:v="urn:schemas-microsoft-com:vml" Requires="v">
                <p:oleObj spid="_x0000_s59420" name="Equation" r:id="rId17" imgW="355600" imgH="457200" progId="Equation.3">
                  <p:embed/>
                </p:oleObj>
              </mc:Choice>
              <mc:Fallback>
                <p:oleObj name="Equation" r:id="rId17" imgW="355600" imgH="457200"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162800" y="55626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442" name="直接连接符 14"/>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61443" name="Text Box 1028"/>
          <p:cNvSpPr txBox="1">
            <a:spLocks noChangeArrowheads="1"/>
          </p:cNvSpPr>
          <p:nvPr/>
        </p:nvSpPr>
        <p:spPr bwMode="auto">
          <a:xfrm>
            <a:off x="2362200" y="0"/>
            <a:ext cx="5181600" cy="1441450"/>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§1.2 </a:t>
            </a:r>
            <a:r>
              <a:rPr lang="zh-CN" altLang="en-US" sz="4400" b="1">
                <a:solidFill>
                  <a:schemeClr val="folHlink"/>
                </a:solidFill>
                <a:latin typeface="宋体" panose="02010600030101010101" pitchFamily="2" charset="-122"/>
                <a:cs typeface="Times New Roman" panose="02020603050405020304" pitchFamily="18" charset="0"/>
              </a:rPr>
              <a:t>无旋场、无散场及矢量场的分解</a:t>
            </a:r>
            <a:r>
              <a:rPr lang="zh-CN" altLang="en-US" sz="4400" b="1">
                <a:solidFill>
                  <a:schemeClr val="folHlink"/>
                </a:solidFill>
                <a:latin typeface="Arial" panose="020B0604020202020204" pitchFamily="34" charset="0"/>
                <a:cs typeface="Times New Roman" panose="02020603050405020304" pitchFamily="18" charset="0"/>
              </a:rPr>
              <a:t> </a:t>
            </a:r>
            <a:endParaRPr lang="zh-CN" altLang="en-US" sz="4400" b="1">
              <a:solidFill>
                <a:schemeClr val="folHlink"/>
              </a:solidFill>
              <a:latin typeface="Arial" panose="020B0604020202020204" pitchFamily="34" charset="0"/>
              <a:cs typeface="Times New Roman" panose="02020603050405020304" pitchFamily="18" charset="0"/>
            </a:endParaRPr>
          </a:p>
        </p:txBody>
      </p:sp>
      <p:sp>
        <p:nvSpPr>
          <p:cNvPr id="61444" name="Rectangle 1030"/>
          <p:cNvSpPr>
            <a:spLocks noChangeArrowheads="1"/>
          </p:cNvSpPr>
          <p:nvPr/>
        </p:nvSpPr>
        <p:spPr bwMode="auto">
          <a:xfrm>
            <a:off x="220980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61445" name="Object 1029"/>
          <p:cNvGraphicFramePr>
            <a:graphicFrameLocks noChangeAspect="1"/>
          </p:cNvGraphicFramePr>
          <p:nvPr/>
        </p:nvGraphicFramePr>
        <p:xfrm>
          <a:off x="1752600" y="2133600"/>
          <a:ext cx="4724400" cy="733425"/>
        </p:xfrm>
        <a:graphic>
          <a:graphicData uri="http://schemas.openxmlformats.org/presentationml/2006/ole">
            <mc:AlternateContent xmlns:mc="http://schemas.openxmlformats.org/markup-compatibility/2006">
              <mc:Choice xmlns:v="urn:schemas-microsoft-com:vml" Requires="v">
                <p:oleObj spid="_x0000_s61456" name="" r:id="rId1" imgW="4724400" imgH="736600" progId="Equation.3">
                  <p:embed/>
                </p:oleObj>
              </mc:Choice>
              <mc:Fallback>
                <p:oleObj name="" r:id="rId1" imgW="4724400" imgH="736600" progId="Equation.3">
                  <p:embed/>
                  <p:pic>
                    <p:nvPicPr>
                      <p:cNvPr id="0" name="Object 1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133600"/>
                        <a:ext cx="47244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6" name="Rectangle 1032"/>
          <p:cNvSpPr>
            <a:spLocks noChangeArrowheads="1"/>
          </p:cNvSpPr>
          <p:nvPr/>
        </p:nvSpPr>
        <p:spPr bwMode="auto">
          <a:xfrm>
            <a:off x="140970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61447" name="Object 1031"/>
          <p:cNvGraphicFramePr>
            <a:graphicFrameLocks noChangeAspect="1"/>
          </p:cNvGraphicFramePr>
          <p:nvPr/>
        </p:nvGraphicFramePr>
        <p:xfrm>
          <a:off x="1752600" y="2971800"/>
          <a:ext cx="6324600" cy="733425"/>
        </p:xfrm>
        <a:graphic>
          <a:graphicData uri="http://schemas.openxmlformats.org/presentationml/2006/ole">
            <mc:AlternateContent xmlns:mc="http://schemas.openxmlformats.org/markup-compatibility/2006">
              <mc:Choice xmlns:v="urn:schemas-microsoft-com:vml" Requires="v">
                <p:oleObj spid="_x0000_s61457" name="" r:id="rId3" imgW="6324600" imgH="736600" progId="Equation.3">
                  <p:embed/>
                </p:oleObj>
              </mc:Choice>
              <mc:Fallback>
                <p:oleObj name="" r:id="rId3" imgW="6324600" imgH="736600" progId="Equation.3">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971800"/>
                        <a:ext cx="63246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8" name="Rectangle 1034"/>
          <p:cNvSpPr>
            <a:spLocks noChangeArrowheads="1"/>
          </p:cNvSpPr>
          <p:nvPr/>
        </p:nvSpPr>
        <p:spPr bwMode="auto">
          <a:xfrm>
            <a:off x="2786063"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61449" name="Object 1033"/>
          <p:cNvGraphicFramePr>
            <a:graphicFrameLocks noChangeAspect="1"/>
          </p:cNvGraphicFramePr>
          <p:nvPr/>
        </p:nvGraphicFramePr>
        <p:xfrm>
          <a:off x="1752600" y="3810000"/>
          <a:ext cx="3571875" cy="733425"/>
        </p:xfrm>
        <a:graphic>
          <a:graphicData uri="http://schemas.openxmlformats.org/presentationml/2006/ole">
            <mc:AlternateContent xmlns:mc="http://schemas.openxmlformats.org/markup-compatibility/2006">
              <mc:Choice xmlns:v="urn:schemas-microsoft-com:vml" Requires="v">
                <p:oleObj spid="_x0000_s61458" name="" r:id="rId5" imgW="3568700" imgH="736600" progId="Equation.3">
                  <p:embed/>
                </p:oleObj>
              </mc:Choice>
              <mc:Fallback>
                <p:oleObj name="" r:id="rId5" imgW="3568700" imgH="736600" progId="Equation.3">
                  <p:embed/>
                  <p:pic>
                    <p:nvPicPr>
                      <p:cNvPr id="0" name="Object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3810000"/>
                        <a:ext cx="35718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50" name="Text Box 1035"/>
          <p:cNvSpPr txBox="1">
            <a:spLocks noChangeArrowheads="1"/>
          </p:cNvSpPr>
          <p:nvPr/>
        </p:nvSpPr>
        <p:spPr bwMode="auto">
          <a:xfrm>
            <a:off x="381000" y="1524000"/>
            <a:ext cx="2895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3000">
                <a:latin typeface="宋体" panose="02010600030101010101" pitchFamily="2" charset="-122"/>
              </a:rPr>
              <a:t>对于无散场，有</a:t>
            </a:r>
            <a:r>
              <a:rPr lang="zh-CN" altLang="en-US" sz="2400">
                <a:latin typeface="Times New Roman" panose="02020603050405020304" pitchFamily="18" charset="0"/>
              </a:rPr>
              <a:t> </a:t>
            </a:r>
            <a:endParaRPr lang="zh-CN" altLang="en-US" sz="2400">
              <a:latin typeface="Times New Roman" panose="02020603050405020304" pitchFamily="18" charset="0"/>
            </a:endParaRPr>
          </a:p>
        </p:txBody>
      </p:sp>
      <p:sp>
        <p:nvSpPr>
          <p:cNvPr id="61451" name="AutoShape 1037"/>
          <p:cNvSpPr>
            <a:spLocks noChangeArrowheads="1"/>
          </p:cNvSpPr>
          <p:nvPr/>
        </p:nvSpPr>
        <p:spPr bwMode="auto">
          <a:xfrm>
            <a:off x="533400" y="3124200"/>
            <a:ext cx="762000" cy="228600"/>
          </a:xfrm>
          <a:prstGeom prst="notchedRightArrow">
            <a:avLst>
              <a:gd name="adj1" fmla="val 50000"/>
              <a:gd name="adj2" fmla="val 83333"/>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61452" name="AutoShape 1038"/>
          <p:cNvSpPr>
            <a:spLocks noChangeArrowheads="1"/>
          </p:cNvSpPr>
          <p:nvPr/>
        </p:nvSpPr>
        <p:spPr bwMode="auto">
          <a:xfrm>
            <a:off x="533400" y="4038600"/>
            <a:ext cx="762000" cy="228600"/>
          </a:xfrm>
          <a:prstGeom prst="notchedRightArrow">
            <a:avLst>
              <a:gd name="adj1" fmla="val 50000"/>
              <a:gd name="adj2" fmla="val 83333"/>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61453" name="Text Box 1039"/>
          <p:cNvSpPr txBox="1">
            <a:spLocks noChangeArrowheads="1"/>
          </p:cNvSpPr>
          <p:nvPr/>
        </p:nvSpPr>
        <p:spPr bwMode="auto">
          <a:xfrm>
            <a:off x="1600200" y="4648200"/>
            <a:ext cx="7391400" cy="5492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3000" b="1">
                <a:latin typeface="Times New Roman" panose="02020603050405020304" pitchFamily="18" charset="0"/>
              </a:rPr>
              <a:t>无散场在矢量管任意横截面上的通量相等。 </a:t>
            </a:r>
            <a:endParaRPr lang="en-US" altLang="zh-CN" sz="3000" b="1">
              <a:latin typeface="Times New Roman" panose="02020603050405020304" pitchFamily="18" charset="0"/>
            </a:endParaRPr>
          </a:p>
        </p:txBody>
      </p:sp>
      <p:sp>
        <p:nvSpPr>
          <p:cNvPr id="61454" name="AutoShape 1040"/>
          <p:cNvSpPr>
            <a:spLocks noChangeArrowheads="1"/>
          </p:cNvSpPr>
          <p:nvPr/>
        </p:nvSpPr>
        <p:spPr bwMode="auto">
          <a:xfrm>
            <a:off x="609600" y="4876800"/>
            <a:ext cx="762000" cy="228600"/>
          </a:xfrm>
          <a:prstGeom prst="notchedRightArrow">
            <a:avLst>
              <a:gd name="adj1" fmla="val 50000"/>
              <a:gd name="adj2" fmla="val 83333"/>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61455" name="Text Box 1041"/>
          <p:cNvSpPr txBox="1">
            <a:spLocks noChangeArrowheads="1"/>
          </p:cNvSpPr>
          <p:nvPr/>
        </p:nvSpPr>
        <p:spPr bwMode="auto">
          <a:xfrm>
            <a:off x="1600200" y="5715000"/>
            <a:ext cx="5867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3000">
                <a:latin typeface="宋体" panose="02010600030101010101" pitchFamily="2" charset="-122"/>
              </a:rPr>
              <a:t>例：水在无散的流速场中的流动。</a:t>
            </a:r>
            <a:r>
              <a:rPr lang="zh-CN" altLang="en-US" sz="3000">
                <a:latin typeface="Times New Roman" panose="02020603050405020304" pitchFamily="18" charset="0"/>
              </a:rPr>
              <a:t> </a:t>
            </a:r>
            <a:endParaRPr lang="en-US" altLang="zh-CN" sz="3000">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94" name="直接连接符 37"/>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pic>
        <p:nvPicPr>
          <p:cNvPr id="8195" name="Picture 4" descr="06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0" y="1676400"/>
            <a:ext cx="4572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6" name="Group 8"/>
          <p:cNvGrpSpPr/>
          <p:nvPr/>
        </p:nvGrpSpPr>
        <p:grpSpPr bwMode="auto">
          <a:xfrm>
            <a:off x="0" y="1676400"/>
            <a:ext cx="4718050" cy="3911600"/>
            <a:chOff x="3651" y="1797"/>
            <a:chExt cx="2087" cy="2041"/>
          </a:xfrm>
        </p:grpSpPr>
        <p:sp>
          <p:nvSpPr>
            <p:cNvPr id="8199" name="Rectangle 9"/>
            <p:cNvSpPr>
              <a:spLocks noChangeArrowheads="1"/>
            </p:cNvSpPr>
            <p:nvPr/>
          </p:nvSpPr>
          <p:spPr bwMode="auto">
            <a:xfrm>
              <a:off x="3668" y="3610"/>
              <a:ext cx="1924" cy="205"/>
            </a:xfrm>
            <a:prstGeom prst="rect">
              <a:avLst/>
            </a:prstGeom>
            <a:solidFill>
              <a:schemeClr val="bg1"/>
            </a:solidFill>
            <a:ln w="34925">
              <a:solidFill>
                <a:schemeClr val="bg1"/>
              </a:solidFill>
              <a:miter lim="800000"/>
            </a:ln>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8200" name="Rectangle 10"/>
            <p:cNvSpPr>
              <a:spLocks noChangeArrowheads="1"/>
            </p:cNvSpPr>
            <p:nvPr/>
          </p:nvSpPr>
          <p:spPr bwMode="auto">
            <a:xfrm>
              <a:off x="5569" y="1797"/>
              <a:ext cx="124" cy="20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pSp>
          <p:nvGrpSpPr>
            <p:cNvPr id="8201" name="Group 11"/>
            <p:cNvGrpSpPr/>
            <p:nvPr/>
          </p:nvGrpSpPr>
          <p:grpSpPr bwMode="auto">
            <a:xfrm>
              <a:off x="3652" y="1797"/>
              <a:ext cx="1949" cy="1833"/>
              <a:chOff x="3459" y="1706"/>
              <a:chExt cx="2132" cy="2018"/>
            </a:xfrm>
          </p:grpSpPr>
          <p:graphicFrame>
            <p:nvGraphicFramePr>
              <p:cNvPr id="8210" name="Object 12"/>
              <p:cNvGraphicFramePr>
                <a:graphicFrameLocks noChangeAspect="1"/>
              </p:cNvGraphicFramePr>
              <p:nvPr/>
            </p:nvGraphicFramePr>
            <p:xfrm>
              <a:off x="3459" y="1706"/>
              <a:ext cx="2132" cy="2018"/>
            </p:xfrm>
            <a:graphic>
              <a:graphicData uri="http://schemas.openxmlformats.org/presentationml/2006/ole">
                <mc:AlternateContent xmlns:mc="http://schemas.openxmlformats.org/markup-compatibility/2006">
                  <mc:Choice xmlns:v="urn:schemas-microsoft-com:vml" Requires="v">
                    <p:oleObj spid="_x0000_s8231" name="位图图像" r:id="rId2" imgW="2895600" imgH="2838450" progId="PBrush">
                      <p:embed/>
                    </p:oleObj>
                  </mc:Choice>
                  <mc:Fallback>
                    <p:oleObj name="位图图像" r:id="rId2" imgW="2895600" imgH="2838450" progId="PBrush">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 y="1706"/>
                            <a:ext cx="2132" cy="2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211" name="Group 13"/>
              <p:cNvGrpSpPr/>
              <p:nvPr/>
            </p:nvGrpSpPr>
            <p:grpSpPr bwMode="auto">
              <a:xfrm>
                <a:off x="3515" y="2704"/>
                <a:ext cx="1996" cy="590"/>
                <a:chOff x="3515" y="2704"/>
                <a:chExt cx="1996" cy="590"/>
              </a:xfrm>
            </p:grpSpPr>
            <p:sp>
              <p:nvSpPr>
                <p:cNvPr id="8229" name="Arc 14"/>
                <p:cNvSpPr/>
                <p:nvPr/>
              </p:nvSpPr>
              <p:spPr bwMode="auto">
                <a:xfrm flipV="1">
                  <a:off x="3515" y="2704"/>
                  <a:ext cx="982" cy="590"/>
                </a:xfrm>
                <a:custGeom>
                  <a:avLst/>
                  <a:gdLst>
                    <a:gd name="T0" fmla="*/ 0 w 26577"/>
                    <a:gd name="T1" fmla="*/ 0 h 21600"/>
                    <a:gd name="T2" fmla="*/ 0 w 26577"/>
                    <a:gd name="T3" fmla="*/ 0 h 21600"/>
                    <a:gd name="T4" fmla="*/ 0 w 26577"/>
                    <a:gd name="T5" fmla="*/ 0 h 21600"/>
                    <a:gd name="T6" fmla="*/ 0 60000 65536"/>
                    <a:gd name="T7" fmla="*/ 0 60000 65536"/>
                    <a:gd name="T8" fmla="*/ 0 60000 65536"/>
                    <a:gd name="T9" fmla="*/ 0 w 26577"/>
                    <a:gd name="T10" fmla="*/ 0 h 21600"/>
                    <a:gd name="T11" fmla="*/ 26577 w 26577"/>
                    <a:gd name="T12" fmla="*/ 21600 h 21600"/>
                  </a:gdLst>
                  <a:ahLst/>
                  <a:cxnLst>
                    <a:cxn ang="T6">
                      <a:pos x="T0" y="T1"/>
                    </a:cxn>
                    <a:cxn ang="T7">
                      <a:pos x="T2" y="T3"/>
                    </a:cxn>
                    <a:cxn ang="T8">
                      <a:pos x="T4" y="T5"/>
                    </a:cxn>
                  </a:cxnLst>
                  <a:rect l="T9" t="T10" r="T11" b="T12"/>
                  <a:pathLst>
                    <a:path w="26577" h="21600" fill="none" extrusionOk="0">
                      <a:moveTo>
                        <a:pt x="-1" y="666"/>
                      </a:moveTo>
                      <a:cubicBezTo>
                        <a:pt x="1740" y="223"/>
                        <a:pt x="3529" y="-1"/>
                        <a:pt x="5325" y="0"/>
                      </a:cubicBezTo>
                      <a:cubicBezTo>
                        <a:pt x="15765" y="0"/>
                        <a:pt x="24711" y="7467"/>
                        <a:pt x="26577" y="17739"/>
                      </a:cubicBezTo>
                    </a:path>
                    <a:path w="26577" h="21600" stroke="0" extrusionOk="0">
                      <a:moveTo>
                        <a:pt x="-1" y="666"/>
                      </a:moveTo>
                      <a:cubicBezTo>
                        <a:pt x="1740" y="223"/>
                        <a:pt x="3529" y="-1"/>
                        <a:pt x="5325" y="0"/>
                      </a:cubicBezTo>
                      <a:cubicBezTo>
                        <a:pt x="15765" y="0"/>
                        <a:pt x="24711" y="7467"/>
                        <a:pt x="26577" y="17739"/>
                      </a:cubicBezTo>
                      <a:lnTo>
                        <a:pt x="5325" y="21600"/>
                      </a:lnTo>
                      <a:lnTo>
                        <a:pt x="-1" y="666"/>
                      </a:lnTo>
                      <a:close/>
                    </a:path>
                  </a:pathLst>
                </a:custGeom>
                <a:noFill/>
                <a:ln w="22225">
                  <a:solidFill>
                    <a:srgbClr val="FF0000"/>
                  </a:solidFill>
                  <a:rou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8230" name="Arc 15"/>
                <p:cNvSpPr/>
                <p:nvPr/>
              </p:nvSpPr>
              <p:spPr bwMode="auto">
                <a:xfrm flipH="1" flipV="1">
                  <a:off x="4529" y="2704"/>
                  <a:ext cx="982" cy="590"/>
                </a:xfrm>
                <a:custGeom>
                  <a:avLst/>
                  <a:gdLst>
                    <a:gd name="T0" fmla="*/ 0 w 26577"/>
                    <a:gd name="T1" fmla="*/ 0 h 21600"/>
                    <a:gd name="T2" fmla="*/ 0 w 26577"/>
                    <a:gd name="T3" fmla="*/ 0 h 21600"/>
                    <a:gd name="T4" fmla="*/ 0 w 26577"/>
                    <a:gd name="T5" fmla="*/ 0 h 21600"/>
                    <a:gd name="T6" fmla="*/ 0 60000 65536"/>
                    <a:gd name="T7" fmla="*/ 0 60000 65536"/>
                    <a:gd name="T8" fmla="*/ 0 60000 65536"/>
                    <a:gd name="T9" fmla="*/ 0 w 26577"/>
                    <a:gd name="T10" fmla="*/ 0 h 21600"/>
                    <a:gd name="T11" fmla="*/ 26577 w 26577"/>
                    <a:gd name="T12" fmla="*/ 21600 h 21600"/>
                  </a:gdLst>
                  <a:ahLst/>
                  <a:cxnLst>
                    <a:cxn ang="T6">
                      <a:pos x="T0" y="T1"/>
                    </a:cxn>
                    <a:cxn ang="T7">
                      <a:pos x="T2" y="T3"/>
                    </a:cxn>
                    <a:cxn ang="T8">
                      <a:pos x="T4" y="T5"/>
                    </a:cxn>
                  </a:cxnLst>
                  <a:rect l="T9" t="T10" r="T11" b="T12"/>
                  <a:pathLst>
                    <a:path w="26577" h="21600" fill="none" extrusionOk="0">
                      <a:moveTo>
                        <a:pt x="-1" y="666"/>
                      </a:moveTo>
                      <a:cubicBezTo>
                        <a:pt x="1740" y="223"/>
                        <a:pt x="3529" y="-1"/>
                        <a:pt x="5325" y="0"/>
                      </a:cubicBezTo>
                      <a:cubicBezTo>
                        <a:pt x="15765" y="0"/>
                        <a:pt x="24711" y="7467"/>
                        <a:pt x="26577" y="17739"/>
                      </a:cubicBezTo>
                    </a:path>
                    <a:path w="26577" h="21600" stroke="0" extrusionOk="0">
                      <a:moveTo>
                        <a:pt x="-1" y="666"/>
                      </a:moveTo>
                      <a:cubicBezTo>
                        <a:pt x="1740" y="223"/>
                        <a:pt x="3529" y="-1"/>
                        <a:pt x="5325" y="0"/>
                      </a:cubicBezTo>
                      <a:cubicBezTo>
                        <a:pt x="15765" y="0"/>
                        <a:pt x="24711" y="7467"/>
                        <a:pt x="26577" y="17739"/>
                      </a:cubicBezTo>
                      <a:lnTo>
                        <a:pt x="5325" y="21600"/>
                      </a:lnTo>
                      <a:lnTo>
                        <a:pt x="-1" y="666"/>
                      </a:lnTo>
                      <a:close/>
                    </a:path>
                  </a:pathLst>
                </a:custGeom>
                <a:noFill/>
                <a:ln w="22225">
                  <a:solidFill>
                    <a:srgbClr val="FF0000"/>
                  </a:solidFill>
                  <a:rou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grpSp>
          <p:grpSp>
            <p:nvGrpSpPr>
              <p:cNvPr id="8212" name="Group 16"/>
              <p:cNvGrpSpPr/>
              <p:nvPr/>
            </p:nvGrpSpPr>
            <p:grpSpPr bwMode="auto">
              <a:xfrm flipV="1">
                <a:off x="3515" y="2045"/>
                <a:ext cx="1996" cy="590"/>
                <a:chOff x="3515" y="2704"/>
                <a:chExt cx="1996" cy="590"/>
              </a:xfrm>
            </p:grpSpPr>
            <p:sp>
              <p:nvSpPr>
                <p:cNvPr id="8227" name="Arc 17"/>
                <p:cNvSpPr/>
                <p:nvPr/>
              </p:nvSpPr>
              <p:spPr bwMode="auto">
                <a:xfrm flipV="1">
                  <a:off x="3515" y="2704"/>
                  <a:ext cx="982" cy="590"/>
                </a:xfrm>
                <a:custGeom>
                  <a:avLst/>
                  <a:gdLst>
                    <a:gd name="T0" fmla="*/ 0 w 26577"/>
                    <a:gd name="T1" fmla="*/ 0 h 21600"/>
                    <a:gd name="T2" fmla="*/ 0 w 26577"/>
                    <a:gd name="T3" fmla="*/ 0 h 21600"/>
                    <a:gd name="T4" fmla="*/ 0 w 26577"/>
                    <a:gd name="T5" fmla="*/ 0 h 21600"/>
                    <a:gd name="T6" fmla="*/ 0 60000 65536"/>
                    <a:gd name="T7" fmla="*/ 0 60000 65536"/>
                    <a:gd name="T8" fmla="*/ 0 60000 65536"/>
                    <a:gd name="T9" fmla="*/ 0 w 26577"/>
                    <a:gd name="T10" fmla="*/ 0 h 21600"/>
                    <a:gd name="T11" fmla="*/ 26577 w 26577"/>
                    <a:gd name="T12" fmla="*/ 21600 h 21600"/>
                  </a:gdLst>
                  <a:ahLst/>
                  <a:cxnLst>
                    <a:cxn ang="T6">
                      <a:pos x="T0" y="T1"/>
                    </a:cxn>
                    <a:cxn ang="T7">
                      <a:pos x="T2" y="T3"/>
                    </a:cxn>
                    <a:cxn ang="T8">
                      <a:pos x="T4" y="T5"/>
                    </a:cxn>
                  </a:cxnLst>
                  <a:rect l="T9" t="T10" r="T11" b="T12"/>
                  <a:pathLst>
                    <a:path w="26577" h="21600" fill="none" extrusionOk="0">
                      <a:moveTo>
                        <a:pt x="-1" y="666"/>
                      </a:moveTo>
                      <a:cubicBezTo>
                        <a:pt x="1740" y="223"/>
                        <a:pt x="3529" y="-1"/>
                        <a:pt x="5325" y="0"/>
                      </a:cubicBezTo>
                      <a:cubicBezTo>
                        <a:pt x="15765" y="0"/>
                        <a:pt x="24711" y="7467"/>
                        <a:pt x="26577" y="17739"/>
                      </a:cubicBezTo>
                    </a:path>
                    <a:path w="26577" h="21600" stroke="0" extrusionOk="0">
                      <a:moveTo>
                        <a:pt x="-1" y="666"/>
                      </a:moveTo>
                      <a:cubicBezTo>
                        <a:pt x="1740" y="223"/>
                        <a:pt x="3529" y="-1"/>
                        <a:pt x="5325" y="0"/>
                      </a:cubicBezTo>
                      <a:cubicBezTo>
                        <a:pt x="15765" y="0"/>
                        <a:pt x="24711" y="7467"/>
                        <a:pt x="26577" y="17739"/>
                      </a:cubicBezTo>
                      <a:lnTo>
                        <a:pt x="5325" y="21600"/>
                      </a:lnTo>
                      <a:lnTo>
                        <a:pt x="-1" y="666"/>
                      </a:lnTo>
                      <a:close/>
                    </a:path>
                  </a:pathLst>
                </a:custGeom>
                <a:noFill/>
                <a:ln w="222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28" name="Arc 18"/>
                <p:cNvSpPr/>
                <p:nvPr/>
              </p:nvSpPr>
              <p:spPr bwMode="auto">
                <a:xfrm flipH="1" flipV="1">
                  <a:off x="4529" y="2704"/>
                  <a:ext cx="982" cy="590"/>
                </a:xfrm>
                <a:custGeom>
                  <a:avLst/>
                  <a:gdLst>
                    <a:gd name="T0" fmla="*/ 0 w 26577"/>
                    <a:gd name="T1" fmla="*/ 0 h 21600"/>
                    <a:gd name="T2" fmla="*/ 0 w 26577"/>
                    <a:gd name="T3" fmla="*/ 0 h 21600"/>
                    <a:gd name="T4" fmla="*/ 0 w 26577"/>
                    <a:gd name="T5" fmla="*/ 0 h 21600"/>
                    <a:gd name="T6" fmla="*/ 0 60000 65536"/>
                    <a:gd name="T7" fmla="*/ 0 60000 65536"/>
                    <a:gd name="T8" fmla="*/ 0 60000 65536"/>
                    <a:gd name="T9" fmla="*/ 0 w 26577"/>
                    <a:gd name="T10" fmla="*/ 0 h 21600"/>
                    <a:gd name="T11" fmla="*/ 26577 w 26577"/>
                    <a:gd name="T12" fmla="*/ 21600 h 21600"/>
                  </a:gdLst>
                  <a:ahLst/>
                  <a:cxnLst>
                    <a:cxn ang="T6">
                      <a:pos x="T0" y="T1"/>
                    </a:cxn>
                    <a:cxn ang="T7">
                      <a:pos x="T2" y="T3"/>
                    </a:cxn>
                    <a:cxn ang="T8">
                      <a:pos x="T4" y="T5"/>
                    </a:cxn>
                  </a:cxnLst>
                  <a:rect l="T9" t="T10" r="T11" b="T12"/>
                  <a:pathLst>
                    <a:path w="26577" h="21600" fill="none" extrusionOk="0">
                      <a:moveTo>
                        <a:pt x="-1" y="666"/>
                      </a:moveTo>
                      <a:cubicBezTo>
                        <a:pt x="1740" y="223"/>
                        <a:pt x="3529" y="-1"/>
                        <a:pt x="5325" y="0"/>
                      </a:cubicBezTo>
                      <a:cubicBezTo>
                        <a:pt x="15765" y="0"/>
                        <a:pt x="24711" y="7467"/>
                        <a:pt x="26577" y="17739"/>
                      </a:cubicBezTo>
                    </a:path>
                    <a:path w="26577" h="21600" stroke="0" extrusionOk="0">
                      <a:moveTo>
                        <a:pt x="-1" y="666"/>
                      </a:moveTo>
                      <a:cubicBezTo>
                        <a:pt x="1740" y="223"/>
                        <a:pt x="3529" y="-1"/>
                        <a:pt x="5325" y="0"/>
                      </a:cubicBezTo>
                      <a:cubicBezTo>
                        <a:pt x="15765" y="0"/>
                        <a:pt x="24711" y="7467"/>
                        <a:pt x="26577" y="17739"/>
                      </a:cubicBezTo>
                      <a:lnTo>
                        <a:pt x="5325" y="21600"/>
                      </a:lnTo>
                      <a:lnTo>
                        <a:pt x="-1" y="666"/>
                      </a:lnTo>
                      <a:close/>
                    </a:path>
                  </a:pathLst>
                </a:custGeom>
                <a:noFill/>
                <a:ln w="2222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213" name="Group 19"/>
              <p:cNvGrpSpPr/>
              <p:nvPr/>
            </p:nvGrpSpPr>
            <p:grpSpPr bwMode="auto">
              <a:xfrm>
                <a:off x="4434" y="2696"/>
                <a:ext cx="141" cy="136"/>
                <a:chOff x="3990" y="3203"/>
                <a:chExt cx="136" cy="136"/>
              </a:xfrm>
            </p:grpSpPr>
            <p:sp>
              <p:nvSpPr>
                <p:cNvPr id="193556" name="Oval 20"/>
                <p:cNvSpPr>
                  <a:spLocks noChangeArrowheads="1"/>
                </p:cNvSpPr>
                <p:nvPr/>
              </p:nvSpPr>
              <p:spPr bwMode="auto">
                <a:xfrm>
                  <a:off x="3990" y="3203"/>
                  <a:ext cx="136" cy="136"/>
                </a:xfrm>
                <a:prstGeom prst="ellipse">
                  <a:avLst/>
                </a:prstGeom>
                <a:gradFill rotWithShape="1">
                  <a:gsLst>
                    <a:gs pos="0">
                      <a:schemeClr val="hlink">
                        <a:gamma/>
                        <a:shade val="36078"/>
                        <a:invGamma/>
                      </a:schemeClr>
                    </a:gs>
                    <a:gs pos="100000">
                      <a:schemeClr val="hlink"/>
                    </a:gs>
                  </a:gsLst>
                  <a:lin ang="18900000" scaled="1"/>
                </a:gradFill>
                <a:ln w="9525">
                  <a:noFill/>
                  <a:round/>
                </a:ln>
                <a:effectLst/>
              </p:spPr>
              <p:txBody>
                <a:bodyPr wrap="none" anchor="ctr">
                  <a:spAutoFit/>
                </a:bodyPr>
                <a:lstStyle/>
                <a:p>
                  <a:pPr algn="ctr" eaLnBrk="1" hangingPunct="1">
                    <a:defRPr/>
                  </a:pPr>
                  <a:endParaRPr lang="zh-CN" altLang="en-US"/>
                </a:p>
              </p:txBody>
            </p:sp>
            <p:sp>
              <p:nvSpPr>
                <p:cNvPr id="8226" name="Line 21"/>
                <p:cNvSpPr>
                  <a:spLocks noChangeShapeType="1"/>
                </p:cNvSpPr>
                <p:nvPr/>
              </p:nvSpPr>
              <p:spPr bwMode="auto">
                <a:xfrm>
                  <a:off x="4022" y="3270"/>
                  <a:ext cx="68" cy="0"/>
                </a:xfrm>
                <a:prstGeom prst="line">
                  <a:avLst/>
                </a:prstGeom>
                <a:noFill/>
                <a:ln w="22225">
                  <a:solidFill>
                    <a:schemeClr val="bg1"/>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8214" name="Group 22"/>
              <p:cNvGrpSpPr/>
              <p:nvPr/>
            </p:nvGrpSpPr>
            <p:grpSpPr bwMode="auto">
              <a:xfrm>
                <a:off x="4434" y="2514"/>
                <a:ext cx="141" cy="136"/>
                <a:chOff x="3990" y="2704"/>
                <a:chExt cx="136" cy="136"/>
              </a:xfrm>
            </p:grpSpPr>
            <p:sp>
              <p:nvSpPr>
                <p:cNvPr id="8221" name="Oval 23"/>
                <p:cNvSpPr>
                  <a:spLocks noChangeArrowheads="1"/>
                </p:cNvSpPr>
                <p:nvPr/>
              </p:nvSpPr>
              <p:spPr bwMode="auto">
                <a:xfrm>
                  <a:off x="3990" y="2704"/>
                  <a:ext cx="136" cy="136"/>
                </a:xfrm>
                <a:prstGeom prst="ellipse">
                  <a:avLst/>
                </a:prstGeom>
                <a:gradFill rotWithShape="1">
                  <a:gsLst>
                    <a:gs pos="0">
                      <a:srgbClr val="5C2500"/>
                    </a:gs>
                    <a:gs pos="100000">
                      <a:srgbClr val="FF6600"/>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pSp>
              <p:nvGrpSpPr>
                <p:cNvPr id="8222" name="Group 24"/>
                <p:cNvGrpSpPr/>
                <p:nvPr/>
              </p:nvGrpSpPr>
              <p:grpSpPr bwMode="auto">
                <a:xfrm>
                  <a:off x="4022" y="2733"/>
                  <a:ext cx="68" cy="68"/>
                  <a:chOff x="2661" y="3323"/>
                  <a:chExt cx="68" cy="68"/>
                </a:xfrm>
              </p:grpSpPr>
              <p:sp>
                <p:nvSpPr>
                  <p:cNvPr id="8223" name="Line 25"/>
                  <p:cNvSpPr>
                    <a:spLocks noChangeShapeType="1"/>
                  </p:cNvSpPr>
                  <p:nvPr/>
                </p:nvSpPr>
                <p:spPr bwMode="auto">
                  <a:xfrm>
                    <a:off x="2661" y="3361"/>
                    <a:ext cx="68" cy="0"/>
                  </a:xfrm>
                  <a:prstGeom prst="line">
                    <a:avLst/>
                  </a:prstGeom>
                  <a:noFill/>
                  <a:ln w="22225">
                    <a:solidFill>
                      <a:schemeClr val="bg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24" name="Line 26"/>
                  <p:cNvSpPr>
                    <a:spLocks noChangeShapeType="1"/>
                  </p:cNvSpPr>
                  <p:nvPr/>
                </p:nvSpPr>
                <p:spPr bwMode="auto">
                  <a:xfrm rot="5400000">
                    <a:off x="2662" y="3357"/>
                    <a:ext cx="68" cy="0"/>
                  </a:xfrm>
                  <a:prstGeom prst="line">
                    <a:avLst/>
                  </a:prstGeom>
                  <a:noFill/>
                  <a:ln w="22225">
                    <a:solidFill>
                      <a:schemeClr val="bg1"/>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grpSp>
          <p:grpSp>
            <p:nvGrpSpPr>
              <p:cNvPr id="8215" name="Group 27"/>
              <p:cNvGrpSpPr/>
              <p:nvPr/>
            </p:nvGrpSpPr>
            <p:grpSpPr bwMode="auto">
              <a:xfrm>
                <a:off x="3742" y="2053"/>
                <a:ext cx="91" cy="1241"/>
                <a:chOff x="3742" y="2053"/>
                <a:chExt cx="91" cy="1241"/>
              </a:xfrm>
            </p:grpSpPr>
            <p:sp>
              <p:nvSpPr>
                <p:cNvPr id="8219" name="Line 28"/>
                <p:cNvSpPr>
                  <a:spLocks noChangeShapeType="1"/>
                </p:cNvSpPr>
                <p:nvPr/>
              </p:nvSpPr>
              <p:spPr bwMode="auto">
                <a:xfrm>
                  <a:off x="3742" y="3294"/>
                  <a:ext cx="91" cy="0"/>
                </a:xfrm>
                <a:prstGeom prst="line">
                  <a:avLst/>
                </a:prstGeom>
                <a:noFill/>
                <a:ln w="19050">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8220" name="Line 29"/>
                <p:cNvSpPr>
                  <a:spLocks noChangeShapeType="1"/>
                </p:cNvSpPr>
                <p:nvPr/>
              </p:nvSpPr>
              <p:spPr bwMode="auto">
                <a:xfrm flipH="1">
                  <a:off x="3742" y="2053"/>
                  <a:ext cx="91" cy="0"/>
                </a:xfrm>
                <a:prstGeom prst="line">
                  <a:avLst/>
                </a:prstGeom>
                <a:noFill/>
                <a:ln w="19050">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216" name="Group 30"/>
              <p:cNvGrpSpPr/>
              <p:nvPr/>
            </p:nvGrpSpPr>
            <p:grpSpPr bwMode="auto">
              <a:xfrm flipH="1">
                <a:off x="5193" y="2053"/>
                <a:ext cx="91" cy="1241"/>
                <a:chOff x="3742" y="2053"/>
                <a:chExt cx="91" cy="1241"/>
              </a:xfrm>
            </p:grpSpPr>
            <p:sp>
              <p:nvSpPr>
                <p:cNvPr id="8217" name="Line 31"/>
                <p:cNvSpPr>
                  <a:spLocks noChangeShapeType="1"/>
                </p:cNvSpPr>
                <p:nvPr/>
              </p:nvSpPr>
              <p:spPr bwMode="auto">
                <a:xfrm>
                  <a:off x="3742" y="3294"/>
                  <a:ext cx="91" cy="0"/>
                </a:xfrm>
                <a:prstGeom prst="line">
                  <a:avLst/>
                </a:prstGeom>
                <a:noFill/>
                <a:ln w="19050">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8218" name="Line 32"/>
                <p:cNvSpPr>
                  <a:spLocks noChangeShapeType="1"/>
                </p:cNvSpPr>
                <p:nvPr/>
              </p:nvSpPr>
              <p:spPr bwMode="auto">
                <a:xfrm flipH="1">
                  <a:off x="3742" y="2053"/>
                  <a:ext cx="91" cy="0"/>
                </a:xfrm>
                <a:prstGeom prst="line">
                  <a:avLst/>
                </a:prstGeom>
                <a:noFill/>
                <a:ln w="19050">
                  <a:solidFill>
                    <a:srgbClr val="FF0000"/>
                  </a:solidFill>
                  <a:round/>
                  <a:tailEnd type="triangle" w="lg"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8202" name="Rectangle 33"/>
            <p:cNvSpPr>
              <a:spLocks noChangeArrowheads="1"/>
            </p:cNvSpPr>
            <p:nvPr/>
          </p:nvSpPr>
          <p:spPr bwMode="auto">
            <a:xfrm>
              <a:off x="3651" y="1797"/>
              <a:ext cx="2042" cy="2038"/>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pSp>
          <p:nvGrpSpPr>
            <p:cNvPr id="8203" name="Group 34"/>
            <p:cNvGrpSpPr/>
            <p:nvPr/>
          </p:nvGrpSpPr>
          <p:grpSpPr bwMode="auto">
            <a:xfrm>
              <a:off x="5002" y="3294"/>
              <a:ext cx="736" cy="333"/>
              <a:chOff x="4935" y="3369"/>
              <a:chExt cx="736" cy="333"/>
            </a:xfrm>
          </p:grpSpPr>
          <p:sp>
            <p:nvSpPr>
              <p:cNvPr id="8205" name="Rectangle 35"/>
              <p:cNvSpPr>
                <a:spLocks noChangeArrowheads="1"/>
              </p:cNvSpPr>
              <p:nvPr/>
            </p:nvSpPr>
            <p:spPr bwMode="auto">
              <a:xfrm>
                <a:off x="4981" y="3430"/>
                <a:ext cx="589" cy="2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8206" name="Text Box 36"/>
              <p:cNvSpPr txBox="1">
                <a:spLocks noChangeArrowheads="1"/>
              </p:cNvSpPr>
              <p:nvPr/>
            </p:nvSpPr>
            <p:spPr bwMode="auto">
              <a:xfrm>
                <a:off x="5082" y="3515"/>
                <a:ext cx="58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15000"/>
                  </a:spcBef>
                  <a:buClrTx/>
                  <a:buSzTx/>
                  <a:buFontTx/>
                  <a:buNone/>
                </a:pPr>
                <a:r>
                  <a:rPr lang="zh-CN" altLang="en-US" sz="1800" b="1">
                    <a:solidFill>
                      <a:srgbClr val="0000CC"/>
                    </a:solidFill>
                    <a:latin typeface="Times New Roman" panose="02020603050405020304" pitchFamily="18" charset="0"/>
                    <a:ea typeface="楷体_GB2312" pitchFamily="49" charset="-122"/>
                  </a:rPr>
                  <a:t>等位线</a:t>
                </a:r>
                <a:endParaRPr lang="zh-CN" altLang="en-US" sz="1800" b="1">
                  <a:solidFill>
                    <a:srgbClr val="0000CC"/>
                  </a:solidFill>
                  <a:latin typeface="Arial" panose="020B0604020202020204" pitchFamily="34" charset="0"/>
                  <a:ea typeface="楷体_GB2312" pitchFamily="49" charset="-122"/>
                </a:endParaRPr>
              </a:p>
            </p:txBody>
          </p:sp>
          <p:sp>
            <p:nvSpPr>
              <p:cNvPr id="8207" name="Line 37"/>
              <p:cNvSpPr>
                <a:spLocks noChangeShapeType="1"/>
              </p:cNvSpPr>
              <p:nvPr/>
            </p:nvSpPr>
            <p:spPr bwMode="auto">
              <a:xfrm>
                <a:off x="4935" y="3657"/>
                <a:ext cx="182" cy="0"/>
              </a:xfrm>
              <a:prstGeom prst="line">
                <a:avLst/>
              </a:prstGeom>
              <a:noFill/>
              <a:ln w="22225">
                <a:solidFill>
                  <a:srgbClr val="0000FF"/>
                </a:solidFill>
                <a:prstDash val="sysDot"/>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08" name="Text Box 38"/>
              <p:cNvSpPr txBox="1">
                <a:spLocks noChangeArrowheads="1"/>
              </p:cNvSpPr>
              <p:nvPr/>
            </p:nvSpPr>
            <p:spPr bwMode="auto">
              <a:xfrm>
                <a:off x="5082" y="3369"/>
                <a:ext cx="589"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15000"/>
                  </a:spcBef>
                  <a:buClrTx/>
                  <a:buSzTx/>
                  <a:buFontTx/>
                  <a:buNone/>
                </a:pPr>
                <a:r>
                  <a:rPr lang="zh-CN" altLang="en-US" sz="1800" b="1">
                    <a:solidFill>
                      <a:srgbClr val="FF0000"/>
                    </a:solidFill>
                    <a:latin typeface="Times New Roman" panose="02020603050405020304" pitchFamily="18" charset="0"/>
                    <a:ea typeface="楷体_GB2312" pitchFamily="49" charset="-122"/>
                  </a:rPr>
                  <a:t>电力线</a:t>
                </a:r>
                <a:endParaRPr lang="zh-CN" altLang="en-US" sz="1800" b="1">
                  <a:solidFill>
                    <a:srgbClr val="FF0000"/>
                  </a:solidFill>
                  <a:latin typeface="Arial" panose="020B0604020202020204" pitchFamily="34" charset="0"/>
                  <a:ea typeface="楷体_GB2312" pitchFamily="49" charset="-122"/>
                </a:endParaRPr>
              </a:p>
            </p:txBody>
          </p:sp>
          <p:sp>
            <p:nvSpPr>
              <p:cNvPr id="8209" name="Line 39"/>
              <p:cNvSpPr>
                <a:spLocks noChangeShapeType="1"/>
              </p:cNvSpPr>
              <p:nvPr/>
            </p:nvSpPr>
            <p:spPr bwMode="auto">
              <a:xfrm>
                <a:off x="4935" y="3511"/>
                <a:ext cx="182" cy="0"/>
              </a:xfrm>
              <a:prstGeom prst="line">
                <a:avLst/>
              </a:prstGeom>
              <a:noFill/>
              <a:ln w="22225">
                <a:solidFill>
                  <a:srgbClr val="FF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204" name="Text Box 40"/>
            <p:cNvSpPr txBox="1">
              <a:spLocks noChangeArrowheads="1"/>
            </p:cNvSpPr>
            <p:nvPr/>
          </p:nvSpPr>
          <p:spPr bwMode="auto">
            <a:xfrm>
              <a:off x="3969" y="3611"/>
              <a:ext cx="1361"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15000"/>
                </a:spcBef>
                <a:buClrTx/>
                <a:buSzTx/>
                <a:buFontTx/>
                <a:buNone/>
              </a:pPr>
              <a:r>
                <a:rPr lang="zh-CN" altLang="en-US" sz="2800" b="1">
                  <a:latin typeface="Times New Roman" panose="02020603050405020304" pitchFamily="18" charset="0"/>
                </a:rPr>
                <a:t>电偶极子的静电场</a:t>
              </a:r>
              <a:endParaRPr lang="zh-CN" altLang="en-US" sz="2800" b="1">
                <a:latin typeface="Arial" panose="020B0604020202020204" pitchFamily="34" charset="0"/>
              </a:endParaRPr>
            </a:p>
          </p:txBody>
        </p:sp>
      </p:grpSp>
      <p:sp>
        <p:nvSpPr>
          <p:cNvPr id="8197" name="Text Box 41"/>
          <p:cNvSpPr txBox="1">
            <a:spLocks noChangeArrowheads="1"/>
          </p:cNvSpPr>
          <p:nvPr/>
        </p:nvSpPr>
        <p:spPr bwMode="auto">
          <a:xfrm>
            <a:off x="5867400" y="5105400"/>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2800" b="1">
                <a:latin typeface="Times New Roman" panose="02020603050405020304" pitchFamily="18" charset="0"/>
              </a:rPr>
              <a:t>水流流速场</a:t>
            </a:r>
            <a:endParaRPr lang="zh-CN" altLang="en-US" sz="2800" b="1">
              <a:latin typeface="Times New Roman" panose="02020603050405020304" pitchFamily="18" charset="0"/>
            </a:endParaRPr>
          </a:p>
        </p:txBody>
      </p:sp>
      <p:sp>
        <p:nvSpPr>
          <p:cNvPr id="8198" name="Text Box 42"/>
          <p:cNvSpPr txBox="1">
            <a:spLocks noChangeArrowheads="1"/>
          </p:cNvSpPr>
          <p:nvPr/>
        </p:nvSpPr>
        <p:spPr bwMode="auto">
          <a:xfrm>
            <a:off x="2286000" y="304800"/>
            <a:ext cx="40386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Arial" panose="020B0604020202020204" pitchFamily="34" charset="0"/>
              </a:rPr>
              <a:t>§1.1 </a:t>
            </a:r>
            <a:r>
              <a:rPr lang="zh-CN" altLang="en-US" sz="4400" b="1">
                <a:solidFill>
                  <a:schemeClr val="folHlink"/>
                </a:solidFill>
                <a:latin typeface="Arial" panose="020B0604020202020204" pitchFamily="34" charset="0"/>
              </a:rPr>
              <a:t>基本概念</a:t>
            </a:r>
            <a:endParaRPr lang="zh-CN" altLang="en-US" sz="4400" b="1">
              <a:solidFill>
                <a:schemeClr val="folHlink"/>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3490" name="直接连接符 6"/>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63491" name="Text Box 6"/>
          <p:cNvSpPr txBox="1">
            <a:spLocks noChangeArrowheads="1"/>
          </p:cNvSpPr>
          <p:nvPr/>
        </p:nvSpPr>
        <p:spPr bwMode="auto">
          <a:xfrm>
            <a:off x="3657600" y="381000"/>
            <a:ext cx="11430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zh-CN" altLang="en-US" b="1">
                <a:latin typeface="宋体" panose="02010600030101010101" pitchFamily="2" charset="-122"/>
              </a:rPr>
              <a:t>性质：</a:t>
            </a:r>
            <a:r>
              <a:rPr lang="zh-CN" altLang="en-US" b="1">
                <a:latin typeface="Arial" panose="020B0604020202020204" pitchFamily="34" charset="0"/>
              </a:rPr>
              <a:t> </a:t>
            </a:r>
            <a:endParaRPr lang="zh-CN" altLang="en-US" b="1">
              <a:latin typeface="Arial" panose="020B0604020202020204" pitchFamily="34" charset="0"/>
            </a:endParaRPr>
          </a:p>
        </p:txBody>
      </p:sp>
      <p:graphicFrame>
        <p:nvGraphicFramePr>
          <p:cNvPr id="63492" name="Object 0"/>
          <p:cNvGraphicFramePr>
            <a:graphicFrameLocks noChangeAspect="1"/>
          </p:cNvGraphicFramePr>
          <p:nvPr/>
        </p:nvGraphicFramePr>
        <p:xfrm>
          <a:off x="223838" y="1220788"/>
          <a:ext cx="8096250" cy="2455862"/>
        </p:xfrm>
        <a:graphic>
          <a:graphicData uri="http://schemas.openxmlformats.org/presentationml/2006/ole">
            <mc:AlternateContent xmlns:mc="http://schemas.openxmlformats.org/markup-compatibility/2006">
              <mc:Choice xmlns:v="urn:schemas-microsoft-com:vml" Requires="v">
                <p:oleObj spid="_x0000_s63495" name="Document" r:id="rId1" imgW="8645525" imgH="2635250" progId="Word.Document.8">
                  <p:embed/>
                </p:oleObj>
              </mc:Choice>
              <mc:Fallback>
                <p:oleObj name="Document" r:id="rId1" imgW="8645525" imgH="2635250" progId="Word.Document.8">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1220788"/>
                        <a:ext cx="809625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3" name="Object 1"/>
          <p:cNvGraphicFramePr>
            <a:graphicFrameLocks noChangeAspect="1"/>
          </p:cNvGraphicFramePr>
          <p:nvPr/>
        </p:nvGraphicFramePr>
        <p:xfrm>
          <a:off x="223838" y="3200400"/>
          <a:ext cx="7053262" cy="1085850"/>
        </p:xfrm>
        <a:graphic>
          <a:graphicData uri="http://schemas.openxmlformats.org/presentationml/2006/ole">
            <mc:AlternateContent xmlns:mc="http://schemas.openxmlformats.org/markup-compatibility/2006">
              <mc:Choice xmlns:v="urn:schemas-microsoft-com:vml" Requires="v">
                <p:oleObj spid="_x0000_s63496" name="Document" r:id="rId3" imgW="7478395" imgH="1158240" progId="Word.Document.8">
                  <p:embed/>
                </p:oleObj>
              </mc:Choice>
              <mc:Fallback>
                <p:oleObj name="Document" r:id="rId3" imgW="7478395" imgH="1158240" progId="Word.Document.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8" y="3200400"/>
                        <a:ext cx="7053262"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4" name="Object 2"/>
          <p:cNvGraphicFramePr>
            <a:graphicFrameLocks noChangeAspect="1"/>
          </p:cNvGraphicFramePr>
          <p:nvPr/>
        </p:nvGraphicFramePr>
        <p:xfrm>
          <a:off x="1450975" y="4194175"/>
          <a:ext cx="6778625" cy="1814513"/>
        </p:xfrm>
        <a:graphic>
          <a:graphicData uri="http://schemas.openxmlformats.org/presentationml/2006/ole">
            <mc:AlternateContent xmlns:mc="http://schemas.openxmlformats.org/markup-compatibility/2006">
              <mc:Choice xmlns:v="urn:schemas-microsoft-com:vml" Requires="v">
                <p:oleObj spid="_x0000_s63497" name="Document" r:id="rId5" imgW="7301230" imgH="1958340" progId="Word.Document.8">
                  <p:embed/>
                </p:oleObj>
              </mc:Choice>
              <mc:Fallback>
                <p:oleObj name="Document" r:id="rId5" imgW="7301230" imgH="1958340" progId="Word.Document.8">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0975" y="4194175"/>
                        <a:ext cx="6778625"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538" name="直接连接符 8"/>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65539" name="Text Box 6"/>
          <p:cNvSpPr txBox="1">
            <a:spLocks noChangeArrowheads="1"/>
          </p:cNvSpPr>
          <p:nvPr/>
        </p:nvSpPr>
        <p:spPr bwMode="auto">
          <a:xfrm>
            <a:off x="2362200" y="0"/>
            <a:ext cx="5181600" cy="1441450"/>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§1.2 </a:t>
            </a:r>
            <a:r>
              <a:rPr lang="zh-CN" altLang="en-US" sz="4400" b="1">
                <a:solidFill>
                  <a:schemeClr val="folHlink"/>
                </a:solidFill>
                <a:latin typeface="宋体" panose="02010600030101010101" pitchFamily="2" charset="-122"/>
                <a:cs typeface="Times New Roman" panose="02020603050405020304" pitchFamily="18" charset="0"/>
              </a:rPr>
              <a:t>无旋场、无散场及矢量场的分解</a:t>
            </a:r>
            <a:r>
              <a:rPr lang="zh-CN" altLang="en-US" sz="4400" b="1">
                <a:solidFill>
                  <a:schemeClr val="folHlink"/>
                </a:solidFill>
                <a:latin typeface="Arial" panose="020B0604020202020204" pitchFamily="34" charset="0"/>
                <a:cs typeface="Times New Roman" panose="02020603050405020304" pitchFamily="18" charset="0"/>
              </a:rPr>
              <a:t> </a:t>
            </a:r>
            <a:endParaRPr lang="zh-CN" altLang="en-US" sz="4400" b="1">
              <a:solidFill>
                <a:schemeClr val="folHlink"/>
              </a:solidFill>
              <a:latin typeface="Arial" panose="020B0604020202020204" pitchFamily="34" charset="0"/>
              <a:cs typeface="Times New Roman" panose="02020603050405020304" pitchFamily="18" charset="0"/>
            </a:endParaRPr>
          </a:p>
        </p:txBody>
      </p:sp>
      <p:sp>
        <p:nvSpPr>
          <p:cNvPr id="65540" name="Text Box 7"/>
          <p:cNvSpPr txBox="1">
            <a:spLocks noChangeArrowheads="1"/>
          </p:cNvSpPr>
          <p:nvPr/>
        </p:nvSpPr>
        <p:spPr bwMode="auto">
          <a:xfrm>
            <a:off x="228600" y="1676400"/>
            <a:ext cx="35052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b="1">
                <a:latin typeface="宋体" panose="02010600030101010101" pitchFamily="2" charset="-122"/>
              </a:rPr>
              <a:t>三、矢量场的分解</a:t>
            </a:r>
            <a:endParaRPr lang="zh-CN" altLang="en-US" b="1">
              <a:latin typeface="Arial" panose="020B0604020202020204" pitchFamily="34" charset="0"/>
            </a:endParaRPr>
          </a:p>
        </p:txBody>
      </p:sp>
      <p:graphicFrame>
        <p:nvGraphicFramePr>
          <p:cNvPr id="65541" name="Object 0"/>
          <p:cNvGraphicFramePr>
            <a:graphicFrameLocks noChangeAspect="1"/>
          </p:cNvGraphicFramePr>
          <p:nvPr/>
        </p:nvGraphicFramePr>
        <p:xfrm>
          <a:off x="1220788" y="2441575"/>
          <a:ext cx="7202487" cy="3287713"/>
        </p:xfrm>
        <a:graphic>
          <a:graphicData uri="http://schemas.openxmlformats.org/presentationml/2006/ole">
            <mc:AlternateContent xmlns:mc="http://schemas.openxmlformats.org/markup-compatibility/2006">
              <mc:Choice xmlns:v="urn:schemas-microsoft-com:vml" Requires="v">
                <p:oleObj spid="_x0000_s65546" name="Document" r:id="rId1" imgW="8200390" imgH="3757930" progId="Word.Document.8">
                  <p:embed/>
                </p:oleObj>
              </mc:Choice>
              <mc:Fallback>
                <p:oleObj name="Document" r:id="rId1" imgW="8200390" imgH="3757930" progId="Word.Document.8">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788" y="2441575"/>
                        <a:ext cx="7202487" cy="3287713"/>
                      </a:xfrm>
                      <a:prstGeom prst="rect">
                        <a:avLst/>
                      </a:prstGeom>
                      <a:solidFill>
                        <a:srgbClr val="00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2" name="Text Box 10"/>
          <p:cNvSpPr txBox="1">
            <a:spLocks noChangeArrowheads="1"/>
          </p:cNvSpPr>
          <p:nvPr/>
        </p:nvSpPr>
        <p:spPr bwMode="auto">
          <a:xfrm>
            <a:off x="6248400" y="3124200"/>
            <a:ext cx="1981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sz="3000" b="1" i="1">
                <a:solidFill>
                  <a:schemeClr val="hlink"/>
                </a:solidFill>
                <a:latin typeface="Times New Roman" panose="02020603050405020304" pitchFamily="18" charset="0"/>
              </a:rPr>
              <a:t>i</a:t>
            </a:r>
            <a:r>
              <a:rPr lang="en-US" altLang="zh-CN" sz="3000" i="1">
                <a:solidFill>
                  <a:srgbClr val="000000"/>
                </a:solidFill>
                <a:latin typeface="Times New Roman" panose="02020603050405020304" pitchFamily="18" charset="0"/>
              </a:rPr>
              <a:t>rrotational</a:t>
            </a:r>
            <a:endParaRPr lang="en-US" altLang="zh-CN" sz="3000">
              <a:latin typeface="Times New Roman" panose="02020603050405020304" pitchFamily="18" charset="0"/>
            </a:endParaRPr>
          </a:p>
        </p:txBody>
      </p:sp>
      <p:sp>
        <p:nvSpPr>
          <p:cNvPr id="65543" name="Text Box 11"/>
          <p:cNvSpPr txBox="1">
            <a:spLocks noChangeArrowheads="1"/>
          </p:cNvSpPr>
          <p:nvPr/>
        </p:nvSpPr>
        <p:spPr bwMode="auto">
          <a:xfrm>
            <a:off x="6248400" y="3657600"/>
            <a:ext cx="1981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sz="3000" b="1" i="1">
                <a:solidFill>
                  <a:schemeClr val="hlink"/>
                </a:solidFill>
                <a:latin typeface="Times New Roman" panose="02020603050405020304" pitchFamily="18" charset="0"/>
              </a:rPr>
              <a:t>s</a:t>
            </a:r>
            <a:r>
              <a:rPr lang="en-US" altLang="zh-CN" sz="3000" i="1">
                <a:solidFill>
                  <a:srgbClr val="000000"/>
                </a:solidFill>
                <a:latin typeface="Times New Roman" panose="02020603050405020304" pitchFamily="18" charset="0"/>
              </a:rPr>
              <a:t>olenoidal </a:t>
            </a:r>
            <a:endParaRPr lang="en-US" altLang="zh-CN" sz="3000" i="1">
              <a:solidFill>
                <a:srgbClr val="000000"/>
              </a:solidFill>
              <a:latin typeface="Times New Roman" panose="02020603050405020304" pitchFamily="18" charset="0"/>
            </a:endParaRPr>
          </a:p>
        </p:txBody>
      </p:sp>
      <p:sp>
        <p:nvSpPr>
          <p:cNvPr id="65544" name="Text Box 12"/>
          <p:cNvSpPr txBox="1">
            <a:spLocks noChangeArrowheads="1"/>
          </p:cNvSpPr>
          <p:nvPr/>
        </p:nvSpPr>
        <p:spPr bwMode="auto">
          <a:xfrm>
            <a:off x="1143000" y="5851525"/>
            <a:ext cx="7239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3000">
                <a:latin typeface="宋体" panose="02010600030101010101" pitchFamily="2" charset="-122"/>
              </a:rPr>
              <a:t>已知矢量场在</a:t>
            </a:r>
            <a:r>
              <a:rPr lang="en-US" altLang="zh-CN" sz="3000" i="1">
                <a:latin typeface="Times New Roman" panose="02020603050405020304" pitchFamily="18" charset="0"/>
              </a:rPr>
              <a:t>V</a:t>
            </a:r>
            <a:r>
              <a:rPr lang="zh-CN" altLang="en-US" sz="3000">
                <a:latin typeface="宋体" panose="02010600030101010101" pitchFamily="2" charset="-122"/>
              </a:rPr>
              <a:t>内的场源，即散度和旋度，能否在</a:t>
            </a:r>
            <a:r>
              <a:rPr lang="en-US" altLang="zh-CN" sz="3000" i="1">
                <a:latin typeface="宋体" panose="02010600030101010101" pitchFamily="2" charset="-122"/>
              </a:rPr>
              <a:t>V</a:t>
            </a:r>
            <a:r>
              <a:rPr lang="zh-CN" altLang="en-US" sz="3000">
                <a:latin typeface="宋体" panose="02010600030101010101" pitchFamily="2" charset="-122"/>
              </a:rPr>
              <a:t>内唯一确定该矢量场</a:t>
            </a:r>
            <a:endParaRPr lang="en-US" altLang="zh-CN" sz="3000">
              <a:latin typeface="Times New Roman" panose="02020603050405020304" pitchFamily="18" charset="0"/>
            </a:endParaRPr>
          </a:p>
        </p:txBody>
      </p:sp>
      <p:sp>
        <p:nvSpPr>
          <p:cNvPr id="65545" name="AutoShape 17">
            <a:hlinkClick r:id="" action="ppaction://noaction" highlightClick="1"/>
          </p:cNvPr>
          <p:cNvSpPr>
            <a:spLocks noChangeArrowheads="1"/>
          </p:cNvSpPr>
          <p:nvPr/>
        </p:nvSpPr>
        <p:spPr bwMode="auto">
          <a:xfrm>
            <a:off x="6019800" y="6324600"/>
            <a:ext cx="533400" cy="533400"/>
          </a:xfrm>
          <a:prstGeom prst="actionButtonHelp">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586" name="直接连接符 14"/>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67587" name="Text Box 7"/>
          <p:cNvSpPr txBox="1">
            <a:spLocks noChangeArrowheads="1"/>
          </p:cNvSpPr>
          <p:nvPr/>
        </p:nvSpPr>
        <p:spPr bwMode="auto">
          <a:xfrm>
            <a:off x="2286000" y="304800"/>
            <a:ext cx="49530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§1.3 ▽</a:t>
            </a:r>
            <a:r>
              <a:rPr lang="zh-CN" altLang="en-US" sz="4400" b="1">
                <a:solidFill>
                  <a:schemeClr val="folHlink"/>
                </a:solidFill>
                <a:latin typeface="宋体" panose="02010600030101010101" pitchFamily="2" charset="-122"/>
                <a:cs typeface="Times New Roman" panose="02020603050405020304" pitchFamily="18" charset="0"/>
              </a:rPr>
              <a:t>算子的运算</a:t>
            </a:r>
            <a:r>
              <a:rPr lang="zh-CN" altLang="en-US" sz="4400" b="1">
                <a:solidFill>
                  <a:schemeClr val="folHlink"/>
                </a:solidFill>
                <a:latin typeface="Arial" panose="020B0604020202020204" pitchFamily="34" charset="0"/>
                <a:cs typeface="Times New Roman" panose="02020603050405020304" pitchFamily="18" charset="0"/>
              </a:rPr>
              <a:t> </a:t>
            </a:r>
            <a:endParaRPr lang="zh-CN" altLang="en-US" sz="4400" b="1">
              <a:solidFill>
                <a:schemeClr val="folHlink"/>
              </a:solidFill>
              <a:latin typeface="Arial" panose="020B0604020202020204" pitchFamily="34" charset="0"/>
              <a:cs typeface="Times New Roman" panose="02020603050405020304" pitchFamily="18" charset="0"/>
            </a:endParaRPr>
          </a:p>
        </p:txBody>
      </p:sp>
      <p:sp>
        <p:nvSpPr>
          <p:cNvPr id="67588" name="Text Box 8"/>
          <p:cNvSpPr txBox="1">
            <a:spLocks noChangeArrowheads="1"/>
          </p:cNvSpPr>
          <p:nvPr/>
        </p:nvSpPr>
        <p:spPr bwMode="auto">
          <a:xfrm>
            <a:off x="762000" y="1600200"/>
            <a:ext cx="3429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3000" b="1">
                <a:latin typeface="宋体" panose="02010600030101010101" pitchFamily="2" charset="-122"/>
              </a:rPr>
              <a:t>二个矢量代数公式：</a:t>
            </a:r>
            <a:r>
              <a:rPr lang="zh-CN" altLang="en-US" sz="3000">
                <a:latin typeface="宋体" panose="02010600030101010101" pitchFamily="2" charset="-122"/>
              </a:rPr>
              <a:t> </a:t>
            </a:r>
            <a:endParaRPr lang="en-US" altLang="zh-CN" sz="3000">
              <a:latin typeface="宋体" panose="02010600030101010101" pitchFamily="2" charset="-122"/>
            </a:endParaRPr>
          </a:p>
        </p:txBody>
      </p:sp>
      <p:sp>
        <p:nvSpPr>
          <p:cNvPr id="67589" name="Rectangle 10"/>
          <p:cNvSpPr>
            <a:spLocks noChangeArrowheads="1"/>
          </p:cNvSpPr>
          <p:nvPr/>
        </p:nvSpPr>
        <p:spPr bwMode="auto">
          <a:xfrm>
            <a:off x="2109788"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67590" name="Object 9"/>
          <p:cNvGraphicFramePr>
            <a:graphicFrameLocks noChangeAspect="1"/>
          </p:cNvGraphicFramePr>
          <p:nvPr/>
        </p:nvGraphicFramePr>
        <p:xfrm>
          <a:off x="1484313" y="2362200"/>
          <a:ext cx="5449887" cy="673100"/>
        </p:xfrm>
        <a:graphic>
          <a:graphicData uri="http://schemas.openxmlformats.org/presentationml/2006/ole">
            <mc:AlternateContent xmlns:mc="http://schemas.openxmlformats.org/markup-compatibility/2006">
              <mc:Choice xmlns:v="urn:schemas-microsoft-com:vml" Requires="v">
                <p:oleObj spid="_x0000_s67600" name="Equation" r:id="rId1" imgW="1968500" imgH="241300" progId="Equation.DSMT4">
                  <p:embed/>
                </p:oleObj>
              </mc:Choice>
              <mc:Fallback>
                <p:oleObj name="Equation" r:id="rId1" imgW="1968500" imgH="241300" progId="Equation.DSMT4">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13" y="2362200"/>
                        <a:ext cx="5449887"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1" name="Rectangle 12"/>
          <p:cNvSpPr>
            <a:spLocks noChangeArrowheads="1"/>
          </p:cNvSpPr>
          <p:nvPr/>
        </p:nvSpPr>
        <p:spPr bwMode="auto">
          <a:xfrm>
            <a:off x="2109788"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67592" name="Object 11"/>
          <p:cNvGraphicFramePr>
            <a:graphicFrameLocks noChangeAspect="1"/>
          </p:cNvGraphicFramePr>
          <p:nvPr/>
        </p:nvGraphicFramePr>
        <p:xfrm>
          <a:off x="1600200" y="3200400"/>
          <a:ext cx="4924425" cy="485775"/>
        </p:xfrm>
        <a:graphic>
          <a:graphicData uri="http://schemas.openxmlformats.org/presentationml/2006/ole">
            <mc:AlternateContent xmlns:mc="http://schemas.openxmlformats.org/markup-compatibility/2006">
              <mc:Choice xmlns:v="urn:schemas-microsoft-com:vml" Requires="v">
                <p:oleObj spid="_x0000_s67601" name="" r:id="rId3" imgW="4927600" imgH="482600" progId="Equation.3">
                  <p:embed/>
                </p:oleObj>
              </mc:Choice>
              <mc:Fallback>
                <p:oleObj name="" r:id="rId3" imgW="4927600" imgH="4826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00400"/>
                        <a:ext cx="49244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3" name="Text Box 13"/>
          <p:cNvSpPr txBox="1">
            <a:spLocks noChangeArrowheads="1"/>
          </p:cNvSpPr>
          <p:nvPr/>
        </p:nvSpPr>
        <p:spPr bwMode="auto">
          <a:xfrm>
            <a:off x="838200" y="3124200"/>
            <a:ext cx="685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3000">
                <a:latin typeface="Times New Roman" panose="02020603050405020304" pitchFamily="18" charset="0"/>
              </a:rPr>
              <a:t>或</a:t>
            </a:r>
            <a:endParaRPr lang="zh-CN" altLang="en-US" sz="3000">
              <a:latin typeface="Times New Roman" panose="02020603050405020304" pitchFamily="18" charset="0"/>
            </a:endParaRPr>
          </a:p>
        </p:txBody>
      </p:sp>
      <p:sp>
        <p:nvSpPr>
          <p:cNvPr id="67594" name="Rectangle 15"/>
          <p:cNvSpPr>
            <a:spLocks noChangeArrowheads="1"/>
          </p:cNvSpPr>
          <p:nvPr/>
        </p:nvSpPr>
        <p:spPr bwMode="auto">
          <a:xfrm>
            <a:off x="184785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67595" name="Object 14"/>
          <p:cNvGraphicFramePr>
            <a:graphicFrameLocks noChangeAspect="1"/>
          </p:cNvGraphicFramePr>
          <p:nvPr/>
        </p:nvGraphicFramePr>
        <p:xfrm>
          <a:off x="1600200" y="4038600"/>
          <a:ext cx="5448300" cy="485775"/>
        </p:xfrm>
        <a:graphic>
          <a:graphicData uri="http://schemas.openxmlformats.org/presentationml/2006/ole">
            <mc:AlternateContent xmlns:mc="http://schemas.openxmlformats.org/markup-compatibility/2006">
              <mc:Choice xmlns:v="urn:schemas-microsoft-com:vml" Requires="v">
                <p:oleObj spid="_x0000_s67602" name="" r:id="rId5" imgW="5448300" imgH="482600" progId="Equation.3">
                  <p:embed/>
                </p:oleObj>
              </mc:Choice>
              <mc:Fallback>
                <p:oleObj name="" r:id="rId5" imgW="5448300" imgH="4826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4038600"/>
                        <a:ext cx="54483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6" name="Text Box 18"/>
          <p:cNvSpPr txBox="1">
            <a:spLocks noChangeArrowheads="1"/>
          </p:cNvSpPr>
          <p:nvPr/>
        </p:nvSpPr>
        <p:spPr bwMode="auto">
          <a:xfrm>
            <a:off x="838200" y="4572000"/>
            <a:ext cx="685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3000">
                <a:latin typeface="Times New Roman" panose="02020603050405020304" pitchFamily="18" charset="0"/>
              </a:rPr>
              <a:t>或</a:t>
            </a:r>
            <a:endParaRPr lang="zh-CN" altLang="en-US" sz="3000">
              <a:latin typeface="Times New Roman" panose="02020603050405020304" pitchFamily="18" charset="0"/>
            </a:endParaRPr>
          </a:p>
        </p:txBody>
      </p:sp>
      <p:sp>
        <p:nvSpPr>
          <p:cNvPr id="67597" name="Rectangle 20"/>
          <p:cNvSpPr>
            <a:spLocks noChangeArrowheads="1"/>
          </p:cNvSpPr>
          <p:nvPr/>
        </p:nvSpPr>
        <p:spPr bwMode="auto">
          <a:xfrm>
            <a:off x="184785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67598" name="Object 19"/>
          <p:cNvGraphicFramePr>
            <a:graphicFrameLocks noChangeAspect="1"/>
          </p:cNvGraphicFramePr>
          <p:nvPr/>
        </p:nvGraphicFramePr>
        <p:xfrm>
          <a:off x="1600200" y="4648200"/>
          <a:ext cx="5448300" cy="485775"/>
        </p:xfrm>
        <a:graphic>
          <a:graphicData uri="http://schemas.openxmlformats.org/presentationml/2006/ole">
            <mc:AlternateContent xmlns:mc="http://schemas.openxmlformats.org/markup-compatibility/2006">
              <mc:Choice xmlns:v="urn:schemas-microsoft-com:vml" Requires="v">
                <p:oleObj spid="_x0000_s67603" name="" r:id="rId7" imgW="5448300" imgH="482600" progId="Equation.3">
                  <p:embed/>
                </p:oleObj>
              </mc:Choice>
              <mc:Fallback>
                <p:oleObj name="" r:id="rId7" imgW="5448300" imgH="482600"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4648200"/>
                        <a:ext cx="54483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9" name="Text Box 21"/>
          <p:cNvSpPr txBox="1">
            <a:spLocks noChangeArrowheads="1"/>
          </p:cNvSpPr>
          <p:nvPr/>
        </p:nvSpPr>
        <p:spPr bwMode="auto">
          <a:xfrm>
            <a:off x="3124200" y="5562600"/>
            <a:ext cx="1752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4000" b="1">
                <a:solidFill>
                  <a:schemeClr val="hlink"/>
                </a:solidFill>
                <a:latin typeface="Times New Roman" panose="02020603050405020304" pitchFamily="18" charset="0"/>
              </a:rPr>
              <a:t>记忆！</a:t>
            </a:r>
            <a:endParaRPr lang="zh-CN" altLang="en-US" sz="4000" b="1">
              <a:solidFill>
                <a:schemeClr val="hlink"/>
              </a:solidFill>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634" name="直接连接符 8"/>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69635" name="Text Box 7"/>
          <p:cNvSpPr txBox="1">
            <a:spLocks noChangeArrowheads="1"/>
          </p:cNvSpPr>
          <p:nvPr/>
        </p:nvSpPr>
        <p:spPr bwMode="auto">
          <a:xfrm>
            <a:off x="1066800" y="3200400"/>
            <a:ext cx="1447800" cy="549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3000" b="1">
                <a:latin typeface="Arial" panose="020B0604020202020204" pitchFamily="34" charset="0"/>
              </a:rPr>
              <a:t>性质：</a:t>
            </a:r>
            <a:endParaRPr lang="zh-CN" altLang="en-US" sz="3000" b="1">
              <a:latin typeface="Arial" panose="020B0604020202020204" pitchFamily="34" charset="0"/>
            </a:endParaRPr>
          </a:p>
        </p:txBody>
      </p:sp>
      <p:sp>
        <p:nvSpPr>
          <p:cNvPr id="69636" name="Text Box 10"/>
          <p:cNvSpPr txBox="1">
            <a:spLocks noChangeArrowheads="1"/>
          </p:cNvSpPr>
          <p:nvPr/>
        </p:nvSpPr>
        <p:spPr bwMode="auto">
          <a:xfrm>
            <a:off x="228600" y="1143000"/>
            <a:ext cx="43434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b="1">
                <a:latin typeface="Times New Roman" panose="02020603050405020304" pitchFamily="18" charset="0"/>
              </a:rPr>
              <a:t>一、一阶▽算子的运算</a:t>
            </a:r>
            <a:endParaRPr lang="zh-CN" altLang="en-US" b="1">
              <a:latin typeface="Times New Roman" panose="02020603050405020304" pitchFamily="18" charset="0"/>
            </a:endParaRPr>
          </a:p>
        </p:txBody>
      </p:sp>
      <p:sp>
        <p:nvSpPr>
          <p:cNvPr id="69637" name="Rectangle 12"/>
          <p:cNvSpPr>
            <a:spLocks noChangeArrowheads="1"/>
          </p:cNvSpPr>
          <p:nvPr/>
        </p:nvSpPr>
        <p:spPr bwMode="auto">
          <a:xfrm>
            <a:off x="2938463" y="2947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69638" name="Object 0"/>
          <p:cNvGraphicFramePr>
            <a:graphicFrameLocks noChangeAspect="1"/>
          </p:cNvGraphicFramePr>
          <p:nvPr/>
        </p:nvGraphicFramePr>
        <p:xfrm>
          <a:off x="1143000" y="1752600"/>
          <a:ext cx="3267075" cy="962025"/>
        </p:xfrm>
        <a:graphic>
          <a:graphicData uri="http://schemas.openxmlformats.org/presentationml/2006/ole">
            <mc:AlternateContent xmlns:mc="http://schemas.openxmlformats.org/markup-compatibility/2006">
              <mc:Choice xmlns:v="urn:schemas-microsoft-com:vml" Requires="v">
                <p:oleObj spid="_x0000_s69642" name="" r:id="rId1" imgW="3263900" imgH="965200" progId="Equation.3">
                  <p:embed/>
                </p:oleObj>
              </mc:Choice>
              <mc:Fallback>
                <p:oleObj name="" r:id="rId1" imgW="3263900" imgH="965200" progId="Equation.3">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326707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9" name="Text Box 13"/>
          <p:cNvSpPr txBox="1">
            <a:spLocks noChangeArrowheads="1"/>
          </p:cNvSpPr>
          <p:nvPr/>
        </p:nvSpPr>
        <p:spPr bwMode="auto">
          <a:xfrm>
            <a:off x="1066800" y="2743200"/>
            <a:ext cx="8077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sz="3000">
                <a:latin typeface="Times New Roman" panose="02020603050405020304" pitchFamily="18" charset="0"/>
              </a:rPr>
              <a:t>T(▽)</a:t>
            </a:r>
            <a:r>
              <a:rPr lang="zh-CN" altLang="en-US" sz="3000">
                <a:latin typeface="Times New Roman" panose="02020603050405020304" pitchFamily="18" charset="0"/>
              </a:rPr>
              <a:t>：包含▽算子的表达式且对▽ 呈线性。</a:t>
            </a:r>
            <a:endParaRPr lang="zh-CN" altLang="en-US" sz="3000">
              <a:latin typeface="Times New Roman" panose="02020603050405020304" pitchFamily="18" charset="0"/>
            </a:endParaRPr>
          </a:p>
        </p:txBody>
      </p:sp>
      <p:sp>
        <p:nvSpPr>
          <p:cNvPr id="69640" name="Text Box 16"/>
          <p:cNvSpPr txBox="1">
            <a:spLocks noChangeArrowheads="1"/>
          </p:cNvSpPr>
          <p:nvPr/>
        </p:nvSpPr>
        <p:spPr bwMode="auto">
          <a:xfrm>
            <a:off x="1066800" y="3733800"/>
            <a:ext cx="70866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dist" eaLnBrk="1" fontAlgn="t" hangingPunct="1">
              <a:spcBef>
                <a:spcPct val="50000"/>
              </a:spcBef>
              <a:buClrTx/>
              <a:buSzTx/>
              <a:buFontTx/>
              <a:buAutoNum type="arabicParenR"/>
            </a:pPr>
            <a:r>
              <a:rPr lang="zh-CN" altLang="en-US" sz="3000" b="1">
                <a:latin typeface="Times New Roman" panose="02020603050405020304" pitchFamily="18" charset="0"/>
              </a:rPr>
              <a:t>对于任何</a:t>
            </a:r>
            <a:r>
              <a:rPr lang="en-US" altLang="zh-CN" sz="3000" b="1">
                <a:latin typeface="Times New Roman" panose="02020603050405020304" pitchFamily="18" charset="0"/>
              </a:rPr>
              <a:t>T(▽)</a:t>
            </a:r>
            <a:r>
              <a:rPr lang="zh-CN" altLang="en-US" sz="3000" b="1">
                <a:latin typeface="Times New Roman" panose="02020603050405020304" pitchFamily="18" charset="0"/>
              </a:rPr>
              <a:t>，可将▽看作普通矢量进行矢量代数的恒等变换，所得结果不变。但在变换中不能改变▽算子对每个函数的作用性。必要时对不受▽算子作用的函数（包括微分时视为常数的函数）加注下标</a:t>
            </a:r>
            <a:r>
              <a:rPr lang="en-US" altLang="zh-CN" sz="3000" b="1" i="1">
                <a:latin typeface="Times New Roman" panose="02020603050405020304" pitchFamily="18" charset="0"/>
              </a:rPr>
              <a:t>c</a:t>
            </a:r>
            <a:r>
              <a:rPr lang="zh-CN" altLang="en-US" sz="3000" b="1">
                <a:latin typeface="Times New Roman" panose="02020603050405020304" pitchFamily="18" charset="0"/>
              </a:rPr>
              <a:t>，以示其被视为常数。</a:t>
            </a:r>
            <a:endParaRPr lang="zh-CN" altLang="en-US" sz="3000" b="1">
              <a:latin typeface="Times New Roman" panose="02020603050405020304" pitchFamily="18" charset="0"/>
            </a:endParaRPr>
          </a:p>
        </p:txBody>
      </p:sp>
      <p:sp>
        <p:nvSpPr>
          <p:cNvPr id="69641" name="Text Box 17"/>
          <p:cNvSpPr txBox="1">
            <a:spLocks noChangeArrowheads="1"/>
          </p:cNvSpPr>
          <p:nvPr/>
        </p:nvSpPr>
        <p:spPr bwMode="auto">
          <a:xfrm>
            <a:off x="2286000" y="304800"/>
            <a:ext cx="49530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§1.3 ▽</a:t>
            </a:r>
            <a:r>
              <a:rPr lang="zh-CN" altLang="en-US" sz="4400" b="1">
                <a:solidFill>
                  <a:schemeClr val="folHlink"/>
                </a:solidFill>
                <a:latin typeface="宋体" panose="02010600030101010101" pitchFamily="2" charset="-122"/>
                <a:cs typeface="Times New Roman" panose="02020603050405020304" pitchFamily="18" charset="0"/>
              </a:rPr>
              <a:t>算子的运算</a:t>
            </a:r>
            <a:r>
              <a:rPr lang="zh-CN" altLang="en-US" sz="4400" b="1">
                <a:solidFill>
                  <a:schemeClr val="folHlink"/>
                </a:solidFill>
                <a:latin typeface="Arial" panose="020B0604020202020204" pitchFamily="34" charset="0"/>
                <a:cs typeface="Times New Roman" panose="02020603050405020304" pitchFamily="18" charset="0"/>
              </a:rPr>
              <a:t> </a:t>
            </a:r>
            <a:endParaRPr lang="zh-CN" altLang="en-US" sz="4400" b="1">
              <a:solidFill>
                <a:schemeClr val="folHlink"/>
              </a:solidFill>
              <a:latin typeface="Arial" panose="020B0604020202020204" pitchFamily="34"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682" name="直接连接符 4"/>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71683" name="Text Box 6"/>
          <p:cNvSpPr txBox="1">
            <a:spLocks noChangeArrowheads="1"/>
          </p:cNvSpPr>
          <p:nvPr/>
        </p:nvSpPr>
        <p:spPr bwMode="auto">
          <a:xfrm>
            <a:off x="838200" y="1524000"/>
            <a:ext cx="72390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dist" eaLnBrk="1" fontAlgn="t" hangingPunct="1">
              <a:spcBef>
                <a:spcPct val="50000"/>
              </a:spcBef>
              <a:buClrTx/>
              <a:buSzTx/>
              <a:buFontTx/>
              <a:buAutoNum type="arabicParenR" startAt="2"/>
            </a:pPr>
            <a:r>
              <a:rPr lang="zh-CN" altLang="en-US" sz="3000" b="1">
                <a:latin typeface="Times New Roman" panose="02020603050405020304" pitchFamily="18" charset="0"/>
              </a:rPr>
              <a:t>如果</a:t>
            </a:r>
            <a:r>
              <a:rPr lang="en-US" altLang="zh-CN" sz="3000" b="1">
                <a:latin typeface="Times New Roman" panose="02020603050405020304" pitchFamily="18" charset="0"/>
              </a:rPr>
              <a:t>T(▽)</a:t>
            </a:r>
            <a:r>
              <a:rPr lang="zh-CN" altLang="en-US" sz="3000" b="1">
                <a:latin typeface="Times New Roman" panose="02020603050405020304" pitchFamily="18" charset="0"/>
              </a:rPr>
              <a:t>中▽的后面有二个函数相乘（包括数乘、点乘和叉乘）且它们都受到▽算子的作用，则</a:t>
            </a:r>
            <a:r>
              <a:rPr lang="en-US" altLang="zh-CN" sz="3000" b="1">
                <a:latin typeface="Times New Roman" panose="02020603050405020304" pitchFamily="18" charset="0"/>
              </a:rPr>
              <a:t>T(▽)</a:t>
            </a:r>
            <a:r>
              <a:rPr lang="zh-CN" altLang="en-US" sz="3000" b="1">
                <a:latin typeface="Times New Roman" panose="02020603050405020304" pitchFamily="18" charset="0"/>
              </a:rPr>
              <a:t>可表为二项之和：在一项中，其中一个函数视为常数，不受▽算子的作用；而在另一项中，另一个函数视为常数，不受▽算子的作用。</a:t>
            </a:r>
            <a:endParaRPr lang="zh-CN" altLang="en-US" sz="3000" b="1">
              <a:latin typeface="Times New Roman" panose="02020603050405020304" pitchFamily="18" charset="0"/>
            </a:endParaRPr>
          </a:p>
        </p:txBody>
      </p:sp>
      <p:sp>
        <p:nvSpPr>
          <p:cNvPr id="71684" name="Text Box 7"/>
          <p:cNvSpPr txBox="1">
            <a:spLocks noChangeArrowheads="1"/>
          </p:cNvSpPr>
          <p:nvPr/>
        </p:nvSpPr>
        <p:spPr bwMode="auto">
          <a:xfrm>
            <a:off x="2286000" y="304800"/>
            <a:ext cx="49530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§1.3 ▽</a:t>
            </a:r>
            <a:r>
              <a:rPr lang="zh-CN" altLang="en-US" sz="4400" b="1">
                <a:solidFill>
                  <a:schemeClr val="folHlink"/>
                </a:solidFill>
                <a:latin typeface="宋体" panose="02010600030101010101" pitchFamily="2" charset="-122"/>
                <a:cs typeface="Times New Roman" panose="02020603050405020304" pitchFamily="18" charset="0"/>
              </a:rPr>
              <a:t>算子的运算</a:t>
            </a:r>
            <a:r>
              <a:rPr lang="zh-CN" altLang="en-US" sz="4400" b="1">
                <a:solidFill>
                  <a:schemeClr val="folHlink"/>
                </a:solidFill>
                <a:latin typeface="Arial" panose="020B0604020202020204" pitchFamily="34" charset="0"/>
                <a:cs typeface="Times New Roman" panose="02020603050405020304" pitchFamily="18" charset="0"/>
              </a:rPr>
              <a:t> </a:t>
            </a:r>
            <a:endParaRPr lang="zh-CN" altLang="en-US" sz="4400" b="1">
              <a:solidFill>
                <a:schemeClr val="folHlink"/>
              </a:solidFill>
              <a:latin typeface="Arial" panose="020B0604020202020204" pitchFamily="34" charset="0"/>
              <a:cs typeface="Times New Roman" panose="02020603050405020304" pitchFamily="18" charset="0"/>
            </a:endParaRPr>
          </a:p>
        </p:txBody>
      </p:sp>
      <p:sp>
        <p:nvSpPr>
          <p:cNvPr id="71685" name="Text Box 8"/>
          <p:cNvSpPr txBox="1">
            <a:spLocks noChangeArrowheads="1"/>
          </p:cNvSpPr>
          <p:nvPr/>
        </p:nvSpPr>
        <p:spPr bwMode="auto">
          <a:xfrm>
            <a:off x="1143000" y="4648200"/>
            <a:ext cx="7010400" cy="1920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sz="3000" b="1">
                <a:latin typeface="Times New Roman" panose="02020603050405020304" pitchFamily="18" charset="0"/>
              </a:rPr>
              <a:t> </a:t>
            </a:r>
            <a:r>
              <a:rPr lang="zh-CN" altLang="en-US" sz="3000" b="1">
                <a:latin typeface="Times New Roman" panose="02020603050405020304" pitchFamily="18" charset="0"/>
              </a:rPr>
              <a:t>要点： ▽为一矢量微分算子，合法的运算必须既符合矢量代数运算规则，又符合微分运算规则，其必须兼顾其矢量特性和微分特性。</a:t>
            </a:r>
            <a:endParaRPr lang="zh-CN" altLang="en-US" sz="3000" b="1">
              <a:latin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730" name="直接连接符 4"/>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graphicFrame>
        <p:nvGraphicFramePr>
          <p:cNvPr id="73731" name="Object 0"/>
          <p:cNvGraphicFramePr>
            <a:graphicFrameLocks noChangeAspect="1"/>
          </p:cNvGraphicFramePr>
          <p:nvPr/>
        </p:nvGraphicFramePr>
        <p:xfrm>
          <a:off x="682625" y="1292225"/>
          <a:ext cx="7504113" cy="2932113"/>
        </p:xfrm>
        <a:graphic>
          <a:graphicData uri="http://schemas.openxmlformats.org/presentationml/2006/ole">
            <mc:AlternateContent xmlns:mc="http://schemas.openxmlformats.org/markup-compatibility/2006">
              <mc:Choice xmlns:v="urn:schemas-microsoft-com:vml" Requires="v">
                <p:oleObj spid="_x0000_s73734" name="Document" r:id="rId1" imgW="8075930" imgH="3174365" progId="Word.Document.8">
                  <p:embed/>
                </p:oleObj>
              </mc:Choice>
              <mc:Fallback>
                <p:oleObj name="Document" r:id="rId1" imgW="8075930" imgH="3174365" progId="Word.Document.8">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25" y="1292225"/>
                        <a:ext cx="7504113" cy="293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2" name="Object 1"/>
          <p:cNvGraphicFramePr>
            <a:graphicFrameLocks noChangeAspect="1"/>
          </p:cNvGraphicFramePr>
          <p:nvPr/>
        </p:nvGraphicFramePr>
        <p:xfrm>
          <a:off x="609600" y="4033838"/>
          <a:ext cx="7381875" cy="2514600"/>
        </p:xfrm>
        <a:graphic>
          <a:graphicData uri="http://schemas.openxmlformats.org/presentationml/2006/ole">
            <mc:AlternateContent xmlns:mc="http://schemas.openxmlformats.org/markup-compatibility/2006">
              <mc:Choice xmlns:v="urn:schemas-microsoft-com:vml" Requires="v">
                <p:oleObj spid="_x0000_s73735" name="Document" r:id="rId3" imgW="7383780" imgH="2517775" progId="Word.Document.8">
                  <p:embed/>
                </p:oleObj>
              </mc:Choice>
              <mc:Fallback>
                <p:oleObj name="Document" r:id="rId3" imgW="7383780" imgH="2517775" progId="Word.Document.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033838"/>
                        <a:ext cx="73818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3" name="Text Box 8"/>
          <p:cNvSpPr txBox="1">
            <a:spLocks noChangeArrowheads="1"/>
          </p:cNvSpPr>
          <p:nvPr/>
        </p:nvSpPr>
        <p:spPr bwMode="auto">
          <a:xfrm>
            <a:off x="2286000" y="304800"/>
            <a:ext cx="49530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§1.3 ▽</a:t>
            </a:r>
            <a:r>
              <a:rPr lang="zh-CN" altLang="en-US" sz="4400" b="1">
                <a:solidFill>
                  <a:schemeClr val="folHlink"/>
                </a:solidFill>
                <a:latin typeface="宋体" panose="02010600030101010101" pitchFamily="2" charset="-122"/>
                <a:cs typeface="Times New Roman" panose="02020603050405020304" pitchFamily="18" charset="0"/>
              </a:rPr>
              <a:t>算子的运算</a:t>
            </a:r>
            <a:r>
              <a:rPr lang="zh-CN" altLang="en-US" sz="4400" b="1">
                <a:solidFill>
                  <a:schemeClr val="folHlink"/>
                </a:solidFill>
                <a:latin typeface="Arial" panose="020B0604020202020204" pitchFamily="34" charset="0"/>
                <a:cs typeface="Times New Roman" panose="02020603050405020304" pitchFamily="18" charset="0"/>
              </a:rPr>
              <a:t> </a:t>
            </a:r>
            <a:endParaRPr lang="zh-CN" altLang="en-US" sz="4400" b="1">
              <a:solidFill>
                <a:schemeClr val="folHlink"/>
              </a:solidFill>
              <a:latin typeface="Arial" panose="020B0604020202020204" pitchFamily="34"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778" name="直接连接符 13"/>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75779" name="Text Box 8"/>
          <p:cNvSpPr txBox="1">
            <a:spLocks noChangeArrowheads="1"/>
          </p:cNvSpPr>
          <p:nvPr/>
        </p:nvSpPr>
        <p:spPr bwMode="auto">
          <a:xfrm>
            <a:off x="2286000" y="304800"/>
            <a:ext cx="49530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§1.3 ▽</a:t>
            </a:r>
            <a:r>
              <a:rPr lang="zh-CN" altLang="en-US" sz="4400" b="1">
                <a:solidFill>
                  <a:schemeClr val="folHlink"/>
                </a:solidFill>
                <a:latin typeface="宋体" panose="02010600030101010101" pitchFamily="2" charset="-122"/>
                <a:cs typeface="Times New Roman" panose="02020603050405020304" pitchFamily="18" charset="0"/>
              </a:rPr>
              <a:t>算子的运算</a:t>
            </a:r>
            <a:r>
              <a:rPr lang="zh-CN" altLang="en-US" sz="4400" b="1">
                <a:solidFill>
                  <a:schemeClr val="folHlink"/>
                </a:solidFill>
                <a:latin typeface="Arial" panose="020B0604020202020204" pitchFamily="34" charset="0"/>
                <a:cs typeface="Times New Roman" panose="02020603050405020304" pitchFamily="18" charset="0"/>
              </a:rPr>
              <a:t> </a:t>
            </a:r>
            <a:endParaRPr lang="zh-CN" altLang="en-US" sz="4400" b="1">
              <a:solidFill>
                <a:schemeClr val="folHlink"/>
              </a:solidFill>
              <a:latin typeface="Arial" panose="020B0604020202020204" pitchFamily="34" charset="0"/>
              <a:cs typeface="Times New Roman" panose="02020603050405020304" pitchFamily="18" charset="0"/>
            </a:endParaRPr>
          </a:p>
        </p:txBody>
      </p:sp>
      <p:sp>
        <p:nvSpPr>
          <p:cNvPr id="75780" name="Text Box 9"/>
          <p:cNvSpPr txBox="1">
            <a:spLocks noChangeArrowheads="1"/>
          </p:cNvSpPr>
          <p:nvPr/>
        </p:nvSpPr>
        <p:spPr bwMode="auto">
          <a:xfrm>
            <a:off x="304800" y="1371600"/>
            <a:ext cx="43434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b="1">
                <a:latin typeface="Times New Roman" panose="02020603050405020304" pitchFamily="18" charset="0"/>
              </a:rPr>
              <a:t>二、二阶▽算子的运算</a:t>
            </a:r>
            <a:endParaRPr lang="zh-CN" altLang="en-US" b="1">
              <a:latin typeface="Times New Roman" panose="02020603050405020304" pitchFamily="18" charset="0"/>
            </a:endParaRPr>
          </a:p>
        </p:txBody>
      </p:sp>
      <p:sp>
        <p:nvSpPr>
          <p:cNvPr id="75781" name="Rectangle 12"/>
          <p:cNvSpPr>
            <a:spLocks noChangeArrowheads="1"/>
          </p:cNvSpPr>
          <p:nvPr/>
        </p:nvSpPr>
        <p:spPr bwMode="auto">
          <a:xfrm>
            <a:off x="423386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75782" name="Object 11"/>
          <p:cNvGraphicFramePr>
            <a:graphicFrameLocks noChangeAspect="1"/>
          </p:cNvGraphicFramePr>
          <p:nvPr/>
        </p:nvGraphicFramePr>
        <p:xfrm>
          <a:off x="1219200" y="2133600"/>
          <a:ext cx="676275" cy="485775"/>
        </p:xfrm>
        <a:graphic>
          <a:graphicData uri="http://schemas.openxmlformats.org/presentationml/2006/ole">
            <mc:AlternateContent xmlns:mc="http://schemas.openxmlformats.org/markup-compatibility/2006">
              <mc:Choice xmlns:v="urn:schemas-microsoft-com:vml" Requires="v">
                <p:oleObj spid="_x0000_s75791" name="" r:id="rId1" imgW="673100" imgH="482600" progId="Equation.3">
                  <p:embed/>
                </p:oleObj>
              </mc:Choice>
              <mc:Fallback>
                <p:oleObj name="" r:id="rId1" imgW="673100" imgH="48260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133600"/>
                        <a:ext cx="6762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3" name="Rectangle 14"/>
          <p:cNvSpPr>
            <a:spLocks noChangeArrowheads="1"/>
          </p:cNvSpPr>
          <p:nvPr/>
        </p:nvSpPr>
        <p:spPr bwMode="auto">
          <a:xfrm>
            <a:off x="4224338"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75784" name="Object 13"/>
          <p:cNvGraphicFramePr>
            <a:graphicFrameLocks noChangeAspect="1"/>
          </p:cNvGraphicFramePr>
          <p:nvPr/>
        </p:nvGraphicFramePr>
        <p:xfrm>
          <a:off x="2895600" y="2133600"/>
          <a:ext cx="695325" cy="409575"/>
        </p:xfrm>
        <a:graphic>
          <a:graphicData uri="http://schemas.openxmlformats.org/presentationml/2006/ole">
            <mc:AlternateContent xmlns:mc="http://schemas.openxmlformats.org/markup-compatibility/2006">
              <mc:Choice xmlns:v="urn:schemas-microsoft-com:vml" Requires="v">
                <p:oleObj spid="_x0000_s75792" name="" r:id="rId3" imgW="698500" imgH="406400" progId="Equation.3">
                  <p:embed/>
                </p:oleObj>
              </mc:Choice>
              <mc:Fallback>
                <p:oleObj name="" r:id="rId3" imgW="698500" imgH="4064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6953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5" name="Rectangle 16"/>
          <p:cNvSpPr>
            <a:spLocks noChangeArrowheads="1"/>
          </p:cNvSpPr>
          <p:nvPr/>
        </p:nvSpPr>
        <p:spPr bwMode="auto">
          <a:xfrm>
            <a:off x="371475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75786" name="Object 15"/>
          <p:cNvGraphicFramePr>
            <a:graphicFrameLocks noChangeAspect="1"/>
          </p:cNvGraphicFramePr>
          <p:nvPr/>
        </p:nvGraphicFramePr>
        <p:xfrm>
          <a:off x="4495800" y="2133600"/>
          <a:ext cx="1714500" cy="485775"/>
        </p:xfrm>
        <a:graphic>
          <a:graphicData uri="http://schemas.openxmlformats.org/presentationml/2006/ole">
            <mc:AlternateContent xmlns:mc="http://schemas.openxmlformats.org/markup-compatibility/2006">
              <mc:Choice xmlns:v="urn:schemas-microsoft-com:vml" Requires="v">
                <p:oleObj spid="_x0000_s75793" name="" r:id="rId5" imgW="1714500" imgH="482600" progId="Equation.3">
                  <p:embed/>
                </p:oleObj>
              </mc:Choice>
              <mc:Fallback>
                <p:oleObj name="" r:id="rId5" imgW="1714500" imgH="4826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133600"/>
                        <a:ext cx="17145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7" name="Rectangle 18"/>
          <p:cNvSpPr>
            <a:spLocks noChangeArrowheads="1"/>
          </p:cNvSpPr>
          <p:nvPr/>
        </p:nvSpPr>
        <p:spPr bwMode="auto">
          <a:xfrm>
            <a:off x="3786188"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75788" name="Object 17"/>
          <p:cNvGraphicFramePr>
            <a:graphicFrameLocks noChangeAspect="1"/>
          </p:cNvGraphicFramePr>
          <p:nvPr/>
        </p:nvGraphicFramePr>
        <p:xfrm>
          <a:off x="1219200" y="2743200"/>
          <a:ext cx="1571625" cy="409575"/>
        </p:xfrm>
        <a:graphic>
          <a:graphicData uri="http://schemas.openxmlformats.org/presentationml/2006/ole">
            <mc:AlternateContent xmlns:mc="http://schemas.openxmlformats.org/markup-compatibility/2006">
              <mc:Choice xmlns:v="urn:schemas-microsoft-com:vml" Requires="v">
                <p:oleObj spid="_x0000_s75794" name="" r:id="rId7" imgW="1574165" imgH="406400" progId="Equation.3">
                  <p:embed/>
                </p:oleObj>
              </mc:Choice>
              <mc:Fallback>
                <p:oleObj name="" r:id="rId7" imgW="1574165" imgH="40640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743200"/>
                        <a:ext cx="15716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9" name="Text Box 19"/>
          <p:cNvSpPr txBox="1">
            <a:spLocks noChangeArrowheads="1"/>
          </p:cNvSpPr>
          <p:nvPr/>
        </p:nvSpPr>
        <p:spPr bwMode="auto">
          <a:xfrm>
            <a:off x="1143000" y="3352800"/>
            <a:ext cx="7696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sz="3000">
                <a:latin typeface="Times New Roman" panose="02020603050405020304" pitchFamily="18" charset="0"/>
              </a:rPr>
              <a:t>T(▽, ▽)</a:t>
            </a:r>
            <a:r>
              <a:rPr lang="zh-CN" altLang="en-US" sz="3000">
                <a:latin typeface="Times New Roman" panose="02020603050405020304" pitchFamily="18" charset="0"/>
              </a:rPr>
              <a:t>：包含二阶▽算子的表达式且对每个▽算子呈线性。</a:t>
            </a:r>
            <a:endParaRPr lang="zh-CN" altLang="en-US" sz="3000">
              <a:latin typeface="Times New Roman" panose="02020603050405020304" pitchFamily="18" charset="0"/>
            </a:endParaRPr>
          </a:p>
        </p:txBody>
      </p:sp>
      <p:sp>
        <p:nvSpPr>
          <p:cNvPr id="75790" name="Text Box 22"/>
          <p:cNvSpPr txBox="1">
            <a:spLocks noChangeArrowheads="1"/>
          </p:cNvSpPr>
          <p:nvPr/>
        </p:nvSpPr>
        <p:spPr bwMode="auto">
          <a:xfrm>
            <a:off x="1143000" y="4572000"/>
            <a:ext cx="7162800" cy="16922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3000" b="1">
                <a:latin typeface="Times New Roman" panose="02020603050405020304" pitchFamily="18" charset="0"/>
              </a:rPr>
              <a:t>运算规则：</a:t>
            </a:r>
            <a:endParaRPr lang="zh-CN" altLang="en-US" sz="3000" b="1">
              <a:latin typeface="Times New Roman" panose="02020603050405020304" pitchFamily="18" charset="0"/>
            </a:endParaRPr>
          </a:p>
          <a:p>
            <a:pPr eaLnBrk="1" hangingPunct="1">
              <a:spcBef>
                <a:spcPct val="50000"/>
              </a:spcBef>
              <a:buClrTx/>
              <a:buSzTx/>
              <a:buFontTx/>
              <a:buNone/>
            </a:pPr>
            <a:r>
              <a:rPr lang="en-US" altLang="zh-CN" sz="3000" b="1">
                <a:latin typeface="Times New Roman" panose="02020603050405020304" pitchFamily="18" charset="0"/>
              </a:rPr>
              <a:t>T(▽, ▽) → T(▽</a:t>
            </a:r>
            <a:r>
              <a:rPr lang="en-US" altLang="zh-CN" sz="3000" b="1" baseline="-30000">
                <a:latin typeface="Times New Roman" panose="02020603050405020304" pitchFamily="18" charset="0"/>
              </a:rPr>
              <a:t>1</a:t>
            </a:r>
            <a:r>
              <a:rPr lang="en-US" altLang="zh-CN" sz="3000" b="1">
                <a:latin typeface="Times New Roman" panose="02020603050405020304" pitchFamily="18" charset="0"/>
              </a:rPr>
              <a:t>, ▽</a:t>
            </a:r>
            <a:r>
              <a:rPr lang="en-US" altLang="zh-CN" sz="3000" b="1" baseline="-30000">
                <a:latin typeface="Times New Roman" panose="02020603050405020304" pitchFamily="18" charset="0"/>
              </a:rPr>
              <a:t>2</a:t>
            </a:r>
            <a:r>
              <a:rPr lang="en-US" altLang="zh-CN" sz="3000" b="1">
                <a:latin typeface="Times New Roman" panose="02020603050405020304" pitchFamily="18" charset="0"/>
              </a:rPr>
              <a:t>) → </a:t>
            </a:r>
            <a:r>
              <a:rPr lang="zh-CN" altLang="en-US" sz="3000" b="1">
                <a:latin typeface="Times New Roman" panose="02020603050405020304" pitchFamily="18" charset="0"/>
              </a:rPr>
              <a:t>运算结束后</a:t>
            </a:r>
            <a:r>
              <a:rPr lang="en-US" altLang="zh-CN" sz="3000" b="1">
                <a:latin typeface="Times New Roman" panose="02020603050405020304" pitchFamily="18" charset="0"/>
              </a:rPr>
              <a:t>, 				       ▽</a:t>
            </a:r>
            <a:r>
              <a:rPr lang="en-US" altLang="zh-CN" sz="3000" b="1" baseline="-30000">
                <a:latin typeface="Times New Roman" panose="02020603050405020304" pitchFamily="18" charset="0"/>
              </a:rPr>
              <a:t>1</a:t>
            </a:r>
            <a:r>
              <a:rPr lang="en-US" altLang="zh-CN" sz="3000" b="1">
                <a:latin typeface="Times New Roman" panose="02020603050405020304" pitchFamily="18" charset="0"/>
              </a:rPr>
              <a:t>=▽</a:t>
            </a:r>
            <a:r>
              <a:rPr lang="en-US" altLang="zh-CN" sz="3000" b="1" baseline="-30000">
                <a:latin typeface="Times New Roman" panose="02020603050405020304" pitchFamily="18" charset="0"/>
              </a:rPr>
              <a:t>2</a:t>
            </a:r>
            <a:r>
              <a:rPr lang="en-US" altLang="zh-CN" sz="3000" b="1">
                <a:latin typeface="Times New Roman" panose="02020603050405020304" pitchFamily="18" charset="0"/>
              </a:rPr>
              <a:t>=▽</a:t>
            </a:r>
            <a:endParaRPr lang="en-US" altLang="zh-CN" sz="3000" b="1">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826" name="直接连接符 4"/>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77827" name="Text Box 8"/>
          <p:cNvSpPr txBox="1">
            <a:spLocks noChangeArrowheads="1"/>
          </p:cNvSpPr>
          <p:nvPr/>
        </p:nvSpPr>
        <p:spPr bwMode="auto">
          <a:xfrm>
            <a:off x="2286000" y="304800"/>
            <a:ext cx="49530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§1.3 ▽</a:t>
            </a:r>
            <a:r>
              <a:rPr lang="zh-CN" altLang="en-US" sz="4400" b="1">
                <a:solidFill>
                  <a:schemeClr val="folHlink"/>
                </a:solidFill>
                <a:latin typeface="宋体" panose="02010600030101010101" pitchFamily="2" charset="-122"/>
                <a:cs typeface="Times New Roman" panose="02020603050405020304" pitchFamily="18" charset="0"/>
              </a:rPr>
              <a:t>算子的运算</a:t>
            </a:r>
            <a:r>
              <a:rPr lang="zh-CN" altLang="en-US" sz="4400" b="1">
                <a:solidFill>
                  <a:schemeClr val="folHlink"/>
                </a:solidFill>
                <a:latin typeface="Arial" panose="020B0604020202020204" pitchFamily="34" charset="0"/>
                <a:cs typeface="Times New Roman" panose="02020603050405020304" pitchFamily="18" charset="0"/>
              </a:rPr>
              <a:t> </a:t>
            </a:r>
            <a:endParaRPr lang="zh-CN" altLang="en-US" sz="4400" b="1">
              <a:solidFill>
                <a:schemeClr val="folHlink"/>
              </a:solidFill>
              <a:latin typeface="Arial" panose="020B0604020202020204" pitchFamily="34" charset="0"/>
              <a:cs typeface="Times New Roman" panose="02020603050405020304" pitchFamily="18" charset="0"/>
            </a:endParaRPr>
          </a:p>
        </p:txBody>
      </p:sp>
      <p:graphicFrame>
        <p:nvGraphicFramePr>
          <p:cNvPr id="77828" name="Object 9"/>
          <p:cNvGraphicFramePr>
            <a:graphicFrameLocks noChangeAspect="1"/>
          </p:cNvGraphicFramePr>
          <p:nvPr/>
        </p:nvGraphicFramePr>
        <p:xfrm>
          <a:off x="1295400" y="1524000"/>
          <a:ext cx="6919913" cy="2322513"/>
        </p:xfrm>
        <a:graphic>
          <a:graphicData uri="http://schemas.openxmlformats.org/presentationml/2006/ole">
            <mc:AlternateContent xmlns:mc="http://schemas.openxmlformats.org/markup-compatibility/2006">
              <mc:Choice xmlns:v="urn:schemas-microsoft-com:vml" Requires="v">
                <p:oleObj spid="_x0000_s77830" name="Document" r:id="rId1" imgW="7372985" imgH="2529840" progId="Word.Document.8">
                  <p:embed/>
                </p:oleObj>
              </mc:Choice>
              <mc:Fallback>
                <p:oleObj name="Document" r:id="rId1" imgW="7372985" imgH="2529840" progId="Word.Document.8">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6919913"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29" name="Object 12"/>
          <p:cNvGraphicFramePr>
            <a:graphicFrameLocks noChangeAspect="1"/>
          </p:cNvGraphicFramePr>
          <p:nvPr/>
        </p:nvGraphicFramePr>
        <p:xfrm>
          <a:off x="1295400" y="4191000"/>
          <a:ext cx="6569075" cy="2065338"/>
        </p:xfrm>
        <a:graphic>
          <a:graphicData uri="http://schemas.openxmlformats.org/presentationml/2006/ole">
            <mc:AlternateContent xmlns:mc="http://schemas.openxmlformats.org/markup-compatibility/2006">
              <mc:Choice xmlns:v="urn:schemas-microsoft-com:vml" Requires="v">
                <p:oleObj spid="_x0000_s77831" name="Document" r:id="rId3" imgW="6568440" imgH="2065020" progId="Word.Document.8">
                  <p:embed/>
                </p:oleObj>
              </mc:Choice>
              <mc:Fallback>
                <p:oleObj name="Document" r:id="rId3" imgW="6568440" imgH="2065020" progId="Word.Document.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191000"/>
                        <a:ext cx="6569075" cy="20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874" name="直接连接符 8"/>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79875" name="Text Box 9"/>
          <p:cNvSpPr txBox="1">
            <a:spLocks noChangeArrowheads="1"/>
          </p:cNvSpPr>
          <p:nvPr/>
        </p:nvSpPr>
        <p:spPr bwMode="auto">
          <a:xfrm>
            <a:off x="2362200" y="152400"/>
            <a:ext cx="41148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§1.4 </a:t>
            </a:r>
            <a:r>
              <a:rPr lang="zh-CN" altLang="en-US" sz="4400" b="1">
                <a:solidFill>
                  <a:schemeClr val="folHlink"/>
                </a:solidFill>
                <a:latin typeface="Times New Roman" panose="02020603050405020304" pitchFamily="18" charset="0"/>
                <a:cs typeface="Times New Roman" panose="02020603050405020304" pitchFamily="18" charset="0"/>
              </a:rPr>
              <a:t>积分定理</a:t>
            </a:r>
            <a:r>
              <a:rPr lang="zh-CN" altLang="en-US" sz="4400" b="1">
                <a:solidFill>
                  <a:schemeClr val="folHlink"/>
                </a:solidFill>
                <a:latin typeface="Arial" panose="020B0604020202020204" pitchFamily="34" charset="0"/>
                <a:cs typeface="Times New Roman" panose="02020603050405020304" pitchFamily="18" charset="0"/>
              </a:rPr>
              <a:t> </a:t>
            </a:r>
            <a:endParaRPr lang="zh-CN" altLang="en-US" sz="4400" b="1">
              <a:solidFill>
                <a:schemeClr val="folHlink"/>
              </a:solidFill>
              <a:latin typeface="Arial" panose="020B0604020202020204" pitchFamily="34" charset="0"/>
              <a:cs typeface="Times New Roman" panose="02020603050405020304" pitchFamily="18" charset="0"/>
            </a:endParaRPr>
          </a:p>
        </p:txBody>
      </p:sp>
      <p:sp>
        <p:nvSpPr>
          <p:cNvPr id="79876" name="Text Box 10"/>
          <p:cNvSpPr txBox="1">
            <a:spLocks noChangeArrowheads="1"/>
          </p:cNvSpPr>
          <p:nvPr/>
        </p:nvSpPr>
        <p:spPr bwMode="auto">
          <a:xfrm>
            <a:off x="0" y="1066800"/>
            <a:ext cx="86868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b="1">
                <a:latin typeface="Times New Roman" panose="02020603050405020304" pitchFamily="18" charset="0"/>
              </a:rPr>
              <a:t>一、</a:t>
            </a:r>
            <a:r>
              <a:rPr lang="en-US" altLang="zh-CN" b="1">
                <a:latin typeface="Times New Roman" panose="02020603050405020304" pitchFamily="18" charset="0"/>
              </a:rPr>
              <a:t>Gauss</a:t>
            </a:r>
            <a:r>
              <a:rPr lang="zh-CN" altLang="en-US" b="1">
                <a:latin typeface="Times New Roman" panose="02020603050405020304" pitchFamily="18" charset="0"/>
              </a:rPr>
              <a:t>类（</a:t>
            </a:r>
            <a:r>
              <a:rPr lang="en-US" altLang="zh-CN" b="1">
                <a:latin typeface="Times New Roman" panose="02020603050405020304" pitchFamily="18" charset="0"/>
              </a:rPr>
              <a:t>Gauss</a:t>
            </a:r>
            <a:r>
              <a:rPr lang="zh-CN" altLang="en-US" b="1">
                <a:latin typeface="Times New Roman" panose="02020603050405020304" pitchFamily="18" charset="0"/>
              </a:rPr>
              <a:t>定理及可由其证明的定理）</a:t>
            </a:r>
            <a:endParaRPr lang="zh-CN" altLang="en-US" b="1">
              <a:latin typeface="Times New Roman" panose="02020603050405020304" pitchFamily="18" charset="0"/>
            </a:endParaRPr>
          </a:p>
        </p:txBody>
      </p:sp>
      <p:graphicFrame>
        <p:nvGraphicFramePr>
          <p:cNvPr id="79877" name="Object 11"/>
          <p:cNvGraphicFramePr>
            <a:graphicFrameLocks noChangeAspect="1"/>
          </p:cNvGraphicFramePr>
          <p:nvPr/>
        </p:nvGraphicFramePr>
        <p:xfrm>
          <a:off x="838200" y="1676400"/>
          <a:ext cx="8128000" cy="2212975"/>
        </p:xfrm>
        <a:graphic>
          <a:graphicData uri="http://schemas.openxmlformats.org/presentationml/2006/ole">
            <mc:AlternateContent xmlns:mc="http://schemas.openxmlformats.org/markup-compatibility/2006">
              <mc:Choice xmlns:v="urn:schemas-microsoft-com:vml" Requires="v">
                <p:oleObj spid="_x0000_s79882" name="Document" r:id="rId1" imgW="8694420" imgH="2381885" progId="Word.Document.8">
                  <p:embed/>
                </p:oleObj>
              </mc:Choice>
              <mc:Fallback>
                <p:oleObj name="Document" r:id="rId1" imgW="8694420" imgH="2381885" progId="Word.Document.8">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812800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78" name="Object 12"/>
          <p:cNvGraphicFramePr>
            <a:graphicFrameLocks noChangeAspect="1"/>
          </p:cNvGraphicFramePr>
          <p:nvPr/>
        </p:nvGraphicFramePr>
        <p:xfrm>
          <a:off x="833438" y="3735388"/>
          <a:ext cx="4227512" cy="2962275"/>
        </p:xfrm>
        <a:graphic>
          <a:graphicData uri="http://schemas.openxmlformats.org/presentationml/2006/ole">
            <mc:AlternateContent xmlns:mc="http://schemas.openxmlformats.org/markup-compatibility/2006">
              <mc:Choice xmlns:v="urn:schemas-microsoft-com:vml" Requires="v">
                <p:oleObj spid="_x0000_s79883" name="Document" r:id="rId3" imgW="4370705" imgH="3063240" progId="Word.Document.8">
                  <p:embed/>
                </p:oleObj>
              </mc:Choice>
              <mc:Fallback>
                <p:oleObj name="Document" r:id="rId3" imgW="4370705" imgH="3063240" progId="Word.Document.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38" y="3735388"/>
                        <a:ext cx="4227512"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9" name="Rectangle 16"/>
          <p:cNvSpPr>
            <a:spLocks noChangeArrowheads="1"/>
          </p:cNvSpPr>
          <p:nvPr/>
        </p:nvSpPr>
        <p:spPr bwMode="auto">
          <a:xfrm>
            <a:off x="2862263" y="2205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79880" name="Object 17"/>
          <p:cNvGraphicFramePr>
            <a:graphicFrameLocks noChangeAspect="1"/>
          </p:cNvGraphicFramePr>
          <p:nvPr/>
        </p:nvGraphicFramePr>
        <p:xfrm>
          <a:off x="5372100" y="3735388"/>
          <a:ext cx="3751263" cy="3319462"/>
        </p:xfrm>
        <a:graphic>
          <a:graphicData uri="http://schemas.openxmlformats.org/presentationml/2006/ole">
            <mc:AlternateContent xmlns:mc="http://schemas.openxmlformats.org/markup-compatibility/2006">
              <mc:Choice xmlns:v="urn:schemas-microsoft-com:vml" Requires="v">
                <p:oleObj spid="_x0000_s79884" name="Document" r:id="rId5" imgW="3752215" imgH="3333115" progId="Word.Document.8">
                  <p:embed/>
                </p:oleObj>
              </mc:Choice>
              <mc:Fallback>
                <p:oleObj name="Document" r:id="rId5" imgW="3752215" imgH="3333115" progId="Word.Document.8">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2100" y="3735388"/>
                        <a:ext cx="3751263" cy="331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81" name="Line 19"/>
          <p:cNvSpPr>
            <a:spLocks noChangeShapeType="1"/>
          </p:cNvSpPr>
          <p:nvPr/>
        </p:nvSpPr>
        <p:spPr bwMode="auto">
          <a:xfrm>
            <a:off x="4953000" y="3810000"/>
            <a:ext cx="0" cy="3048000"/>
          </a:xfrm>
          <a:prstGeom prst="line">
            <a:avLst/>
          </a:prstGeom>
          <a:noFill/>
          <a:ln w="25400">
            <a:solidFill>
              <a:srgbClr val="0000FF"/>
            </a:solidFill>
            <a:miter lim="800000"/>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922" name="直接连接符 4"/>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81923" name="Text Box 5"/>
          <p:cNvSpPr txBox="1">
            <a:spLocks noChangeArrowheads="1"/>
          </p:cNvSpPr>
          <p:nvPr/>
        </p:nvSpPr>
        <p:spPr bwMode="auto">
          <a:xfrm>
            <a:off x="2667000" y="304800"/>
            <a:ext cx="38862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§1.4 </a:t>
            </a:r>
            <a:r>
              <a:rPr lang="zh-CN" altLang="en-US" sz="4400" b="1">
                <a:solidFill>
                  <a:schemeClr val="folHlink"/>
                </a:solidFill>
                <a:latin typeface="Times New Roman" panose="02020603050405020304" pitchFamily="18" charset="0"/>
                <a:cs typeface="Times New Roman" panose="02020603050405020304" pitchFamily="18" charset="0"/>
              </a:rPr>
              <a:t>积分定理</a:t>
            </a:r>
            <a:endParaRPr lang="zh-CN" altLang="en-US" sz="4400" b="1">
              <a:solidFill>
                <a:schemeClr val="folHlink"/>
              </a:solidFill>
              <a:latin typeface="Times New Roman" panose="02020603050405020304" pitchFamily="18" charset="0"/>
              <a:cs typeface="Times New Roman" panose="02020603050405020304" pitchFamily="18" charset="0"/>
            </a:endParaRPr>
          </a:p>
        </p:txBody>
      </p:sp>
      <p:sp>
        <p:nvSpPr>
          <p:cNvPr id="81924" name="Rectangle 7"/>
          <p:cNvSpPr>
            <a:spLocks noChangeArrowheads="1"/>
          </p:cNvSpPr>
          <p:nvPr/>
        </p:nvSpPr>
        <p:spPr bwMode="auto">
          <a:xfrm>
            <a:off x="1600200" y="2709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81925" name="Object 0"/>
          <p:cNvGraphicFramePr>
            <a:graphicFrameLocks noChangeAspect="1"/>
          </p:cNvGraphicFramePr>
          <p:nvPr/>
        </p:nvGraphicFramePr>
        <p:xfrm>
          <a:off x="952500" y="1398588"/>
          <a:ext cx="7942263" cy="4530725"/>
        </p:xfrm>
        <a:graphic>
          <a:graphicData uri="http://schemas.openxmlformats.org/presentationml/2006/ole">
            <mc:AlternateContent xmlns:mc="http://schemas.openxmlformats.org/markup-compatibility/2006">
              <mc:Choice xmlns:v="urn:schemas-microsoft-com:vml" Requires="v">
                <p:oleObj spid="_x0000_s81926" name="Document" r:id="rId1" imgW="8447405" imgH="4953000" progId="Word.Document.8">
                  <p:embed/>
                </p:oleObj>
              </mc:Choice>
              <mc:Fallback>
                <p:oleObj name="Document" r:id="rId1" imgW="8447405" imgH="4953000" progId="Word.Document.8">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398588"/>
                        <a:ext cx="794226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42" name="直接连接符 12"/>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10243" name="Text Box 60"/>
          <p:cNvSpPr txBox="1">
            <a:spLocks noChangeArrowheads="1"/>
          </p:cNvSpPr>
          <p:nvPr/>
        </p:nvSpPr>
        <p:spPr bwMode="auto">
          <a:xfrm>
            <a:off x="2514600" y="228600"/>
            <a:ext cx="40386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Arial" panose="020B0604020202020204" pitchFamily="34" charset="0"/>
              </a:rPr>
              <a:t>§1.1 </a:t>
            </a:r>
            <a:r>
              <a:rPr lang="zh-CN" altLang="en-US" sz="4400" b="1">
                <a:solidFill>
                  <a:schemeClr val="folHlink"/>
                </a:solidFill>
                <a:latin typeface="Arial" panose="020B0604020202020204" pitchFamily="34" charset="0"/>
              </a:rPr>
              <a:t>基本概念</a:t>
            </a:r>
            <a:endParaRPr lang="zh-CN" altLang="en-US" sz="4400" b="1">
              <a:solidFill>
                <a:schemeClr val="folHlink"/>
              </a:solidFill>
              <a:latin typeface="Arial" panose="020B0604020202020204" pitchFamily="34" charset="0"/>
            </a:endParaRPr>
          </a:p>
        </p:txBody>
      </p:sp>
      <p:graphicFrame>
        <p:nvGraphicFramePr>
          <p:cNvPr id="10244" name="Object 72"/>
          <p:cNvGraphicFramePr>
            <a:graphicFrameLocks noChangeAspect="1"/>
          </p:cNvGraphicFramePr>
          <p:nvPr>
            <p:ph sz="half" idx="1"/>
          </p:nvPr>
        </p:nvGraphicFramePr>
        <p:xfrm>
          <a:off x="228600" y="1219200"/>
          <a:ext cx="4800600" cy="719138"/>
        </p:xfrm>
        <a:graphic>
          <a:graphicData uri="http://schemas.openxmlformats.org/presentationml/2006/ole">
            <mc:AlternateContent xmlns:mc="http://schemas.openxmlformats.org/markup-compatibility/2006">
              <mc:Choice xmlns:v="urn:schemas-microsoft-com:vml" Requires="v">
                <p:oleObj spid="_x0000_s10254" name="Document" r:id="rId1" imgW="5283835" imgH="792480" progId="Word.Document.8">
                  <p:embed/>
                </p:oleObj>
              </mc:Choice>
              <mc:Fallback>
                <p:oleObj name="Document" r:id="rId1" imgW="5283835" imgH="792480" progId="Word.Document.8">
                  <p:embed/>
                  <p:pic>
                    <p:nvPicPr>
                      <p:cNvPr id="0" name="Object 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19200"/>
                        <a:ext cx="4800600" cy="719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80"/>
          <p:cNvSpPr>
            <a:spLocks noChangeArrowheads="1"/>
          </p:cNvSpPr>
          <p:nvPr/>
        </p:nvSpPr>
        <p:spPr bwMode="auto">
          <a:xfrm>
            <a:off x="131445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10246" name="Object 79"/>
          <p:cNvGraphicFramePr>
            <a:graphicFrameLocks noChangeAspect="1"/>
          </p:cNvGraphicFramePr>
          <p:nvPr/>
        </p:nvGraphicFramePr>
        <p:xfrm>
          <a:off x="1066800" y="3886200"/>
          <a:ext cx="4648200" cy="1704975"/>
        </p:xfrm>
        <a:graphic>
          <a:graphicData uri="http://schemas.openxmlformats.org/presentationml/2006/ole">
            <mc:AlternateContent xmlns:mc="http://schemas.openxmlformats.org/markup-compatibility/2006">
              <mc:Choice xmlns:v="urn:schemas-microsoft-com:vml" Requires="v">
                <p:oleObj spid="_x0000_s10255" name="Equation" r:id="rId3" imgW="6515100" imgH="2387600" progId="Equation.3">
                  <p:embed/>
                </p:oleObj>
              </mc:Choice>
              <mc:Fallback>
                <p:oleObj name="Equation" r:id="rId3" imgW="6515100" imgH="2387600" progId="Equation.3">
                  <p:embed/>
                  <p:pic>
                    <p:nvPicPr>
                      <p:cNvPr id="0" name="Object 7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886200"/>
                        <a:ext cx="4648200" cy="17049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47" name="Object 82"/>
          <p:cNvGraphicFramePr>
            <a:graphicFrameLocks noChangeAspect="1"/>
          </p:cNvGraphicFramePr>
          <p:nvPr/>
        </p:nvGraphicFramePr>
        <p:xfrm>
          <a:off x="4457700" y="3168650"/>
          <a:ext cx="228600" cy="520700"/>
        </p:xfrm>
        <a:graphic>
          <a:graphicData uri="http://schemas.openxmlformats.org/presentationml/2006/ole">
            <mc:AlternateContent xmlns:mc="http://schemas.openxmlformats.org/markup-compatibility/2006">
              <mc:Choice xmlns:v="urn:schemas-microsoft-com:vml" Requires="v">
                <p:oleObj spid="_x0000_s10256" name="Equation" r:id="rId5" imgW="228600" imgH="520700" progId="Equation.3">
                  <p:embed/>
                </p:oleObj>
              </mc:Choice>
              <mc:Fallback>
                <p:oleObj name="Equation" r:id="rId5" imgW="228600" imgH="520700" progId="Equation.3">
                  <p:embed/>
                  <p:pic>
                    <p:nvPicPr>
                      <p:cNvPr id="0" name="Object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7700" y="3168650"/>
                        <a:ext cx="228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Rectangle 88"/>
          <p:cNvSpPr>
            <a:spLocks noChangeArrowheads="1"/>
          </p:cNvSpPr>
          <p:nvPr/>
        </p:nvSpPr>
        <p:spPr bwMode="auto">
          <a:xfrm>
            <a:off x="914400" y="5562600"/>
            <a:ext cx="7010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eaLnBrk="1" hangingPunct="1">
              <a:spcBef>
                <a:spcPct val="0"/>
              </a:spcBef>
              <a:buClrTx/>
              <a:buSzTx/>
              <a:buFontTx/>
              <a:buNone/>
            </a:pPr>
            <a:r>
              <a:rPr lang="zh-CN" altLang="en-US">
                <a:latin typeface="宋体" panose="02010600030101010101" pitchFamily="2" charset="-122"/>
              </a:rPr>
              <a:t>其中，</a:t>
            </a:r>
            <a:r>
              <a:rPr lang="en-US" altLang="zh-CN">
                <a:latin typeface="Times New Roman" panose="02020603050405020304" pitchFamily="18" charset="0"/>
              </a:rPr>
              <a:t>cos</a:t>
            </a:r>
            <a:r>
              <a:rPr lang="en-US" altLang="zh-CN" i="1">
                <a:latin typeface="Times New Roman" panose="02020603050405020304" pitchFamily="18" charset="0"/>
                <a:cs typeface="Times New Roman" panose="02020603050405020304" pitchFamily="18" charset="0"/>
              </a:rPr>
              <a:t>α</a:t>
            </a:r>
            <a:r>
              <a:rPr lang="zh-CN" altLang="en-US">
                <a:latin typeface="宋体" panose="02010600030101010101" pitchFamily="2" charset="-122"/>
              </a:rPr>
              <a:t>、</a:t>
            </a:r>
            <a:r>
              <a:rPr lang="en-US" altLang="zh-CN">
                <a:latin typeface="Times New Roman" panose="02020603050405020304" pitchFamily="18" charset="0"/>
              </a:rPr>
              <a:t>cos</a:t>
            </a:r>
            <a:r>
              <a:rPr lang="en-US" altLang="zh-CN" i="1">
                <a:latin typeface="Times New Roman" panose="02020603050405020304" pitchFamily="18" charset="0"/>
              </a:rPr>
              <a:t>β</a:t>
            </a:r>
            <a:r>
              <a:rPr lang="zh-CN" altLang="en-US">
                <a:latin typeface="宋体" panose="02010600030101010101" pitchFamily="2" charset="-122"/>
              </a:rPr>
              <a:t>及</a:t>
            </a:r>
            <a:r>
              <a:rPr lang="en-US" altLang="zh-CN">
                <a:latin typeface="Times New Roman" panose="02020603050405020304" pitchFamily="18" charset="0"/>
              </a:rPr>
              <a:t>cos</a:t>
            </a:r>
            <a:r>
              <a:rPr lang="en-US" altLang="zh-CN" i="1">
                <a:latin typeface="Times New Roman" panose="02020603050405020304" pitchFamily="18" charset="0"/>
              </a:rPr>
              <a:t>γ</a:t>
            </a:r>
            <a:r>
              <a:rPr lang="zh-CN" altLang="en-US">
                <a:latin typeface="宋体" panose="02010600030101010101" pitchFamily="2" charset="-122"/>
              </a:rPr>
              <a:t>为 的方向余弦，即</a:t>
            </a:r>
            <a:endParaRPr lang="zh-CN" altLang="en-US">
              <a:latin typeface="Arial" panose="020B0604020202020204" pitchFamily="34" charset="0"/>
            </a:endParaRPr>
          </a:p>
        </p:txBody>
      </p:sp>
      <p:graphicFrame>
        <p:nvGraphicFramePr>
          <p:cNvPr id="10249" name="Object 87"/>
          <p:cNvGraphicFramePr>
            <a:graphicFrameLocks noChangeAspect="1"/>
          </p:cNvGraphicFramePr>
          <p:nvPr/>
        </p:nvGraphicFramePr>
        <p:xfrm>
          <a:off x="5867400" y="5638800"/>
          <a:ext cx="447675" cy="457200"/>
        </p:xfrm>
        <a:graphic>
          <a:graphicData uri="http://schemas.openxmlformats.org/presentationml/2006/ole">
            <mc:AlternateContent xmlns:mc="http://schemas.openxmlformats.org/markup-compatibility/2006">
              <mc:Choice xmlns:v="urn:schemas-microsoft-com:vml" Requires="v">
                <p:oleObj spid="_x0000_s10257" name="" r:id="rId7" imgW="228600" imgH="469900" progId="Equation.3">
                  <p:embed/>
                </p:oleObj>
              </mc:Choice>
              <mc:Fallback>
                <p:oleObj name="" r:id="rId7" imgW="228600" imgH="469900" progId="Equation.3">
                  <p:embed/>
                  <p:pic>
                    <p:nvPicPr>
                      <p:cNvPr id="0" name="Object 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67400" y="5638800"/>
                        <a:ext cx="44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0" name="Object 86"/>
          <p:cNvGraphicFramePr>
            <a:graphicFrameLocks noChangeAspect="1"/>
          </p:cNvGraphicFramePr>
          <p:nvPr/>
        </p:nvGraphicFramePr>
        <p:xfrm>
          <a:off x="2286000" y="6096000"/>
          <a:ext cx="3962400" cy="531813"/>
        </p:xfrm>
        <a:graphic>
          <a:graphicData uri="http://schemas.openxmlformats.org/presentationml/2006/ole">
            <mc:AlternateContent xmlns:mc="http://schemas.openxmlformats.org/markup-compatibility/2006">
              <mc:Choice xmlns:v="urn:schemas-microsoft-com:vml" Requires="v">
                <p:oleObj spid="_x0000_s10258" name="Equation" r:id="rId9" imgW="4254500" imgH="571500" progId="Equation.3">
                  <p:embed/>
                </p:oleObj>
              </mc:Choice>
              <mc:Fallback>
                <p:oleObj name="Equation" r:id="rId9" imgW="4254500" imgH="571500" progId="Equation.3">
                  <p:embed/>
                  <p:pic>
                    <p:nvPicPr>
                      <p:cNvPr id="0" name="Object 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6096000"/>
                        <a:ext cx="3962400" cy="531813"/>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1" name="Rectangle 91"/>
          <p:cNvSpPr>
            <a:spLocks noChangeArrowheads="1"/>
          </p:cNvSpPr>
          <p:nvPr/>
        </p:nvSpPr>
        <p:spPr bwMode="auto">
          <a:xfrm>
            <a:off x="-852488" y="2838450"/>
            <a:ext cx="9144001"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10252" name="Object 92"/>
          <p:cNvGraphicFramePr>
            <a:graphicFrameLocks noChangeAspect="1"/>
          </p:cNvGraphicFramePr>
          <p:nvPr/>
        </p:nvGraphicFramePr>
        <p:xfrm>
          <a:off x="1071563" y="1979613"/>
          <a:ext cx="4465637" cy="1874837"/>
        </p:xfrm>
        <a:graphic>
          <a:graphicData uri="http://schemas.openxmlformats.org/presentationml/2006/ole">
            <mc:AlternateContent xmlns:mc="http://schemas.openxmlformats.org/markup-compatibility/2006">
              <mc:Choice xmlns:v="urn:schemas-microsoft-com:vml" Requires="v">
                <p:oleObj spid="_x0000_s10259" name="Document" r:id="rId11" imgW="5722620" imgH="2400300" progId="Word.Document.8">
                  <p:embed/>
                </p:oleObj>
              </mc:Choice>
              <mc:Fallback>
                <p:oleObj name="Document" r:id="rId11" imgW="5722620" imgH="2400300" progId="Word.Document.8">
                  <p:embed/>
                  <p:pic>
                    <p:nvPicPr>
                      <p:cNvPr id="0" name="Object 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1563" y="1979613"/>
                        <a:ext cx="4465637"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3" name="Object 96"/>
          <p:cNvGraphicFramePr>
            <a:graphicFrameLocks noChangeAspect="1"/>
          </p:cNvGraphicFramePr>
          <p:nvPr/>
        </p:nvGraphicFramePr>
        <p:xfrm>
          <a:off x="5562600" y="1143000"/>
          <a:ext cx="3581400" cy="3138488"/>
        </p:xfrm>
        <a:graphic>
          <a:graphicData uri="http://schemas.openxmlformats.org/presentationml/2006/ole">
            <mc:AlternateContent xmlns:mc="http://schemas.openxmlformats.org/markup-compatibility/2006">
              <mc:Choice xmlns:v="urn:schemas-microsoft-com:vml" Requires="v">
                <p:oleObj spid="_x0000_s10260" name="Visio" r:id="rId13" imgW="3924300" imgH="3307715" progId="">
                  <p:embed/>
                </p:oleObj>
              </mc:Choice>
              <mc:Fallback>
                <p:oleObj name="Visio" r:id="rId13" imgW="3924300" imgH="3307715" progId="">
                  <p:embed/>
                  <p:pic>
                    <p:nvPicPr>
                      <p:cNvPr id="0" name="Object 9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62600" y="1143000"/>
                        <a:ext cx="3581400" cy="313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3970" name="直接连接符 3"/>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83971" name="Text Box 4"/>
          <p:cNvSpPr txBox="1">
            <a:spLocks noChangeArrowheads="1"/>
          </p:cNvSpPr>
          <p:nvPr/>
        </p:nvSpPr>
        <p:spPr bwMode="auto">
          <a:xfrm>
            <a:off x="2667000" y="304800"/>
            <a:ext cx="38862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§1.4 </a:t>
            </a:r>
            <a:r>
              <a:rPr lang="zh-CN" altLang="en-US" sz="4400" b="1">
                <a:solidFill>
                  <a:schemeClr val="folHlink"/>
                </a:solidFill>
                <a:latin typeface="Times New Roman" panose="02020603050405020304" pitchFamily="18" charset="0"/>
                <a:cs typeface="Times New Roman" panose="02020603050405020304" pitchFamily="18" charset="0"/>
              </a:rPr>
              <a:t>积分定理</a:t>
            </a:r>
            <a:endParaRPr lang="zh-CN" altLang="en-US" sz="4400" b="1">
              <a:solidFill>
                <a:schemeClr val="folHlink"/>
              </a:solidFill>
              <a:latin typeface="Times New Roman" panose="02020603050405020304" pitchFamily="18" charset="0"/>
              <a:cs typeface="Times New Roman" panose="02020603050405020304" pitchFamily="18" charset="0"/>
            </a:endParaRPr>
          </a:p>
        </p:txBody>
      </p:sp>
      <p:graphicFrame>
        <p:nvGraphicFramePr>
          <p:cNvPr id="83972" name="Object 6"/>
          <p:cNvGraphicFramePr>
            <a:graphicFrameLocks noChangeAspect="1"/>
          </p:cNvGraphicFramePr>
          <p:nvPr/>
        </p:nvGraphicFramePr>
        <p:xfrm>
          <a:off x="685800" y="1371600"/>
          <a:ext cx="8229600" cy="2798763"/>
        </p:xfrm>
        <a:graphic>
          <a:graphicData uri="http://schemas.openxmlformats.org/presentationml/2006/ole">
            <mc:AlternateContent xmlns:mc="http://schemas.openxmlformats.org/markup-compatibility/2006">
              <mc:Choice xmlns:v="urn:schemas-microsoft-com:vml" Requires="v">
                <p:oleObj spid="_x0000_s83973" name="Document" r:id="rId1" imgW="8789035" imgH="2999105" progId="Word.Document.8">
                  <p:embed/>
                </p:oleObj>
              </mc:Choice>
              <mc:Fallback>
                <p:oleObj name="Document" r:id="rId1" imgW="8789035" imgH="2999105" progId="Word.Document.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82296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6018" name="直接连接符 4"/>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86019" name="Text Box 6"/>
          <p:cNvSpPr txBox="1">
            <a:spLocks noChangeArrowheads="1"/>
          </p:cNvSpPr>
          <p:nvPr/>
        </p:nvSpPr>
        <p:spPr bwMode="auto">
          <a:xfrm>
            <a:off x="228600" y="1371600"/>
            <a:ext cx="86868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b="1">
                <a:latin typeface="Times New Roman" panose="02020603050405020304" pitchFamily="18" charset="0"/>
              </a:rPr>
              <a:t>二、</a:t>
            </a:r>
            <a:r>
              <a:rPr lang="en-US" altLang="zh-CN" b="1">
                <a:latin typeface="Times New Roman" panose="02020603050405020304" pitchFamily="18" charset="0"/>
              </a:rPr>
              <a:t>Stokes</a:t>
            </a:r>
            <a:r>
              <a:rPr lang="zh-CN" altLang="en-US" b="1">
                <a:latin typeface="Times New Roman" panose="02020603050405020304" pitchFamily="18" charset="0"/>
              </a:rPr>
              <a:t>类（</a:t>
            </a:r>
            <a:r>
              <a:rPr lang="en-US" altLang="zh-CN" b="1">
                <a:latin typeface="Times New Roman" panose="02020603050405020304" pitchFamily="18" charset="0"/>
              </a:rPr>
              <a:t>Stokes</a:t>
            </a:r>
            <a:r>
              <a:rPr lang="zh-CN" altLang="en-US" b="1">
                <a:latin typeface="Times New Roman" panose="02020603050405020304" pitchFamily="18" charset="0"/>
              </a:rPr>
              <a:t>定理及可由其证明的定理）</a:t>
            </a:r>
            <a:endParaRPr lang="zh-CN" altLang="en-US" b="1">
              <a:latin typeface="Times New Roman" panose="02020603050405020304" pitchFamily="18" charset="0"/>
            </a:endParaRPr>
          </a:p>
        </p:txBody>
      </p:sp>
      <p:sp>
        <p:nvSpPr>
          <p:cNvPr id="86020" name="Text Box 7"/>
          <p:cNvSpPr txBox="1">
            <a:spLocks noChangeArrowheads="1"/>
          </p:cNvSpPr>
          <p:nvPr/>
        </p:nvSpPr>
        <p:spPr bwMode="auto">
          <a:xfrm>
            <a:off x="2667000" y="304800"/>
            <a:ext cx="40386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§1.4 </a:t>
            </a:r>
            <a:r>
              <a:rPr lang="zh-CN" altLang="en-US" sz="4400" b="1">
                <a:solidFill>
                  <a:schemeClr val="folHlink"/>
                </a:solidFill>
                <a:latin typeface="Times New Roman" panose="02020603050405020304" pitchFamily="18" charset="0"/>
                <a:cs typeface="Times New Roman" panose="02020603050405020304" pitchFamily="18" charset="0"/>
              </a:rPr>
              <a:t>积分定理</a:t>
            </a:r>
            <a:endParaRPr lang="zh-CN" altLang="en-US" sz="4400" b="1">
              <a:solidFill>
                <a:schemeClr val="folHlink"/>
              </a:solidFill>
              <a:latin typeface="Times New Roman" panose="02020603050405020304" pitchFamily="18" charset="0"/>
              <a:cs typeface="Times New Roman" panose="02020603050405020304" pitchFamily="18" charset="0"/>
            </a:endParaRPr>
          </a:p>
        </p:txBody>
      </p:sp>
      <p:graphicFrame>
        <p:nvGraphicFramePr>
          <p:cNvPr id="86021" name="Object 0"/>
          <p:cNvGraphicFramePr>
            <a:graphicFrameLocks noChangeAspect="1"/>
          </p:cNvGraphicFramePr>
          <p:nvPr/>
        </p:nvGraphicFramePr>
        <p:xfrm>
          <a:off x="381000" y="1981200"/>
          <a:ext cx="8542338" cy="4479925"/>
        </p:xfrm>
        <a:graphic>
          <a:graphicData uri="http://schemas.openxmlformats.org/presentationml/2006/ole">
            <mc:AlternateContent xmlns:mc="http://schemas.openxmlformats.org/markup-compatibility/2006">
              <mc:Choice xmlns:v="urn:schemas-microsoft-com:vml" Requires="v">
                <p:oleObj spid="_x0000_s86022" name="Document" r:id="rId1" imgW="8682355" imgH="4556760" progId="Word.Document.8">
                  <p:embed/>
                </p:oleObj>
              </mc:Choice>
              <mc:Fallback>
                <p:oleObj name="Document" r:id="rId1" imgW="8682355" imgH="4556760" progId="Word.Document.8">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8542338"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066" name="直接连接符 4"/>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88067" name="Text Box 9"/>
          <p:cNvSpPr txBox="1">
            <a:spLocks noChangeArrowheads="1"/>
          </p:cNvSpPr>
          <p:nvPr/>
        </p:nvSpPr>
        <p:spPr bwMode="auto">
          <a:xfrm>
            <a:off x="2971800" y="304800"/>
            <a:ext cx="33528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§1.5 </a:t>
            </a:r>
            <a:r>
              <a:rPr lang="en-US" altLang="zh-CN" sz="4400" b="1" i="1">
                <a:solidFill>
                  <a:schemeClr val="folHlink"/>
                </a:solidFill>
                <a:latin typeface="Times New Roman" panose="02020603050405020304" pitchFamily="18" charset="0"/>
                <a:cs typeface="Times New Roman" panose="02020603050405020304" pitchFamily="18" charset="0"/>
              </a:rPr>
              <a:t>δ</a:t>
            </a:r>
            <a:r>
              <a:rPr lang="zh-CN" altLang="en-US" sz="4400" b="1">
                <a:solidFill>
                  <a:schemeClr val="folHlink"/>
                </a:solidFill>
                <a:latin typeface="Times New Roman" panose="02020603050405020304" pitchFamily="18" charset="0"/>
                <a:cs typeface="Times New Roman" panose="02020603050405020304" pitchFamily="18" charset="0"/>
              </a:rPr>
              <a:t>函数</a:t>
            </a:r>
            <a:endParaRPr lang="zh-CN" altLang="en-US" sz="4400" b="1">
              <a:solidFill>
                <a:schemeClr val="folHlink"/>
              </a:solidFill>
              <a:latin typeface="Times New Roman" panose="02020603050405020304" pitchFamily="18" charset="0"/>
              <a:cs typeface="Times New Roman" panose="02020603050405020304" pitchFamily="18" charset="0"/>
            </a:endParaRPr>
          </a:p>
        </p:txBody>
      </p:sp>
      <p:sp>
        <p:nvSpPr>
          <p:cNvPr id="88068" name="Text Box 11"/>
          <p:cNvSpPr txBox="1">
            <a:spLocks noChangeArrowheads="1"/>
          </p:cNvSpPr>
          <p:nvPr/>
        </p:nvSpPr>
        <p:spPr bwMode="auto">
          <a:xfrm>
            <a:off x="304800" y="1295400"/>
            <a:ext cx="54102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b="1">
                <a:latin typeface="Times New Roman" panose="02020603050405020304" pitchFamily="18" charset="0"/>
              </a:rPr>
              <a:t>一、</a:t>
            </a:r>
            <a:r>
              <a:rPr lang="en-US" altLang="zh-CN" b="1" i="1">
                <a:solidFill>
                  <a:schemeClr val="folHlink"/>
                </a:solidFill>
                <a:latin typeface="Times New Roman" panose="02020603050405020304" pitchFamily="18" charset="0"/>
                <a:cs typeface="Times New Roman" panose="02020603050405020304" pitchFamily="18" charset="0"/>
              </a:rPr>
              <a:t>δ</a:t>
            </a:r>
            <a:r>
              <a:rPr lang="zh-CN" altLang="en-US" b="1">
                <a:solidFill>
                  <a:schemeClr val="folHlink"/>
                </a:solidFill>
                <a:latin typeface="Times New Roman" panose="02020603050405020304" pitchFamily="18" charset="0"/>
              </a:rPr>
              <a:t>函数的定义及基本性质</a:t>
            </a:r>
            <a:endParaRPr lang="zh-CN" altLang="en-US" b="1">
              <a:solidFill>
                <a:schemeClr val="folHlink"/>
              </a:solidFill>
              <a:latin typeface="Times New Roman" panose="02020603050405020304" pitchFamily="18" charset="0"/>
            </a:endParaRPr>
          </a:p>
        </p:txBody>
      </p:sp>
      <p:graphicFrame>
        <p:nvGraphicFramePr>
          <p:cNvPr id="88069" name="Object 13"/>
          <p:cNvGraphicFramePr>
            <a:graphicFrameLocks noChangeAspect="1"/>
          </p:cNvGraphicFramePr>
          <p:nvPr/>
        </p:nvGraphicFramePr>
        <p:xfrm>
          <a:off x="461963" y="2054225"/>
          <a:ext cx="8154987" cy="4792663"/>
        </p:xfrm>
        <a:graphic>
          <a:graphicData uri="http://schemas.openxmlformats.org/presentationml/2006/ole">
            <mc:AlternateContent xmlns:mc="http://schemas.openxmlformats.org/markup-compatibility/2006">
              <mc:Choice xmlns:v="urn:schemas-microsoft-com:vml" Requires="v">
                <p:oleObj spid="_x0000_s88071" name="Document" r:id="rId1" imgW="8710930" imgH="5114290" progId="Word.Document.8">
                  <p:embed/>
                </p:oleObj>
              </mc:Choice>
              <mc:Fallback>
                <p:oleObj name="Document" r:id="rId1" imgW="8710930" imgH="5114290" progId="Word.Document.8">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2054225"/>
                        <a:ext cx="8154987" cy="479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8070" name="Picture 7" descr="âçæåå½æ°âçå¾çæç´¢ç»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450" y="1020763"/>
            <a:ext cx="25908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114" name="直接连接符 3"/>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graphicFrame>
        <p:nvGraphicFramePr>
          <p:cNvPr id="90115" name="Object 11"/>
          <p:cNvGraphicFramePr>
            <a:graphicFrameLocks noChangeAspect="1"/>
          </p:cNvGraphicFramePr>
          <p:nvPr/>
        </p:nvGraphicFramePr>
        <p:xfrm>
          <a:off x="312738" y="1323975"/>
          <a:ext cx="8304212" cy="5432425"/>
        </p:xfrm>
        <a:graphic>
          <a:graphicData uri="http://schemas.openxmlformats.org/presentationml/2006/ole">
            <mc:AlternateContent xmlns:mc="http://schemas.openxmlformats.org/markup-compatibility/2006">
              <mc:Choice xmlns:v="urn:schemas-microsoft-com:vml" Requires="v">
                <p:oleObj spid="_x0000_s90117" name="Document" r:id="rId1" imgW="8849995" imgH="5791200" progId="Word.Document.8">
                  <p:embed/>
                </p:oleObj>
              </mc:Choice>
              <mc:Fallback>
                <p:oleObj name="Document" r:id="rId1" imgW="8849995" imgH="5791200" progId="Word.Document.8">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38" y="1323975"/>
                        <a:ext cx="8304212" cy="543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16" name="Text Box 14"/>
          <p:cNvSpPr txBox="1">
            <a:spLocks noChangeArrowheads="1"/>
          </p:cNvSpPr>
          <p:nvPr/>
        </p:nvSpPr>
        <p:spPr bwMode="auto">
          <a:xfrm>
            <a:off x="2971800" y="304800"/>
            <a:ext cx="34290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§1.5 </a:t>
            </a:r>
            <a:r>
              <a:rPr lang="en-US" altLang="zh-CN" sz="4400" b="1" i="1">
                <a:solidFill>
                  <a:schemeClr val="folHlink"/>
                </a:solidFill>
                <a:latin typeface="Times New Roman" panose="02020603050405020304" pitchFamily="18" charset="0"/>
                <a:cs typeface="Times New Roman" panose="02020603050405020304" pitchFamily="18" charset="0"/>
              </a:rPr>
              <a:t>δ</a:t>
            </a:r>
            <a:r>
              <a:rPr lang="zh-CN" altLang="en-US" sz="4400" b="1">
                <a:solidFill>
                  <a:schemeClr val="folHlink"/>
                </a:solidFill>
                <a:latin typeface="Times New Roman" panose="02020603050405020304" pitchFamily="18" charset="0"/>
                <a:cs typeface="Times New Roman" panose="02020603050405020304" pitchFamily="18" charset="0"/>
              </a:rPr>
              <a:t>函数</a:t>
            </a:r>
            <a:endParaRPr lang="zh-CN" altLang="en-US" sz="4400" b="1">
              <a:solidFill>
                <a:schemeClr val="folHlin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162" name="直接连接符 4"/>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92163" name="Text Box 7"/>
          <p:cNvSpPr txBox="1">
            <a:spLocks noChangeArrowheads="1"/>
          </p:cNvSpPr>
          <p:nvPr/>
        </p:nvSpPr>
        <p:spPr bwMode="auto">
          <a:xfrm>
            <a:off x="304800" y="1295400"/>
            <a:ext cx="75438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b="1">
                <a:solidFill>
                  <a:schemeClr val="folHlink"/>
                </a:solidFill>
                <a:latin typeface="宋体" panose="02010600030101010101" pitchFamily="2" charset="-122"/>
              </a:rPr>
              <a:t>二、</a:t>
            </a:r>
            <a:r>
              <a:rPr lang="en-US" altLang="zh-CN" b="1" i="1">
                <a:solidFill>
                  <a:schemeClr val="folHlink"/>
                </a:solidFill>
                <a:latin typeface="Times New Roman" panose="02020603050405020304" pitchFamily="18" charset="0"/>
              </a:rPr>
              <a:t>δ</a:t>
            </a:r>
            <a:r>
              <a:rPr lang="zh-CN" altLang="en-US" b="1">
                <a:solidFill>
                  <a:schemeClr val="folHlink"/>
                </a:solidFill>
                <a:latin typeface="宋体" panose="02010600030101010101" pitchFamily="2" charset="-122"/>
              </a:rPr>
              <a:t>函数在正交曲线坐标系下的表达式 </a:t>
            </a:r>
            <a:endParaRPr lang="zh-CN" altLang="en-US" b="1">
              <a:solidFill>
                <a:schemeClr val="folHlink"/>
              </a:solidFill>
              <a:latin typeface="宋体" panose="02010600030101010101" pitchFamily="2" charset="-122"/>
            </a:endParaRPr>
          </a:p>
        </p:txBody>
      </p:sp>
      <p:graphicFrame>
        <p:nvGraphicFramePr>
          <p:cNvPr id="92164" name="Object 0"/>
          <p:cNvGraphicFramePr>
            <a:graphicFrameLocks noChangeAspect="1"/>
          </p:cNvGraphicFramePr>
          <p:nvPr/>
        </p:nvGraphicFramePr>
        <p:xfrm>
          <a:off x="496888" y="1828800"/>
          <a:ext cx="8647112" cy="4718050"/>
        </p:xfrm>
        <a:graphic>
          <a:graphicData uri="http://schemas.openxmlformats.org/presentationml/2006/ole">
            <mc:AlternateContent xmlns:mc="http://schemas.openxmlformats.org/markup-compatibility/2006">
              <mc:Choice xmlns:v="urn:schemas-microsoft-com:vml" Requires="v">
                <p:oleObj spid="_x0000_s92166" name="Document" r:id="rId1" imgW="9162415" imgH="5032375" progId="Word.Document.8">
                  <p:embed/>
                </p:oleObj>
              </mc:Choice>
              <mc:Fallback>
                <p:oleObj name="Document" r:id="rId1" imgW="9162415" imgH="5032375" progId="Word.Document.8">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8" y="1828800"/>
                        <a:ext cx="8647112"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5" name="Text Box 11"/>
          <p:cNvSpPr txBox="1">
            <a:spLocks noChangeArrowheads="1"/>
          </p:cNvSpPr>
          <p:nvPr/>
        </p:nvSpPr>
        <p:spPr bwMode="auto">
          <a:xfrm>
            <a:off x="2971800" y="304800"/>
            <a:ext cx="35052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§1.5 </a:t>
            </a:r>
            <a:r>
              <a:rPr lang="en-US" altLang="zh-CN" sz="4400" b="1" i="1">
                <a:solidFill>
                  <a:schemeClr val="folHlink"/>
                </a:solidFill>
                <a:latin typeface="Times New Roman" panose="02020603050405020304" pitchFamily="18" charset="0"/>
                <a:cs typeface="Times New Roman" panose="02020603050405020304" pitchFamily="18" charset="0"/>
              </a:rPr>
              <a:t>δ</a:t>
            </a:r>
            <a:r>
              <a:rPr lang="zh-CN" altLang="en-US" sz="4400" b="1">
                <a:solidFill>
                  <a:schemeClr val="folHlink"/>
                </a:solidFill>
                <a:latin typeface="Times New Roman" panose="02020603050405020304" pitchFamily="18" charset="0"/>
                <a:cs typeface="Times New Roman" panose="02020603050405020304" pitchFamily="18" charset="0"/>
              </a:rPr>
              <a:t>函数</a:t>
            </a:r>
            <a:endParaRPr lang="zh-CN" altLang="en-US" sz="4400" b="1">
              <a:solidFill>
                <a:schemeClr val="folHlin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4210" name="直接连接符 7"/>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graphicFrame>
        <p:nvGraphicFramePr>
          <p:cNvPr id="94211" name="Object 6"/>
          <p:cNvGraphicFramePr>
            <a:graphicFrameLocks noChangeAspect="1"/>
          </p:cNvGraphicFramePr>
          <p:nvPr>
            <p:ph/>
          </p:nvPr>
        </p:nvGraphicFramePr>
        <p:xfrm>
          <a:off x="2362200" y="3276600"/>
          <a:ext cx="4164013" cy="3108325"/>
        </p:xfrm>
        <a:graphic>
          <a:graphicData uri="http://schemas.openxmlformats.org/presentationml/2006/ole">
            <mc:AlternateContent xmlns:mc="http://schemas.openxmlformats.org/markup-compatibility/2006">
              <mc:Choice xmlns:v="urn:schemas-microsoft-com:vml" Requires="v">
                <p:oleObj spid="_x0000_s94217" name="Visio" r:id="rId1" imgW="4977130" imgH="3714750" progId="">
                  <p:embed/>
                </p:oleObj>
              </mc:Choice>
              <mc:Fallback>
                <p:oleObj name="Visio" r:id="rId1" imgW="4977130" imgH="3714750" progId="">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276600"/>
                        <a:ext cx="4164013"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2" name="Text Box 9"/>
          <p:cNvSpPr txBox="1">
            <a:spLocks noChangeArrowheads="1"/>
          </p:cNvSpPr>
          <p:nvPr/>
        </p:nvSpPr>
        <p:spPr bwMode="auto">
          <a:xfrm>
            <a:off x="381000" y="1295400"/>
            <a:ext cx="37338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b="1">
                <a:solidFill>
                  <a:schemeClr val="folHlink"/>
                </a:solidFill>
                <a:latin typeface="宋体" panose="02010600030101010101" pitchFamily="2" charset="-122"/>
              </a:rPr>
              <a:t>三、二个常用公式</a:t>
            </a:r>
            <a:endParaRPr lang="zh-CN" altLang="en-US" b="1">
              <a:solidFill>
                <a:schemeClr val="folHlink"/>
              </a:solidFill>
              <a:latin typeface="宋体" panose="02010600030101010101" pitchFamily="2" charset="-122"/>
            </a:endParaRPr>
          </a:p>
        </p:txBody>
      </p:sp>
      <p:sp>
        <p:nvSpPr>
          <p:cNvPr id="94213" name="Rectangle 13"/>
          <p:cNvSpPr>
            <a:spLocks noChangeArrowheads="1"/>
          </p:cNvSpPr>
          <p:nvPr/>
        </p:nvSpPr>
        <p:spPr bwMode="auto">
          <a:xfrm>
            <a:off x="2586038" y="2952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94214" name="Object 14"/>
          <p:cNvGraphicFramePr>
            <a:graphicFrameLocks noChangeAspect="1"/>
          </p:cNvGraphicFramePr>
          <p:nvPr/>
        </p:nvGraphicFramePr>
        <p:xfrm>
          <a:off x="1295400" y="2133600"/>
          <a:ext cx="4772025" cy="952500"/>
        </p:xfrm>
        <a:graphic>
          <a:graphicData uri="http://schemas.openxmlformats.org/presentationml/2006/ole">
            <mc:AlternateContent xmlns:mc="http://schemas.openxmlformats.org/markup-compatibility/2006">
              <mc:Choice xmlns:v="urn:schemas-microsoft-com:vml" Requires="v">
                <p:oleObj spid="_x0000_s94218" name="" r:id="rId3" imgW="4775200" imgH="952500" progId="Equation.3">
                  <p:embed/>
                </p:oleObj>
              </mc:Choice>
              <mc:Fallback>
                <p:oleObj name="" r:id="rId3" imgW="4775200" imgH="9525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133600"/>
                        <a:ext cx="4772025" cy="9525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5" name="Text Box 16"/>
          <p:cNvSpPr txBox="1">
            <a:spLocks noChangeArrowheads="1"/>
          </p:cNvSpPr>
          <p:nvPr/>
        </p:nvSpPr>
        <p:spPr bwMode="auto">
          <a:xfrm>
            <a:off x="990600" y="3352800"/>
            <a:ext cx="1981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sz="3000">
                <a:latin typeface="Times New Roman" panose="02020603050405020304" pitchFamily="18" charset="0"/>
              </a:rPr>
              <a:t>【</a:t>
            </a:r>
            <a:r>
              <a:rPr lang="zh-CN" altLang="en-US" sz="3000">
                <a:latin typeface="Times New Roman" panose="02020603050405020304" pitchFamily="18" charset="0"/>
              </a:rPr>
              <a:t>证</a:t>
            </a:r>
            <a:r>
              <a:rPr lang="en-US" altLang="zh-CN" sz="3000">
                <a:latin typeface="Times New Roman" panose="02020603050405020304" pitchFamily="18" charset="0"/>
              </a:rPr>
              <a:t>】</a:t>
            </a:r>
            <a:endParaRPr lang="en-US" altLang="zh-CN" sz="3000">
              <a:latin typeface="Times New Roman" panose="02020603050405020304" pitchFamily="18" charset="0"/>
            </a:endParaRPr>
          </a:p>
        </p:txBody>
      </p:sp>
      <p:sp>
        <p:nvSpPr>
          <p:cNvPr id="94216" name="Text Box 18"/>
          <p:cNvSpPr txBox="1">
            <a:spLocks noChangeArrowheads="1"/>
          </p:cNvSpPr>
          <p:nvPr/>
        </p:nvSpPr>
        <p:spPr bwMode="auto">
          <a:xfrm>
            <a:off x="2971800" y="304800"/>
            <a:ext cx="33528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§1.5 </a:t>
            </a:r>
            <a:r>
              <a:rPr lang="en-US" altLang="zh-CN" sz="4400" b="1" i="1">
                <a:solidFill>
                  <a:schemeClr val="folHlink"/>
                </a:solidFill>
                <a:latin typeface="Times New Roman" panose="02020603050405020304" pitchFamily="18" charset="0"/>
                <a:cs typeface="Times New Roman" panose="02020603050405020304" pitchFamily="18" charset="0"/>
              </a:rPr>
              <a:t>δ</a:t>
            </a:r>
            <a:r>
              <a:rPr lang="zh-CN" altLang="en-US" sz="4400" b="1">
                <a:solidFill>
                  <a:schemeClr val="folHlink"/>
                </a:solidFill>
                <a:latin typeface="Times New Roman" panose="02020603050405020304" pitchFamily="18" charset="0"/>
                <a:cs typeface="Times New Roman" panose="02020603050405020304" pitchFamily="18" charset="0"/>
              </a:rPr>
              <a:t>函数</a:t>
            </a:r>
            <a:endParaRPr lang="zh-CN" altLang="en-US" sz="4400" b="1">
              <a:solidFill>
                <a:schemeClr val="folHlin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6258" name="直接连接符 8"/>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graphicFrame>
        <p:nvGraphicFramePr>
          <p:cNvPr id="96259" name="Object 0"/>
          <p:cNvGraphicFramePr>
            <a:graphicFrameLocks noChangeAspect="1"/>
          </p:cNvGraphicFramePr>
          <p:nvPr>
            <p:ph sz="quarter" idx="2"/>
          </p:nvPr>
        </p:nvGraphicFramePr>
        <p:xfrm>
          <a:off x="609600" y="3657600"/>
          <a:ext cx="2057400" cy="1601788"/>
        </p:xfrm>
        <a:graphic>
          <a:graphicData uri="http://schemas.openxmlformats.org/presentationml/2006/ole">
            <mc:AlternateContent xmlns:mc="http://schemas.openxmlformats.org/markup-compatibility/2006">
              <mc:Choice xmlns:v="urn:schemas-microsoft-com:vml" Requires="v">
                <p:oleObj spid="_x0000_s96266" name="Visio" r:id="rId1" imgW="2030095" imgH="1580515" progId="">
                  <p:embed/>
                </p:oleObj>
              </mc:Choice>
              <mc:Fallback>
                <p:oleObj name="Visio" r:id="rId1" imgW="2030095" imgH="1580515" progId="">
                  <p:embed/>
                  <p:pic>
                    <p:nvPicPr>
                      <p:cNvPr id="0" name="Object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657600"/>
                        <a:ext cx="2057400" cy="160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60" name="Rectangle 9"/>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96261" name="Object 1"/>
          <p:cNvGraphicFramePr>
            <a:graphicFrameLocks noChangeAspect="1"/>
          </p:cNvGraphicFramePr>
          <p:nvPr>
            <p:ph sz="quarter" idx="3"/>
          </p:nvPr>
        </p:nvGraphicFramePr>
        <p:xfrm>
          <a:off x="6781800" y="3505200"/>
          <a:ext cx="1695450" cy="1752600"/>
        </p:xfrm>
        <a:graphic>
          <a:graphicData uri="http://schemas.openxmlformats.org/presentationml/2006/ole">
            <mc:AlternateContent xmlns:mc="http://schemas.openxmlformats.org/markup-compatibility/2006">
              <mc:Choice xmlns:v="urn:schemas-microsoft-com:vml" Requires="v">
                <p:oleObj spid="_x0000_s96267" name="Visio" r:id="rId3" imgW="1960245" imgH="2026920" progId="">
                  <p:embed/>
                </p:oleObj>
              </mc:Choice>
              <mc:Fallback>
                <p:oleObj name="Visio" r:id="rId3" imgW="1960245" imgH="2026920" progId="">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505200"/>
                        <a:ext cx="16954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2" name="Object 2"/>
          <p:cNvGraphicFramePr>
            <a:graphicFrameLocks noChangeAspect="1"/>
          </p:cNvGraphicFramePr>
          <p:nvPr/>
        </p:nvGraphicFramePr>
        <p:xfrm>
          <a:off x="685800" y="1447800"/>
          <a:ext cx="2733675" cy="952500"/>
        </p:xfrm>
        <a:graphic>
          <a:graphicData uri="http://schemas.openxmlformats.org/presentationml/2006/ole">
            <mc:AlternateContent xmlns:mc="http://schemas.openxmlformats.org/markup-compatibility/2006">
              <mc:Choice xmlns:v="urn:schemas-microsoft-com:vml" Requires="v">
                <p:oleObj spid="_x0000_s96268" name="" r:id="rId5" imgW="2730500" imgH="952500" progId="Equation.3">
                  <p:embed/>
                </p:oleObj>
              </mc:Choice>
              <mc:Fallback>
                <p:oleObj name="" r:id="rId5" imgW="2730500" imgH="9525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447800"/>
                        <a:ext cx="2733675" cy="9525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3" name="Object 3"/>
          <p:cNvGraphicFramePr>
            <a:graphicFrameLocks noChangeAspect="1"/>
          </p:cNvGraphicFramePr>
          <p:nvPr/>
        </p:nvGraphicFramePr>
        <p:xfrm>
          <a:off x="3200400" y="3200400"/>
          <a:ext cx="2824163" cy="2273300"/>
        </p:xfrm>
        <a:graphic>
          <a:graphicData uri="http://schemas.openxmlformats.org/presentationml/2006/ole">
            <mc:AlternateContent xmlns:mc="http://schemas.openxmlformats.org/markup-compatibility/2006">
              <mc:Choice xmlns:v="urn:schemas-microsoft-com:vml" Requires="v">
                <p:oleObj spid="_x0000_s96269" name="Visio" r:id="rId7" imgW="3350260" imgH="2820670" progId="">
                  <p:embed/>
                </p:oleObj>
              </mc:Choice>
              <mc:Fallback>
                <p:oleObj name="Visio" r:id="rId7" imgW="3350260" imgH="2820670" progId="">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3200400"/>
                        <a:ext cx="2824163" cy="227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264" name="Text Box 23"/>
          <p:cNvSpPr txBox="1">
            <a:spLocks noChangeArrowheads="1"/>
          </p:cNvSpPr>
          <p:nvPr/>
        </p:nvSpPr>
        <p:spPr bwMode="auto">
          <a:xfrm>
            <a:off x="381000" y="2514600"/>
            <a:ext cx="1295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sz="3000">
                <a:latin typeface="Times New Roman" panose="02020603050405020304" pitchFamily="18" charset="0"/>
              </a:rPr>
              <a:t>【</a:t>
            </a:r>
            <a:r>
              <a:rPr lang="zh-CN" altLang="en-US" sz="3000">
                <a:latin typeface="Times New Roman" panose="02020603050405020304" pitchFamily="18" charset="0"/>
              </a:rPr>
              <a:t>证</a:t>
            </a:r>
            <a:r>
              <a:rPr lang="en-US" altLang="zh-CN" sz="3000">
                <a:latin typeface="Times New Roman" panose="02020603050405020304" pitchFamily="18" charset="0"/>
              </a:rPr>
              <a:t>】</a:t>
            </a:r>
            <a:endParaRPr lang="en-US" altLang="zh-CN" sz="3000">
              <a:latin typeface="Times New Roman" panose="02020603050405020304" pitchFamily="18" charset="0"/>
            </a:endParaRPr>
          </a:p>
        </p:txBody>
      </p:sp>
      <p:sp>
        <p:nvSpPr>
          <p:cNvPr id="96265" name="Text Box 24"/>
          <p:cNvSpPr txBox="1">
            <a:spLocks noChangeArrowheads="1"/>
          </p:cNvSpPr>
          <p:nvPr/>
        </p:nvSpPr>
        <p:spPr bwMode="auto">
          <a:xfrm>
            <a:off x="2971800" y="304800"/>
            <a:ext cx="34290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Times New Roman" panose="02020603050405020304" pitchFamily="18" charset="0"/>
                <a:cs typeface="Times New Roman" panose="02020603050405020304" pitchFamily="18" charset="0"/>
              </a:rPr>
              <a:t>§1.5 </a:t>
            </a:r>
            <a:r>
              <a:rPr lang="en-US" altLang="zh-CN" sz="4400" b="1" i="1">
                <a:solidFill>
                  <a:schemeClr val="folHlink"/>
                </a:solidFill>
                <a:latin typeface="Times New Roman" panose="02020603050405020304" pitchFamily="18" charset="0"/>
                <a:cs typeface="Times New Roman" panose="02020603050405020304" pitchFamily="18" charset="0"/>
              </a:rPr>
              <a:t>δ</a:t>
            </a:r>
            <a:r>
              <a:rPr lang="zh-CN" altLang="en-US" sz="4400" b="1">
                <a:solidFill>
                  <a:schemeClr val="folHlink"/>
                </a:solidFill>
                <a:latin typeface="Times New Roman" panose="02020603050405020304" pitchFamily="18" charset="0"/>
                <a:cs typeface="Times New Roman" panose="02020603050405020304" pitchFamily="18" charset="0"/>
              </a:rPr>
              <a:t>函数</a:t>
            </a:r>
            <a:endParaRPr lang="zh-CN" altLang="en-US" sz="4400" b="1">
              <a:solidFill>
                <a:schemeClr val="folHlin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4"/>
          <p:cNvGrpSpPr/>
          <p:nvPr/>
        </p:nvGrpSpPr>
        <p:grpSpPr bwMode="auto">
          <a:xfrm>
            <a:off x="2286000" y="76200"/>
            <a:ext cx="5334000" cy="3159125"/>
            <a:chOff x="1968" y="2138"/>
            <a:chExt cx="3168" cy="1846"/>
          </a:xfrm>
        </p:grpSpPr>
        <p:sp>
          <p:nvSpPr>
            <p:cNvPr id="98308" name="Freeform 5"/>
            <p:cNvSpPr/>
            <p:nvPr/>
          </p:nvSpPr>
          <p:spPr bwMode="auto">
            <a:xfrm>
              <a:off x="3097" y="2263"/>
              <a:ext cx="575" cy="908"/>
            </a:xfrm>
            <a:custGeom>
              <a:avLst/>
              <a:gdLst>
                <a:gd name="T0" fmla="*/ 136 w 768"/>
                <a:gd name="T1" fmla="*/ 91 h 1440"/>
                <a:gd name="T2" fmla="*/ 102 w 768"/>
                <a:gd name="T3" fmla="*/ 48 h 1440"/>
                <a:gd name="T4" fmla="*/ 0 w 768"/>
                <a:gd name="T5" fmla="*/ 0 h 1440"/>
                <a:gd name="T6" fmla="*/ 0 60000 65536"/>
                <a:gd name="T7" fmla="*/ 0 60000 65536"/>
                <a:gd name="T8" fmla="*/ 0 60000 65536"/>
                <a:gd name="T9" fmla="*/ 0 w 768"/>
                <a:gd name="T10" fmla="*/ 0 h 1440"/>
                <a:gd name="T11" fmla="*/ 768 w 768"/>
                <a:gd name="T12" fmla="*/ 1440 h 1440"/>
              </a:gdLst>
              <a:ahLst/>
              <a:cxnLst>
                <a:cxn ang="T6">
                  <a:pos x="T0" y="T1"/>
                </a:cxn>
                <a:cxn ang="T7">
                  <a:pos x="T2" y="T3"/>
                </a:cxn>
                <a:cxn ang="T8">
                  <a:pos x="T4" y="T5"/>
                </a:cxn>
              </a:cxnLst>
              <a:rect l="T9" t="T10" r="T11" b="T12"/>
              <a:pathLst>
                <a:path w="768" h="1440">
                  <a:moveTo>
                    <a:pt x="768" y="1440"/>
                  </a:moveTo>
                  <a:cubicBezTo>
                    <a:pt x="736" y="1224"/>
                    <a:pt x="704" y="1008"/>
                    <a:pt x="576" y="768"/>
                  </a:cubicBezTo>
                  <a:cubicBezTo>
                    <a:pt x="448" y="528"/>
                    <a:pt x="224" y="264"/>
                    <a:pt x="0" y="0"/>
                  </a:cubicBezTo>
                </a:path>
              </a:pathLst>
            </a:custGeom>
            <a:noFill/>
            <a:ln w="25400">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309" name="Freeform 6"/>
            <p:cNvSpPr/>
            <p:nvPr/>
          </p:nvSpPr>
          <p:spPr bwMode="auto">
            <a:xfrm>
              <a:off x="2691" y="3171"/>
              <a:ext cx="981" cy="563"/>
            </a:xfrm>
            <a:custGeom>
              <a:avLst/>
              <a:gdLst>
                <a:gd name="T0" fmla="*/ 244 w 1296"/>
                <a:gd name="T1" fmla="*/ 0 h 768"/>
                <a:gd name="T2" fmla="*/ 126 w 1296"/>
                <a:gd name="T3" fmla="*/ 30 h 768"/>
                <a:gd name="T4" fmla="*/ 0 w 1296"/>
                <a:gd name="T5" fmla="*/ 119 h 768"/>
                <a:gd name="T6" fmla="*/ 0 60000 65536"/>
                <a:gd name="T7" fmla="*/ 0 60000 65536"/>
                <a:gd name="T8" fmla="*/ 0 60000 65536"/>
                <a:gd name="T9" fmla="*/ 0 w 1296"/>
                <a:gd name="T10" fmla="*/ 0 h 768"/>
                <a:gd name="T11" fmla="*/ 1296 w 1296"/>
                <a:gd name="T12" fmla="*/ 768 h 768"/>
              </a:gdLst>
              <a:ahLst/>
              <a:cxnLst>
                <a:cxn ang="T6">
                  <a:pos x="T0" y="T1"/>
                </a:cxn>
                <a:cxn ang="T7">
                  <a:pos x="T2" y="T3"/>
                </a:cxn>
                <a:cxn ang="T8">
                  <a:pos x="T4" y="T5"/>
                </a:cxn>
              </a:cxnLst>
              <a:rect l="T9" t="T10" r="T11" b="T12"/>
              <a:pathLst>
                <a:path w="1296" h="768">
                  <a:moveTo>
                    <a:pt x="1296" y="0"/>
                  </a:moveTo>
                  <a:cubicBezTo>
                    <a:pt x="1092" y="32"/>
                    <a:pt x="888" y="64"/>
                    <a:pt x="672" y="192"/>
                  </a:cubicBezTo>
                  <a:cubicBezTo>
                    <a:pt x="456" y="320"/>
                    <a:pt x="112" y="672"/>
                    <a:pt x="0" y="768"/>
                  </a:cubicBezTo>
                </a:path>
              </a:pathLst>
            </a:custGeom>
            <a:noFill/>
            <a:ln w="25400">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310" name="Freeform 7"/>
            <p:cNvSpPr/>
            <p:nvPr/>
          </p:nvSpPr>
          <p:spPr bwMode="auto">
            <a:xfrm>
              <a:off x="3672" y="3171"/>
              <a:ext cx="1081" cy="93"/>
            </a:xfrm>
            <a:custGeom>
              <a:avLst/>
              <a:gdLst>
                <a:gd name="T0" fmla="*/ 0 w 1440"/>
                <a:gd name="T1" fmla="*/ 0 h 768"/>
                <a:gd name="T2" fmla="*/ 77 w 1440"/>
                <a:gd name="T3" fmla="*/ 0 h 768"/>
                <a:gd name="T4" fmla="*/ 258 w 1440"/>
                <a:gd name="T5" fmla="*/ 0 h 768"/>
                <a:gd name="T6" fmla="*/ 0 60000 65536"/>
                <a:gd name="T7" fmla="*/ 0 60000 65536"/>
                <a:gd name="T8" fmla="*/ 0 60000 65536"/>
                <a:gd name="T9" fmla="*/ 0 w 1440"/>
                <a:gd name="T10" fmla="*/ 0 h 768"/>
                <a:gd name="T11" fmla="*/ 1440 w 1440"/>
                <a:gd name="T12" fmla="*/ 768 h 768"/>
              </a:gdLst>
              <a:ahLst/>
              <a:cxnLst>
                <a:cxn ang="T6">
                  <a:pos x="T0" y="T1"/>
                </a:cxn>
                <a:cxn ang="T7">
                  <a:pos x="T2" y="T3"/>
                </a:cxn>
                <a:cxn ang="T8">
                  <a:pos x="T4" y="T5"/>
                </a:cxn>
              </a:cxnLst>
              <a:rect l="T9" t="T10" r="T11" b="T12"/>
              <a:pathLst>
                <a:path w="1440" h="768">
                  <a:moveTo>
                    <a:pt x="0" y="0"/>
                  </a:moveTo>
                  <a:cubicBezTo>
                    <a:pt x="96" y="200"/>
                    <a:pt x="192" y="400"/>
                    <a:pt x="432" y="528"/>
                  </a:cubicBezTo>
                  <a:cubicBezTo>
                    <a:pt x="672" y="656"/>
                    <a:pt x="1056" y="712"/>
                    <a:pt x="1440" y="768"/>
                  </a:cubicBezTo>
                </a:path>
              </a:pathLst>
            </a:custGeom>
            <a:noFill/>
            <a:ln w="25400">
              <a:solidFill>
                <a:schemeClr val="tx1"/>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311" name="Line 8"/>
            <p:cNvSpPr>
              <a:spLocks noChangeShapeType="1"/>
            </p:cNvSpPr>
            <p:nvPr/>
          </p:nvSpPr>
          <p:spPr bwMode="auto">
            <a:xfrm flipH="1" flipV="1">
              <a:off x="3502" y="2294"/>
              <a:ext cx="170" cy="87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2" name="Line 9"/>
            <p:cNvSpPr>
              <a:spLocks noChangeShapeType="1"/>
            </p:cNvSpPr>
            <p:nvPr/>
          </p:nvSpPr>
          <p:spPr bwMode="auto">
            <a:xfrm flipH="1">
              <a:off x="2894" y="3171"/>
              <a:ext cx="778" cy="1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3" name="Line 10"/>
            <p:cNvSpPr>
              <a:spLocks noChangeShapeType="1"/>
            </p:cNvSpPr>
            <p:nvPr/>
          </p:nvSpPr>
          <p:spPr bwMode="auto">
            <a:xfrm>
              <a:off x="3672" y="3171"/>
              <a:ext cx="980" cy="25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4" name="Freeform 11"/>
            <p:cNvSpPr/>
            <p:nvPr/>
          </p:nvSpPr>
          <p:spPr bwMode="auto">
            <a:xfrm>
              <a:off x="3672" y="3264"/>
              <a:ext cx="642" cy="251"/>
            </a:xfrm>
            <a:custGeom>
              <a:avLst/>
              <a:gdLst>
                <a:gd name="T0" fmla="*/ 111 w 912"/>
                <a:gd name="T1" fmla="*/ 0 h 384"/>
                <a:gd name="T2" fmla="*/ 46 w 912"/>
                <a:gd name="T3" fmla="*/ 11 h 384"/>
                <a:gd name="T4" fmla="*/ 0 w 912"/>
                <a:gd name="T5" fmla="*/ 30 h 384"/>
                <a:gd name="T6" fmla="*/ 0 60000 65536"/>
                <a:gd name="T7" fmla="*/ 0 60000 65536"/>
                <a:gd name="T8" fmla="*/ 0 60000 65536"/>
                <a:gd name="T9" fmla="*/ 0 w 912"/>
                <a:gd name="T10" fmla="*/ 0 h 384"/>
                <a:gd name="T11" fmla="*/ 912 w 912"/>
                <a:gd name="T12" fmla="*/ 384 h 384"/>
              </a:gdLst>
              <a:ahLst/>
              <a:cxnLst>
                <a:cxn ang="T6">
                  <a:pos x="T0" y="T1"/>
                </a:cxn>
                <a:cxn ang="T7">
                  <a:pos x="T2" y="T3"/>
                </a:cxn>
                <a:cxn ang="T8">
                  <a:pos x="T4" y="T5"/>
                </a:cxn>
              </a:cxnLst>
              <a:rect l="T9" t="T10" r="T11" b="T12"/>
              <a:pathLst>
                <a:path w="912" h="384">
                  <a:moveTo>
                    <a:pt x="912" y="0"/>
                  </a:moveTo>
                  <a:cubicBezTo>
                    <a:pt x="724" y="40"/>
                    <a:pt x="536" y="80"/>
                    <a:pt x="384" y="144"/>
                  </a:cubicBezTo>
                  <a:cubicBezTo>
                    <a:pt x="232" y="208"/>
                    <a:pt x="116" y="296"/>
                    <a:pt x="0" y="384"/>
                  </a:cubicBezTo>
                </a:path>
              </a:pathLst>
            </a:custGeom>
            <a:noFill/>
            <a:ln w="38100">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315" name="Freeform 12"/>
            <p:cNvSpPr/>
            <p:nvPr/>
          </p:nvSpPr>
          <p:spPr bwMode="auto">
            <a:xfrm>
              <a:off x="3435" y="2607"/>
              <a:ext cx="237" cy="564"/>
            </a:xfrm>
            <a:custGeom>
              <a:avLst/>
              <a:gdLst>
                <a:gd name="T0" fmla="*/ 3 w 576"/>
                <a:gd name="T1" fmla="*/ 13 h 1200"/>
                <a:gd name="T2" fmla="*/ 2 w 576"/>
                <a:gd name="T3" fmla="*/ 7 h 1200"/>
                <a:gd name="T4" fmla="*/ 0 w 576"/>
                <a:gd name="T5" fmla="*/ 0 h 1200"/>
                <a:gd name="T6" fmla="*/ 0 60000 65536"/>
                <a:gd name="T7" fmla="*/ 0 60000 65536"/>
                <a:gd name="T8" fmla="*/ 0 60000 65536"/>
                <a:gd name="T9" fmla="*/ 0 w 576"/>
                <a:gd name="T10" fmla="*/ 0 h 1200"/>
                <a:gd name="T11" fmla="*/ 576 w 576"/>
                <a:gd name="T12" fmla="*/ 1200 h 1200"/>
              </a:gdLst>
              <a:ahLst/>
              <a:cxnLst>
                <a:cxn ang="T6">
                  <a:pos x="T0" y="T1"/>
                </a:cxn>
                <a:cxn ang="T7">
                  <a:pos x="T2" y="T3"/>
                </a:cxn>
                <a:cxn ang="T8">
                  <a:pos x="T4" y="T5"/>
                </a:cxn>
              </a:cxnLst>
              <a:rect l="T9" t="T10" r="T11" b="T12"/>
              <a:pathLst>
                <a:path w="576" h="1200">
                  <a:moveTo>
                    <a:pt x="576" y="1200"/>
                  </a:moveTo>
                  <a:cubicBezTo>
                    <a:pt x="552" y="1012"/>
                    <a:pt x="528" y="824"/>
                    <a:pt x="432" y="624"/>
                  </a:cubicBezTo>
                  <a:cubicBezTo>
                    <a:pt x="336" y="424"/>
                    <a:pt x="72" y="104"/>
                    <a:pt x="0" y="0"/>
                  </a:cubicBezTo>
                </a:path>
              </a:pathLst>
            </a:custGeom>
            <a:noFill/>
            <a:ln w="38100">
              <a:solidFill>
                <a:srgbClr val="FF66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316" name="Freeform 13"/>
            <p:cNvSpPr/>
            <p:nvPr/>
          </p:nvSpPr>
          <p:spPr bwMode="auto">
            <a:xfrm>
              <a:off x="2793" y="2858"/>
              <a:ext cx="236" cy="563"/>
            </a:xfrm>
            <a:custGeom>
              <a:avLst/>
              <a:gdLst>
                <a:gd name="T0" fmla="*/ 3 w 576"/>
                <a:gd name="T1" fmla="*/ 13 h 1200"/>
                <a:gd name="T2" fmla="*/ 2 w 576"/>
                <a:gd name="T3" fmla="*/ 7 h 1200"/>
                <a:gd name="T4" fmla="*/ 0 w 576"/>
                <a:gd name="T5" fmla="*/ 0 h 1200"/>
                <a:gd name="T6" fmla="*/ 0 60000 65536"/>
                <a:gd name="T7" fmla="*/ 0 60000 65536"/>
                <a:gd name="T8" fmla="*/ 0 60000 65536"/>
                <a:gd name="T9" fmla="*/ 0 w 576"/>
                <a:gd name="T10" fmla="*/ 0 h 1200"/>
                <a:gd name="T11" fmla="*/ 576 w 576"/>
                <a:gd name="T12" fmla="*/ 1200 h 1200"/>
              </a:gdLst>
              <a:ahLst/>
              <a:cxnLst>
                <a:cxn ang="T6">
                  <a:pos x="T0" y="T1"/>
                </a:cxn>
                <a:cxn ang="T7">
                  <a:pos x="T2" y="T3"/>
                </a:cxn>
                <a:cxn ang="T8">
                  <a:pos x="T4" y="T5"/>
                </a:cxn>
              </a:cxnLst>
              <a:rect l="T9" t="T10" r="T11" b="T12"/>
              <a:pathLst>
                <a:path w="576" h="1200">
                  <a:moveTo>
                    <a:pt x="576" y="1200"/>
                  </a:moveTo>
                  <a:cubicBezTo>
                    <a:pt x="552" y="1012"/>
                    <a:pt x="528" y="824"/>
                    <a:pt x="432" y="624"/>
                  </a:cubicBezTo>
                  <a:cubicBezTo>
                    <a:pt x="336" y="424"/>
                    <a:pt x="72" y="104"/>
                    <a:pt x="0" y="0"/>
                  </a:cubicBezTo>
                </a:path>
              </a:pathLst>
            </a:custGeom>
            <a:noFill/>
            <a:ln w="38100">
              <a:solidFill>
                <a:srgbClr val="FF66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317" name="Freeform 14"/>
            <p:cNvSpPr/>
            <p:nvPr/>
          </p:nvSpPr>
          <p:spPr bwMode="auto">
            <a:xfrm>
              <a:off x="3029" y="3171"/>
              <a:ext cx="643" cy="250"/>
            </a:xfrm>
            <a:custGeom>
              <a:avLst/>
              <a:gdLst>
                <a:gd name="T0" fmla="*/ 112 w 912"/>
                <a:gd name="T1" fmla="*/ 0 h 384"/>
                <a:gd name="T2" fmla="*/ 47 w 912"/>
                <a:gd name="T3" fmla="*/ 11 h 384"/>
                <a:gd name="T4" fmla="*/ 0 w 912"/>
                <a:gd name="T5" fmla="*/ 29 h 384"/>
                <a:gd name="T6" fmla="*/ 0 60000 65536"/>
                <a:gd name="T7" fmla="*/ 0 60000 65536"/>
                <a:gd name="T8" fmla="*/ 0 60000 65536"/>
                <a:gd name="T9" fmla="*/ 0 w 912"/>
                <a:gd name="T10" fmla="*/ 0 h 384"/>
                <a:gd name="T11" fmla="*/ 912 w 912"/>
                <a:gd name="T12" fmla="*/ 384 h 384"/>
              </a:gdLst>
              <a:ahLst/>
              <a:cxnLst>
                <a:cxn ang="T6">
                  <a:pos x="T0" y="T1"/>
                </a:cxn>
                <a:cxn ang="T7">
                  <a:pos x="T2" y="T3"/>
                </a:cxn>
                <a:cxn ang="T8">
                  <a:pos x="T4" y="T5"/>
                </a:cxn>
              </a:cxnLst>
              <a:rect l="T9" t="T10" r="T11" b="T12"/>
              <a:pathLst>
                <a:path w="912" h="384">
                  <a:moveTo>
                    <a:pt x="912" y="0"/>
                  </a:moveTo>
                  <a:cubicBezTo>
                    <a:pt x="724" y="40"/>
                    <a:pt x="536" y="80"/>
                    <a:pt x="384" y="144"/>
                  </a:cubicBezTo>
                  <a:cubicBezTo>
                    <a:pt x="232" y="208"/>
                    <a:pt x="116" y="296"/>
                    <a:pt x="0" y="384"/>
                  </a:cubicBezTo>
                </a:path>
              </a:pathLst>
            </a:custGeom>
            <a:noFill/>
            <a:ln w="38100">
              <a:solidFill>
                <a:srgbClr val="FF66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318" name="Freeform 15"/>
            <p:cNvSpPr/>
            <p:nvPr/>
          </p:nvSpPr>
          <p:spPr bwMode="auto">
            <a:xfrm>
              <a:off x="2793" y="2607"/>
              <a:ext cx="642" cy="251"/>
            </a:xfrm>
            <a:custGeom>
              <a:avLst/>
              <a:gdLst>
                <a:gd name="T0" fmla="*/ 111 w 912"/>
                <a:gd name="T1" fmla="*/ 0 h 384"/>
                <a:gd name="T2" fmla="*/ 46 w 912"/>
                <a:gd name="T3" fmla="*/ 11 h 384"/>
                <a:gd name="T4" fmla="*/ 0 w 912"/>
                <a:gd name="T5" fmla="*/ 30 h 384"/>
                <a:gd name="T6" fmla="*/ 0 60000 65536"/>
                <a:gd name="T7" fmla="*/ 0 60000 65536"/>
                <a:gd name="T8" fmla="*/ 0 60000 65536"/>
                <a:gd name="T9" fmla="*/ 0 w 912"/>
                <a:gd name="T10" fmla="*/ 0 h 384"/>
                <a:gd name="T11" fmla="*/ 912 w 912"/>
                <a:gd name="T12" fmla="*/ 384 h 384"/>
              </a:gdLst>
              <a:ahLst/>
              <a:cxnLst>
                <a:cxn ang="T6">
                  <a:pos x="T0" y="T1"/>
                </a:cxn>
                <a:cxn ang="T7">
                  <a:pos x="T2" y="T3"/>
                </a:cxn>
                <a:cxn ang="T8">
                  <a:pos x="T4" y="T5"/>
                </a:cxn>
              </a:cxnLst>
              <a:rect l="T9" t="T10" r="T11" b="T12"/>
              <a:pathLst>
                <a:path w="912" h="384">
                  <a:moveTo>
                    <a:pt x="912" y="0"/>
                  </a:moveTo>
                  <a:cubicBezTo>
                    <a:pt x="724" y="40"/>
                    <a:pt x="536" y="80"/>
                    <a:pt x="384" y="144"/>
                  </a:cubicBezTo>
                  <a:cubicBezTo>
                    <a:pt x="232" y="208"/>
                    <a:pt x="116" y="296"/>
                    <a:pt x="0" y="384"/>
                  </a:cubicBezTo>
                </a:path>
              </a:pathLst>
            </a:custGeom>
            <a:noFill/>
            <a:ln w="38100">
              <a:solidFill>
                <a:srgbClr val="FF66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319" name="Freeform 16"/>
            <p:cNvSpPr/>
            <p:nvPr/>
          </p:nvSpPr>
          <p:spPr bwMode="auto">
            <a:xfrm>
              <a:off x="3672" y="3171"/>
              <a:ext cx="642" cy="93"/>
            </a:xfrm>
            <a:custGeom>
              <a:avLst/>
              <a:gdLst>
                <a:gd name="T0" fmla="*/ 0 w 768"/>
                <a:gd name="T1" fmla="*/ 0 h 672"/>
                <a:gd name="T2" fmla="*/ 98 w 768"/>
                <a:gd name="T3" fmla="*/ 0 h 672"/>
                <a:gd name="T4" fmla="*/ 262 w 768"/>
                <a:gd name="T5" fmla="*/ 0 h 672"/>
                <a:gd name="T6" fmla="*/ 0 60000 65536"/>
                <a:gd name="T7" fmla="*/ 0 60000 65536"/>
                <a:gd name="T8" fmla="*/ 0 60000 65536"/>
                <a:gd name="T9" fmla="*/ 0 w 768"/>
                <a:gd name="T10" fmla="*/ 0 h 672"/>
                <a:gd name="T11" fmla="*/ 768 w 768"/>
                <a:gd name="T12" fmla="*/ 672 h 672"/>
              </a:gdLst>
              <a:ahLst/>
              <a:cxnLst>
                <a:cxn ang="T6">
                  <a:pos x="T0" y="T1"/>
                </a:cxn>
                <a:cxn ang="T7">
                  <a:pos x="T2" y="T3"/>
                </a:cxn>
                <a:cxn ang="T8">
                  <a:pos x="T4" y="T5"/>
                </a:cxn>
              </a:cxnLst>
              <a:rect l="T9" t="T10" r="T11" b="T12"/>
              <a:pathLst>
                <a:path w="768" h="672">
                  <a:moveTo>
                    <a:pt x="0" y="0"/>
                  </a:moveTo>
                  <a:cubicBezTo>
                    <a:pt x="80" y="160"/>
                    <a:pt x="160" y="320"/>
                    <a:pt x="288" y="432"/>
                  </a:cubicBezTo>
                  <a:cubicBezTo>
                    <a:pt x="416" y="544"/>
                    <a:pt x="592" y="608"/>
                    <a:pt x="768" y="672"/>
                  </a:cubicBezTo>
                </a:path>
              </a:pathLst>
            </a:custGeom>
            <a:noFill/>
            <a:ln w="38100">
              <a:solidFill>
                <a:srgbClr val="FFFF99"/>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320" name="Freeform 17"/>
            <p:cNvSpPr/>
            <p:nvPr/>
          </p:nvSpPr>
          <p:spPr bwMode="auto">
            <a:xfrm>
              <a:off x="3064" y="3421"/>
              <a:ext cx="641" cy="94"/>
            </a:xfrm>
            <a:custGeom>
              <a:avLst/>
              <a:gdLst>
                <a:gd name="T0" fmla="*/ 0 w 768"/>
                <a:gd name="T1" fmla="*/ 0 h 672"/>
                <a:gd name="T2" fmla="*/ 97 w 768"/>
                <a:gd name="T3" fmla="*/ 0 h 672"/>
                <a:gd name="T4" fmla="*/ 260 w 768"/>
                <a:gd name="T5" fmla="*/ 0 h 672"/>
                <a:gd name="T6" fmla="*/ 0 60000 65536"/>
                <a:gd name="T7" fmla="*/ 0 60000 65536"/>
                <a:gd name="T8" fmla="*/ 0 60000 65536"/>
                <a:gd name="T9" fmla="*/ 0 w 768"/>
                <a:gd name="T10" fmla="*/ 0 h 672"/>
                <a:gd name="T11" fmla="*/ 768 w 768"/>
                <a:gd name="T12" fmla="*/ 672 h 672"/>
              </a:gdLst>
              <a:ahLst/>
              <a:cxnLst>
                <a:cxn ang="T6">
                  <a:pos x="T0" y="T1"/>
                </a:cxn>
                <a:cxn ang="T7">
                  <a:pos x="T2" y="T3"/>
                </a:cxn>
                <a:cxn ang="T8">
                  <a:pos x="T4" y="T5"/>
                </a:cxn>
              </a:cxnLst>
              <a:rect l="T9" t="T10" r="T11" b="T12"/>
              <a:pathLst>
                <a:path w="768" h="672">
                  <a:moveTo>
                    <a:pt x="0" y="0"/>
                  </a:moveTo>
                  <a:cubicBezTo>
                    <a:pt x="80" y="160"/>
                    <a:pt x="160" y="320"/>
                    <a:pt x="288" y="432"/>
                  </a:cubicBezTo>
                  <a:cubicBezTo>
                    <a:pt x="416" y="544"/>
                    <a:pt x="592" y="608"/>
                    <a:pt x="768" y="672"/>
                  </a:cubicBezTo>
                </a:path>
              </a:pathLst>
            </a:custGeom>
            <a:noFill/>
            <a:ln w="38100">
              <a:solidFill>
                <a:srgbClr val="0080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8321" name="Group 18"/>
            <p:cNvGrpSpPr/>
            <p:nvPr/>
          </p:nvGrpSpPr>
          <p:grpSpPr bwMode="auto">
            <a:xfrm>
              <a:off x="3433" y="2607"/>
              <a:ext cx="911" cy="657"/>
              <a:chOff x="2448" y="1536"/>
              <a:chExt cx="1296" cy="1008"/>
            </a:xfrm>
          </p:grpSpPr>
          <p:sp>
            <p:nvSpPr>
              <p:cNvPr id="98339" name="Freeform 19"/>
              <p:cNvSpPr/>
              <p:nvPr/>
            </p:nvSpPr>
            <p:spPr bwMode="auto">
              <a:xfrm>
                <a:off x="3408" y="1680"/>
                <a:ext cx="336" cy="864"/>
              </a:xfrm>
              <a:custGeom>
                <a:avLst/>
                <a:gdLst>
                  <a:gd name="T0" fmla="*/ 23 w 576"/>
                  <a:gd name="T1" fmla="*/ 168 h 1200"/>
                  <a:gd name="T2" fmla="*/ 17 w 576"/>
                  <a:gd name="T3" fmla="*/ 87 h 1200"/>
                  <a:gd name="T4" fmla="*/ 0 w 576"/>
                  <a:gd name="T5" fmla="*/ 0 h 1200"/>
                  <a:gd name="T6" fmla="*/ 0 60000 65536"/>
                  <a:gd name="T7" fmla="*/ 0 60000 65536"/>
                  <a:gd name="T8" fmla="*/ 0 60000 65536"/>
                  <a:gd name="T9" fmla="*/ 0 w 576"/>
                  <a:gd name="T10" fmla="*/ 0 h 1200"/>
                  <a:gd name="T11" fmla="*/ 576 w 576"/>
                  <a:gd name="T12" fmla="*/ 1200 h 1200"/>
                </a:gdLst>
                <a:ahLst/>
                <a:cxnLst>
                  <a:cxn ang="T6">
                    <a:pos x="T0" y="T1"/>
                  </a:cxn>
                  <a:cxn ang="T7">
                    <a:pos x="T2" y="T3"/>
                  </a:cxn>
                  <a:cxn ang="T8">
                    <a:pos x="T4" y="T5"/>
                  </a:cxn>
                </a:cxnLst>
                <a:rect l="T9" t="T10" r="T11" b="T12"/>
                <a:pathLst>
                  <a:path w="576" h="1200">
                    <a:moveTo>
                      <a:pt x="576" y="1200"/>
                    </a:moveTo>
                    <a:cubicBezTo>
                      <a:pt x="552" y="1012"/>
                      <a:pt x="528" y="824"/>
                      <a:pt x="432" y="624"/>
                    </a:cubicBezTo>
                    <a:cubicBezTo>
                      <a:pt x="336" y="424"/>
                      <a:pt x="72" y="104"/>
                      <a:pt x="0" y="0"/>
                    </a:cubicBezTo>
                  </a:path>
                </a:pathLst>
              </a:custGeom>
              <a:noFill/>
              <a:ln w="38100">
                <a:solidFill>
                  <a:srgbClr val="99CC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340" name="Freeform 20"/>
              <p:cNvSpPr/>
              <p:nvPr/>
            </p:nvSpPr>
            <p:spPr bwMode="auto">
              <a:xfrm>
                <a:off x="2496" y="1536"/>
                <a:ext cx="912" cy="144"/>
              </a:xfrm>
              <a:custGeom>
                <a:avLst/>
                <a:gdLst>
                  <a:gd name="T0" fmla="*/ 0 w 768"/>
                  <a:gd name="T1" fmla="*/ 0 h 672"/>
                  <a:gd name="T2" fmla="*/ 806 w 768"/>
                  <a:gd name="T3" fmla="*/ 0 h 672"/>
                  <a:gd name="T4" fmla="*/ 2153 w 768"/>
                  <a:gd name="T5" fmla="*/ 0 h 672"/>
                  <a:gd name="T6" fmla="*/ 0 60000 65536"/>
                  <a:gd name="T7" fmla="*/ 0 60000 65536"/>
                  <a:gd name="T8" fmla="*/ 0 60000 65536"/>
                  <a:gd name="T9" fmla="*/ 0 w 768"/>
                  <a:gd name="T10" fmla="*/ 0 h 672"/>
                  <a:gd name="T11" fmla="*/ 768 w 768"/>
                  <a:gd name="T12" fmla="*/ 672 h 672"/>
                </a:gdLst>
                <a:ahLst/>
                <a:cxnLst>
                  <a:cxn ang="T6">
                    <a:pos x="T0" y="T1"/>
                  </a:cxn>
                  <a:cxn ang="T7">
                    <a:pos x="T2" y="T3"/>
                  </a:cxn>
                  <a:cxn ang="T8">
                    <a:pos x="T4" y="T5"/>
                  </a:cxn>
                </a:cxnLst>
                <a:rect l="T9" t="T10" r="T11" b="T12"/>
                <a:pathLst>
                  <a:path w="768" h="672">
                    <a:moveTo>
                      <a:pt x="0" y="0"/>
                    </a:moveTo>
                    <a:cubicBezTo>
                      <a:pt x="80" y="160"/>
                      <a:pt x="160" y="320"/>
                      <a:pt x="288" y="432"/>
                    </a:cubicBezTo>
                    <a:cubicBezTo>
                      <a:pt x="416" y="544"/>
                      <a:pt x="592" y="608"/>
                      <a:pt x="768" y="672"/>
                    </a:cubicBezTo>
                  </a:path>
                </a:pathLst>
              </a:custGeom>
              <a:noFill/>
              <a:ln w="38100">
                <a:solidFill>
                  <a:srgbClr val="00CC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341" name="Freeform 21"/>
              <p:cNvSpPr/>
              <p:nvPr/>
            </p:nvSpPr>
            <p:spPr bwMode="auto">
              <a:xfrm>
                <a:off x="2448" y="1536"/>
                <a:ext cx="336" cy="864"/>
              </a:xfrm>
              <a:custGeom>
                <a:avLst/>
                <a:gdLst>
                  <a:gd name="T0" fmla="*/ 23 w 576"/>
                  <a:gd name="T1" fmla="*/ 168 h 1200"/>
                  <a:gd name="T2" fmla="*/ 17 w 576"/>
                  <a:gd name="T3" fmla="*/ 87 h 1200"/>
                  <a:gd name="T4" fmla="*/ 0 w 576"/>
                  <a:gd name="T5" fmla="*/ 0 h 1200"/>
                  <a:gd name="T6" fmla="*/ 0 60000 65536"/>
                  <a:gd name="T7" fmla="*/ 0 60000 65536"/>
                  <a:gd name="T8" fmla="*/ 0 60000 65536"/>
                  <a:gd name="T9" fmla="*/ 0 w 576"/>
                  <a:gd name="T10" fmla="*/ 0 h 1200"/>
                  <a:gd name="T11" fmla="*/ 576 w 576"/>
                  <a:gd name="T12" fmla="*/ 1200 h 1200"/>
                </a:gdLst>
                <a:ahLst/>
                <a:cxnLst>
                  <a:cxn ang="T6">
                    <a:pos x="T0" y="T1"/>
                  </a:cxn>
                  <a:cxn ang="T7">
                    <a:pos x="T2" y="T3"/>
                  </a:cxn>
                  <a:cxn ang="T8">
                    <a:pos x="T4" y="T5"/>
                  </a:cxn>
                </a:cxnLst>
                <a:rect l="T9" t="T10" r="T11" b="T12"/>
                <a:pathLst>
                  <a:path w="576" h="1200">
                    <a:moveTo>
                      <a:pt x="576" y="1200"/>
                    </a:moveTo>
                    <a:cubicBezTo>
                      <a:pt x="552" y="1012"/>
                      <a:pt x="528" y="824"/>
                      <a:pt x="432" y="624"/>
                    </a:cubicBezTo>
                    <a:cubicBezTo>
                      <a:pt x="336" y="424"/>
                      <a:pt x="72" y="104"/>
                      <a:pt x="0" y="0"/>
                    </a:cubicBezTo>
                  </a:path>
                </a:pathLst>
              </a:custGeom>
              <a:noFill/>
              <a:ln w="38100">
                <a:solidFill>
                  <a:srgbClr val="99CC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8342" name="Freeform 22"/>
              <p:cNvSpPr/>
              <p:nvPr/>
            </p:nvSpPr>
            <p:spPr bwMode="auto">
              <a:xfrm>
                <a:off x="2784" y="2400"/>
                <a:ext cx="912" cy="144"/>
              </a:xfrm>
              <a:custGeom>
                <a:avLst/>
                <a:gdLst>
                  <a:gd name="T0" fmla="*/ 0 w 768"/>
                  <a:gd name="T1" fmla="*/ 0 h 672"/>
                  <a:gd name="T2" fmla="*/ 806 w 768"/>
                  <a:gd name="T3" fmla="*/ 0 h 672"/>
                  <a:gd name="T4" fmla="*/ 2153 w 768"/>
                  <a:gd name="T5" fmla="*/ 0 h 672"/>
                  <a:gd name="T6" fmla="*/ 0 60000 65536"/>
                  <a:gd name="T7" fmla="*/ 0 60000 65536"/>
                  <a:gd name="T8" fmla="*/ 0 60000 65536"/>
                  <a:gd name="T9" fmla="*/ 0 w 768"/>
                  <a:gd name="T10" fmla="*/ 0 h 672"/>
                  <a:gd name="T11" fmla="*/ 768 w 768"/>
                  <a:gd name="T12" fmla="*/ 672 h 672"/>
                </a:gdLst>
                <a:ahLst/>
                <a:cxnLst>
                  <a:cxn ang="T6">
                    <a:pos x="T0" y="T1"/>
                  </a:cxn>
                  <a:cxn ang="T7">
                    <a:pos x="T2" y="T3"/>
                  </a:cxn>
                  <a:cxn ang="T8">
                    <a:pos x="T4" y="T5"/>
                  </a:cxn>
                </a:cxnLst>
                <a:rect l="T9" t="T10" r="T11" b="T12"/>
                <a:pathLst>
                  <a:path w="768" h="672">
                    <a:moveTo>
                      <a:pt x="0" y="0"/>
                    </a:moveTo>
                    <a:cubicBezTo>
                      <a:pt x="80" y="160"/>
                      <a:pt x="160" y="320"/>
                      <a:pt x="288" y="432"/>
                    </a:cubicBezTo>
                    <a:cubicBezTo>
                      <a:pt x="416" y="544"/>
                      <a:pt x="592" y="608"/>
                      <a:pt x="768" y="672"/>
                    </a:cubicBezTo>
                  </a:path>
                </a:pathLst>
              </a:custGeom>
              <a:noFill/>
              <a:ln w="38100">
                <a:solidFill>
                  <a:srgbClr val="00CC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98322" name="Object 2"/>
            <p:cNvGraphicFramePr>
              <a:graphicFrameLocks noChangeAspect="1"/>
            </p:cNvGraphicFramePr>
            <p:nvPr/>
          </p:nvGraphicFramePr>
          <p:xfrm>
            <a:off x="2691" y="3734"/>
            <a:ext cx="191" cy="250"/>
          </p:xfrm>
          <a:graphic>
            <a:graphicData uri="http://schemas.openxmlformats.org/presentationml/2006/ole">
              <mc:AlternateContent xmlns:mc="http://schemas.openxmlformats.org/markup-compatibility/2006">
                <mc:Choice xmlns:v="urn:schemas-microsoft-com:vml" Requires="v">
                  <p:oleObj spid="_x0000_s98343" name="公式" r:id="rId1" imgW="152400" imgH="215900" progId="Equation.3">
                    <p:embed/>
                  </p:oleObj>
                </mc:Choice>
                <mc:Fallback>
                  <p:oleObj name="公式" r:id="rId1" imgW="152400" imgH="2159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 y="3734"/>
                          <a:ext cx="19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23" name="Object 3"/>
            <p:cNvGraphicFramePr>
              <a:graphicFrameLocks noChangeAspect="1"/>
            </p:cNvGraphicFramePr>
            <p:nvPr/>
          </p:nvGraphicFramePr>
          <p:xfrm>
            <a:off x="2827" y="2138"/>
            <a:ext cx="205" cy="267"/>
          </p:xfrm>
          <a:graphic>
            <a:graphicData uri="http://schemas.openxmlformats.org/presentationml/2006/ole">
              <mc:AlternateContent xmlns:mc="http://schemas.openxmlformats.org/markup-compatibility/2006">
                <mc:Choice xmlns:v="urn:schemas-microsoft-com:vml" Requires="v">
                  <p:oleObj spid="_x0000_s98344" name="公式" r:id="rId3" imgW="165100" imgH="228600" progId="Equation.3">
                    <p:embed/>
                  </p:oleObj>
                </mc:Choice>
                <mc:Fallback>
                  <p:oleObj name="公式" r:id="rId3" imgW="1651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7" y="2138"/>
                          <a:ext cx="205"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24" name="Object 4"/>
            <p:cNvGraphicFramePr>
              <a:graphicFrameLocks noChangeAspect="1"/>
            </p:cNvGraphicFramePr>
            <p:nvPr/>
          </p:nvGraphicFramePr>
          <p:xfrm>
            <a:off x="4779" y="3139"/>
            <a:ext cx="206" cy="251"/>
          </p:xfrm>
          <a:graphic>
            <a:graphicData uri="http://schemas.openxmlformats.org/presentationml/2006/ole">
              <mc:AlternateContent xmlns:mc="http://schemas.openxmlformats.org/markup-compatibility/2006">
                <mc:Choice xmlns:v="urn:schemas-microsoft-com:vml" Requires="v">
                  <p:oleObj spid="_x0000_s98345" name="公式" r:id="rId5" imgW="165100" imgH="215900" progId="Equation.3">
                    <p:embed/>
                  </p:oleObj>
                </mc:Choice>
                <mc:Fallback>
                  <p:oleObj name="公式" r:id="rId5" imgW="165100" imgH="2159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9" y="3139"/>
                          <a:ext cx="206"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25" name="Object 5"/>
            <p:cNvGraphicFramePr>
              <a:graphicFrameLocks noChangeAspect="1"/>
            </p:cNvGraphicFramePr>
            <p:nvPr/>
          </p:nvGraphicFramePr>
          <p:xfrm>
            <a:off x="2725" y="3171"/>
            <a:ext cx="142" cy="279"/>
          </p:xfrm>
          <a:graphic>
            <a:graphicData uri="http://schemas.openxmlformats.org/presentationml/2006/ole">
              <mc:AlternateContent xmlns:mc="http://schemas.openxmlformats.org/markup-compatibility/2006">
                <mc:Choice xmlns:v="urn:schemas-microsoft-com:vml" Requires="v">
                  <p:oleObj spid="_x0000_s98346" name="公式" r:id="rId7" imgW="114300" imgH="241300" progId="Equation.3">
                    <p:embed/>
                  </p:oleObj>
                </mc:Choice>
                <mc:Fallback>
                  <p:oleObj name="公式" r:id="rId7" imgW="114300" imgH="241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5" y="3171"/>
                          <a:ext cx="142"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26" name="Object 6"/>
            <p:cNvGraphicFramePr>
              <a:graphicFrameLocks noChangeAspect="1"/>
            </p:cNvGraphicFramePr>
            <p:nvPr/>
          </p:nvGraphicFramePr>
          <p:xfrm>
            <a:off x="4644" y="3327"/>
            <a:ext cx="157" cy="280"/>
          </p:xfrm>
          <a:graphic>
            <a:graphicData uri="http://schemas.openxmlformats.org/presentationml/2006/ole">
              <mc:AlternateContent xmlns:mc="http://schemas.openxmlformats.org/markup-compatibility/2006">
                <mc:Choice xmlns:v="urn:schemas-microsoft-com:vml" Requires="v">
                  <p:oleObj spid="_x0000_s98347" name="公式" r:id="rId9" imgW="127000" imgH="241300" progId="Equation.3">
                    <p:embed/>
                  </p:oleObj>
                </mc:Choice>
                <mc:Fallback>
                  <p:oleObj name="公式" r:id="rId9" imgW="127000" imgH="2413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4" y="3327"/>
                          <a:ext cx="157"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27" name="Object 7"/>
            <p:cNvGraphicFramePr>
              <a:graphicFrameLocks noChangeAspect="1"/>
            </p:cNvGraphicFramePr>
            <p:nvPr/>
          </p:nvGraphicFramePr>
          <p:xfrm>
            <a:off x="3570" y="2162"/>
            <a:ext cx="158" cy="294"/>
          </p:xfrm>
          <a:graphic>
            <a:graphicData uri="http://schemas.openxmlformats.org/presentationml/2006/ole">
              <mc:AlternateContent xmlns:mc="http://schemas.openxmlformats.org/markup-compatibility/2006">
                <mc:Choice xmlns:v="urn:schemas-microsoft-com:vml" Requires="v">
                  <p:oleObj spid="_x0000_s98348" name="公式" r:id="rId11" imgW="127000" imgH="253365" progId="Equation.3">
                    <p:embed/>
                  </p:oleObj>
                </mc:Choice>
                <mc:Fallback>
                  <p:oleObj name="公式" r:id="rId11" imgW="127000" imgH="253365"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70" y="2162"/>
                          <a:ext cx="158"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28" name="Object 8"/>
            <p:cNvGraphicFramePr>
              <a:graphicFrameLocks noChangeAspect="1"/>
            </p:cNvGraphicFramePr>
            <p:nvPr/>
          </p:nvGraphicFramePr>
          <p:xfrm>
            <a:off x="4179" y="2263"/>
            <a:ext cx="505" cy="240"/>
          </p:xfrm>
          <a:graphic>
            <a:graphicData uri="http://schemas.openxmlformats.org/presentationml/2006/ole">
              <mc:AlternateContent xmlns:mc="http://schemas.openxmlformats.org/markup-compatibility/2006">
                <mc:Choice xmlns:v="urn:schemas-microsoft-com:vml" Requires="v">
                  <p:oleObj spid="_x0000_s98349" name="公式" r:id="rId13" imgW="419100" imgH="215900" progId="Equation.3">
                    <p:embed/>
                  </p:oleObj>
                </mc:Choice>
                <mc:Fallback>
                  <p:oleObj name="公式" r:id="rId13" imgW="419100" imgH="2159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79" y="2263"/>
                          <a:ext cx="50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29" name="Object 9"/>
            <p:cNvGraphicFramePr>
              <a:graphicFrameLocks noChangeAspect="1"/>
            </p:cNvGraphicFramePr>
            <p:nvPr/>
          </p:nvGraphicFramePr>
          <p:xfrm>
            <a:off x="3739" y="2951"/>
            <a:ext cx="735" cy="216"/>
          </p:xfrm>
          <a:graphic>
            <a:graphicData uri="http://schemas.openxmlformats.org/presentationml/2006/ole">
              <mc:AlternateContent xmlns:mc="http://schemas.openxmlformats.org/markup-compatibility/2006">
                <mc:Choice xmlns:v="urn:schemas-microsoft-com:vml" Requires="v">
                  <p:oleObj spid="_x0000_s98350" name="公式" r:id="rId15" imgW="723900" imgH="228600" progId="Equation.3">
                    <p:embed/>
                  </p:oleObj>
                </mc:Choice>
                <mc:Fallback>
                  <p:oleObj name="公式" r:id="rId15" imgW="723900" imgH="2286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39" y="2951"/>
                          <a:ext cx="735"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30" name="Oval 31"/>
            <p:cNvSpPr>
              <a:spLocks noChangeArrowheads="1"/>
            </p:cNvSpPr>
            <p:nvPr/>
          </p:nvSpPr>
          <p:spPr bwMode="auto">
            <a:xfrm>
              <a:off x="3604" y="3139"/>
              <a:ext cx="68" cy="63"/>
            </a:xfrm>
            <a:prstGeom prst="ellipse">
              <a:avLst/>
            </a:prstGeom>
            <a:solidFill>
              <a:srgbClr val="CC0000"/>
            </a:solidFill>
            <a:ln w="9525">
              <a:solidFill>
                <a:schemeClr val="tx1"/>
              </a:solidFill>
              <a:rou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98331" name="AutoShape 32"/>
            <p:cNvSpPr/>
            <p:nvPr/>
          </p:nvSpPr>
          <p:spPr bwMode="auto">
            <a:xfrm>
              <a:off x="4179" y="2288"/>
              <a:ext cx="957" cy="218"/>
            </a:xfrm>
            <a:prstGeom prst="borderCallout1">
              <a:avLst>
                <a:gd name="adj1" fmla="val 28347"/>
                <a:gd name="adj2" fmla="val -3630"/>
                <a:gd name="adj3" fmla="val 294880"/>
                <a:gd name="adj4" fmla="val -15884"/>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kumimoji="1" lang="zh-CN" altLang="zh-CN" sz="1600">
                <a:latin typeface="Times New Roman" panose="02020603050405020304" pitchFamily="18" charset="0"/>
              </a:endParaRPr>
            </a:p>
          </p:txBody>
        </p:sp>
        <p:sp>
          <p:nvSpPr>
            <p:cNvPr id="98332" name="Text Box 33"/>
            <p:cNvSpPr txBox="1">
              <a:spLocks noChangeArrowheads="1"/>
            </p:cNvSpPr>
            <p:nvPr/>
          </p:nvSpPr>
          <p:spPr bwMode="auto">
            <a:xfrm>
              <a:off x="4633" y="2282"/>
              <a:ext cx="5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kumimoji="1" lang="zh-CN" altLang="en-US" sz="1600" b="1">
                  <a:latin typeface="Times New Roman" panose="02020603050405020304" pitchFamily="18" charset="0"/>
                </a:rPr>
                <a:t>坐标面</a:t>
              </a:r>
              <a:endParaRPr kumimoji="1" lang="zh-CN" altLang="en-US" sz="1600">
                <a:latin typeface="Times New Roman" panose="02020603050405020304" pitchFamily="18" charset="0"/>
              </a:endParaRPr>
            </a:p>
          </p:txBody>
        </p:sp>
        <p:graphicFrame>
          <p:nvGraphicFramePr>
            <p:cNvPr id="98333" name="Object 10"/>
            <p:cNvGraphicFramePr>
              <a:graphicFrameLocks noChangeAspect="1"/>
            </p:cNvGraphicFramePr>
            <p:nvPr/>
          </p:nvGraphicFramePr>
          <p:xfrm>
            <a:off x="3676" y="3574"/>
            <a:ext cx="514" cy="246"/>
          </p:xfrm>
          <a:graphic>
            <a:graphicData uri="http://schemas.openxmlformats.org/presentationml/2006/ole">
              <mc:AlternateContent xmlns:mc="http://schemas.openxmlformats.org/markup-compatibility/2006">
                <mc:Choice xmlns:v="urn:schemas-microsoft-com:vml" Requires="v">
                  <p:oleObj spid="_x0000_s98351" name="公式" r:id="rId17" imgW="444500" imgH="228600" progId="Equation.3">
                    <p:embed/>
                  </p:oleObj>
                </mc:Choice>
                <mc:Fallback>
                  <p:oleObj name="公式" r:id="rId17" imgW="444500" imgH="228600"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76" y="3574"/>
                          <a:ext cx="514"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34" name="AutoShape 35"/>
            <p:cNvSpPr/>
            <p:nvPr/>
          </p:nvSpPr>
          <p:spPr bwMode="auto">
            <a:xfrm>
              <a:off x="3607" y="3610"/>
              <a:ext cx="1042" cy="218"/>
            </a:xfrm>
            <a:prstGeom prst="borderCallout1">
              <a:avLst>
                <a:gd name="adj1" fmla="val 25000"/>
                <a:gd name="adj2" fmla="val -3333"/>
                <a:gd name="adj3" fmla="val -108681"/>
                <a:gd name="adj4" fmla="val -4792"/>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kumimoji="1" lang="zh-CN" altLang="zh-CN" sz="1600">
                <a:latin typeface="Times New Roman" panose="02020603050405020304" pitchFamily="18" charset="0"/>
              </a:endParaRPr>
            </a:p>
          </p:txBody>
        </p:sp>
        <p:sp>
          <p:nvSpPr>
            <p:cNvPr id="98335" name="Text Box 36"/>
            <p:cNvSpPr txBox="1">
              <a:spLocks noChangeArrowheads="1"/>
            </p:cNvSpPr>
            <p:nvPr/>
          </p:nvSpPr>
          <p:spPr bwMode="auto">
            <a:xfrm>
              <a:off x="4153" y="3606"/>
              <a:ext cx="5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kumimoji="1" lang="zh-CN" altLang="en-US" sz="1600" b="1">
                  <a:latin typeface="Times New Roman" panose="02020603050405020304" pitchFamily="18" charset="0"/>
                </a:rPr>
                <a:t>坐标面</a:t>
              </a:r>
              <a:endParaRPr kumimoji="1" lang="zh-CN" altLang="en-US" sz="1600">
                <a:latin typeface="Times New Roman" panose="02020603050405020304" pitchFamily="18" charset="0"/>
              </a:endParaRPr>
            </a:p>
          </p:txBody>
        </p:sp>
        <p:graphicFrame>
          <p:nvGraphicFramePr>
            <p:cNvPr id="98336" name="Object 11"/>
            <p:cNvGraphicFramePr>
              <a:graphicFrameLocks noChangeAspect="1"/>
            </p:cNvGraphicFramePr>
            <p:nvPr/>
          </p:nvGraphicFramePr>
          <p:xfrm>
            <a:off x="2016" y="2348"/>
            <a:ext cx="542" cy="243"/>
          </p:xfrm>
          <a:graphic>
            <a:graphicData uri="http://schemas.openxmlformats.org/presentationml/2006/ole">
              <mc:AlternateContent xmlns:mc="http://schemas.openxmlformats.org/markup-compatibility/2006">
                <mc:Choice xmlns:v="urn:schemas-microsoft-com:vml" Requires="v">
                  <p:oleObj spid="_x0000_s98352" name="公式" r:id="rId19" imgW="443865" imgH="215900" progId="Equation.3">
                    <p:embed/>
                  </p:oleObj>
                </mc:Choice>
                <mc:Fallback>
                  <p:oleObj name="公式" r:id="rId19" imgW="443865" imgH="215900" progId="Equation.3">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16" y="2348"/>
                          <a:ext cx="542"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37" name="AutoShape 38"/>
            <p:cNvSpPr/>
            <p:nvPr/>
          </p:nvSpPr>
          <p:spPr bwMode="auto">
            <a:xfrm>
              <a:off x="1968" y="2378"/>
              <a:ext cx="1121" cy="218"/>
            </a:xfrm>
            <a:prstGeom prst="borderCallout1">
              <a:avLst>
                <a:gd name="adj1" fmla="val 33028"/>
                <a:gd name="adj2" fmla="val 104282"/>
                <a:gd name="adj3" fmla="val 179815"/>
                <a:gd name="adj4" fmla="val 126403"/>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kumimoji="1" lang="zh-CN" altLang="zh-CN" sz="1600">
                <a:latin typeface="Times New Roman" panose="02020603050405020304" pitchFamily="18" charset="0"/>
              </a:endParaRPr>
            </a:p>
          </p:txBody>
        </p:sp>
        <p:sp>
          <p:nvSpPr>
            <p:cNvPr id="98338" name="Text Box 39"/>
            <p:cNvSpPr txBox="1">
              <a:spLocks noChangeArrowheads="1"/>
            </p:cNvSpPr>
            <p:nvPr/>
          </p:nvSpPr>
          <p:spPr bwMode="auto">
            <a:xfrm>
              <a:off x="2544" y="2378"/>
              <a:ext cx="50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kumimoji="1" lang="zh-CN" altLang="en-US" sz="1600" b="1">
                  <a:latin typeface="Times New Roman" panose="02020603050405020304" pitchFamily="18" charset="0"/>
                </a:rPr>
                <a:t>坐标面</a:t>
              </a:r>
              <a:endParaRPr kumimoji="1" lang="zh-CN" altLang="en-US" sz="1600">
                <a:latin typeface="Times New Roman" panose="02020603050405020304" pitchFamily="18" charset="0"/>
              </a:endParaRPr>
            </a:p>
          </p:txBody>
        </p:sp>
      </p:grpSp>
      <p:graphicFrame>
        <p:nvGraphicFramePr>
          <p:cNvPr id="98307" name="Object 12"/>
          <p:cNvGraphicFramePr>
            <a:graphicFrameLocks noChangeAspect="1"/>
          </p:cNvGraphicFramePr>
          <p:nvPr/>
        </p:nvGraphicFramePr>
        <p:xfrm>
          <a:off x="762000" y="3200400"/>
          <a:ext cx="7881938" cy="3541713"/>
        </p:xfrm>
        <a:graphic>
          <a:graphicData uri="http://schemas.openxmlformats.org/presentationml/2006/ole">
            <mc:AlternateContent xmlns:mc="http://schemas.openxmlformats.org/markup-compatibility/2006">
              <mc:Choice xmlns:v="urn:schemas-microsoft-com:vml" Requires="v">
                <p:oleObj spid="_x0000_s98353" name="文档" r:id="rId21" imgW="5452745" imgH="2444750" progId="Word.Document.8">
                  <p:embed/>
                </p:oleObj>
              </mc:Choice>
              <mc:Fallback>
                <p:oleObj name="文档" r:id="rId21" imgW="5452745" imgH="2444750" progId="Word.Document.8">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2000" y="3200400"/>
                        <a:ext cx="7881938" cy="354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90" name="直接连接符 18"/>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12291" name="Text Box 4"/>
          <p:cNvSpPr txBox="1">
            <a:spLocks noChangeAspect="1" noChangeArrowheads="1"/>
          </p:cNvSpPr>
          <p:nvPr/>
        </p:nvSpPr>
        <p:spPr bwMode="auto">
          <a:xfrm>
            <a:off x="457200" y="1371600"/>
            <a:ext cx="7696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dist" eaLnBrk="1" hangingPunct="1">
              <a:spcBef>
                <a:spcPct val="50000"/>
              </a:spcBef>
              <a:buClrTx/>
              <a:buSzTx/>
              <a:buFontTx/>
              <a:buNone/>
            </a:pPr>
            <a:r>
              <a:rPr lang="en-US" altLang="zh-CN" sz="3600">
                <a:latin typeface="Times New Roman" panose="02020603050405020304" pitchFamily="18" charset="0"/>
                <a:sym typeface="Wingdings" panose="05000000000000000000" pitchFamily="2" charset="2"/>
              </a:rPr>
              <a:t>            </a:t>
            </a:r>
            <a:r>
              <a:rPr lang="zh-CN" altLang="en-US" sz="3600" b="1">
                <a:latin typeface="Times New Roman" panose="02020603050405020304" pitchFamily="18" charset="0"/>
                <a:sym typeface="Wingdings" panose="05000000000000000000" pitchFamily="2" charset="2"/>
              </a:rPr>
              <a:t>标量场在某点的梯度为一矢量。其大小等于该点所有方向导数的最大值，其方向为取得该最大值的方向。</a:t>
            </a:r>
            <a:endParaRPr lang="zh-CN" altLang="en-US" sz="3600" b="1">
              <a:latin typeface="Times New Roman" panose="02020603050405020304" pitchFamily="18" charset="0"/>
            </a:endParaRPr>
          </a:p>
        </p:txBody>
      </p:sp>
      <p:sp>
        <p:nvSpPr>
          <p:cNvPr id="12292" name="Text Box 9"/>
          <p:cNvSpPr txBox="1">
            <a:spLocks noChangeArrowheads="1"/>
          </p:cNvSpPr>
          <p:nvPr/>
        </p:nvSpPr>
        <p:spPr bwMode="auto">
          <a:xfrm>
            <a:off x="2286000" y="304800"/>
            <a:ext cx="40386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Arial" panose="020B0604020202020204" pitchFamily="34" charset="0"/>
              </a:rPr>
              <a:t>§1.1 </a:t>
            </a:r>
            <a:r>
              <a:rPr lang="zh-CN" altLang="en-US" sz="4400" b="1">
                <a:solidFill>
                  <a:schemeClr val="folHlink"/>
                </a:solidFill>
                <a:latin typeface="Arial" panose="020B0604020202020204" pitchFamily="34" charset="0"/>
              </a:rPr>
              <a:t>基本概念</a:t>
            </a:r>
            <a:endParaRPr lang="zh-CN" altLang="en-US" sz="4400" b="1">
              <a:solidFill>
                <a:schemeClr val="folHlink"/>
              </a:solidFill>
              <a:latin typeface="Arial" panose="020B0604020202020204" pitchFamily="34" charset="0"/>
            </a:endParaRPr>
          </a:p>
        </p:txBody>
      </p:sp>
      <p:sp>
        <p:nvSpPr>
          <p:cNvPr id="12293" name="Text Box 11"/>
          <p:cNvSpPr txBox="1">
            <a:spLocks noChangeArrowheads="1"/>
          </p:cNvSpPr>
          <p:nvPr/>
        </p:nvSpPr>
        <p:spPr bwMode="auto">
          <a:xfrm>
            <a:off x="457200" y="1371600"/>
            <a:ext cx="1447800" cy="6413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3600" b="1">
                <a:latin typeface="Times New Roman" panose="02020603050405020304" pitchFamily="18" charset="0"/>
              </a:rPr>
              <a:t>梯 度：</a:t>
            </a:r>
            <a:endParaRPr lang="zh-CN" altLang="en-US" sz="3600" b="1">
              <a:latin typeface="Times New Roman" panose="02020603050405020304" pitchFamily="18" charset="0"/>
            </a:endParaRPr>
          </a:p>
        </p:txBody>
      </p:sp>
      <p:sp>
        <p:nvSpPr>
          <p:cNvPr id="12294" name="Rectangle 13"/>
          <p:cNvSpPr>
            <a:spLocks noChangeArrowheads="1"/>
          </p:cNvSpPr>
          <p:nvPr/>
        </p:nvSpPr>
        <p:spPr bwMode="auto">
          <a:xfrm>
            <a:off x="1547813"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12295" name="Object 12"/>
          <p:cNvGraphicFramePr>
            <a:graphicFrameLocks noChangeAspect="1"/>
          </p:cNvGraphicFramePr>
          <p:nvPr/>
        </p:nvGraphicFramePr>
        <p:xfrm>
          <a:off x="1295400" y="4724400"/>
          <a:ext cx="5791200" cy="1093788"/>
        </p:xfrm>
        <a:graphic>
          <a:graphicData uri="http://schemas.openxmlformats.org/presentationml/2006/ole">
            <mc:AlternateContent xmlns:mc="http://schemas.openxmlformats.org/markup-compatibility/2006">
              <mc:Choice xmlns:v="urn:schemas-microsoft-com:vml" Requires="v">
                <p:oleObj spid="_x0000_s12308" name="Equation" r:id="rId1" imgW="6045200" imgH="1143000" progId="Equation.3">
                  <p:embed/>
                </p:oleObj>
              </mc:Choice>
              <mc:Fallback>
                <p:oleObj name="Equation" r:id="rId1" imgW="6045200" imgH="1143000" progId="Equation.3">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724400"/>
                        <a:ext cx="5791200" cy="10937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6" name="Rectangle 15"/>
          <p:cNvSpPr>
            <a:spLocks noChangeArrowheads="1"/>
          </p:cNvSpPr>
          <p:nvPr/>
        </p:nvSpPr>
        <p:spPr bwMode="auto">
          <a:xfrm>
            <a:off x="652463" y="2900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zh-CN" sz="2400"/>
          </a:p>
        </p:txBody>
      </p:sp>
      <p:sp>
        <p:nvSpPr>
          <p:cNvPr id="12297" name="Rectangle 17"/>
          <p:cNvSpPr>
            <a:spLocks noChangeArrowheads="1"/>
          </p:cNvSpPr>
          <p:nvPr/>
        </p:nvSpPr>
        <p:spPr bwMode="auto">
          <a:xfrm>
            <a:off x="423863" y="2900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12298" name="Object 16"/>
          <p:cNvGraphicFramePr>
            <a:graphicFrameLocks noChangeAspect="1"/>
          </p:cNvGraphicFramePr>
          <p:nvPr/>
        </p:nvGraphicFramePr>
        <p:xfrm>
          <a:off x="1219200" y="3124200"/>
          <a:ext cx="7010400" cy="893763"/>
        </p:xfrm>
        <a:graphic>
          <a:graphicData uri="http://schemas.openxmlformats.org/presentationml/2006/ole">
            <mc:AlternateContent xmlns:mc="http://schemas.openxmlformats.org/markup-compatibility/2006">
              <mc:Choice xmlns:v="urn:schemas-microsoft-com:vml" Requires="v">
                <p:oleObj spid="_x0000_s12309" name="Equation" r:id="rId3" imgW="8293100" imgH="1054100" progId="Equation.3">
                  <p:embed/>
                </p:oleObj>
              </mc:Choice>
              <mc:Fallback>
                <p:oleObj name="Equation" r:id="rId3" imgW="8293100" imgH="10541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124200"/>
                        <a:ext cx="701040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9" name="Text Box 18"/>
          <p:cNvSpPr txBox="1">
            <a:spLocks noChangeArrowheads="1"/>
          </p:cNvSpPr>
          <p:nvPr/>
        </p:nvSpPr>
        <p:spPr bwMode="auto">
          <a:xfrm>
            <a:off x="457200" y="4038600"/>
            <a:ext cx="518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sz="3400"/>
              <a:t>其中，        即为梯度：</a:t>
            </a:r>
            <a:endParaRPr lang="zh-CN" altLang="en-US" sz="3400"/>
          </a:p>
        </p:txBody>
      </p:sp>
      <p:sp>
        <p:nvSpPr>
          <p:cNvPr id="12300" name="Text Box 19"/>
          <p:cNvSpPr txBox="1">
            <a:spLocks noChangeArrowheads="1"/>
          </p:cNvSpPr>
          <p:nvPr/>
        </p:nvSpPr>
        <p:spPr bwMode="auto">
          <a:xfrm>
            <a:off x="990600" y="56388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en-US" altLang="zh-CN" sz="2400"/>
          </a:p>
        </p:txBody>
      </p:sp>
      <p:sp>
        <p:nvSpPr>
          <p:cNvPr id="12301" name="Line 27"/>
          <p:cNvSpPr>
            <a:spLocks noChangeShapeType="1"/>
          </p:cNvSpPr>
          <p:nvPr/>
        </p:nvSpPr>
        <p:spPr bwMode="auto">
          <a:xfrm flipH="1" flipV="1">
            <a:off x="1752600" y="5410200"/>
            <a:ext cx="0" cy="685800"/>
          </a:xfrm>
          <a:prstGeom prst="line">
            <a:avLst/>
          </a:prstGeom>
          <a:noFill/>
          <a:ln w="57150">
            <a:solidFill>
              <a:schemeClr val="accent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02" name="Text Box 29"/>
          <p:cNvSpPr txBox="1">
            <a:spLocks noChangeArrowheads="1"/>
          </p:cNvSpPr>
          <p:nvPr/>
        </p:nvSpPr>
        <p:spPr bwMode="auto">
          <a:xfrm>
            <a:off x="1371600" y="59436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en-US" altLang="zh-CN" sz="2400"/>
          </a:p>
        </p:txBody>
      </p:sp>
      <p:sp>
        <p:nvSpPr>
          <p:cNvPr id="12303" name="Text Box 30"/>
          <p:cNvSpPr txBox="1">
            <a:spLocks noChangeArrowheads="1"/>
          </p:cNvSpPr>
          <p:nvPr/>
        </p:nvSpPr>
        <p:spPr bwMode="auto">
          <a:xfrm>
            <a:off x="1143000" y="6096000"/>
            <a:ext cx="762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sz="2800"/>
              <a:t> </a:t>
            </a:r>
            <a:r>
              <a:rPr lang="en-US" altLang="zh-CN" sz="2800">
                <a:latin typeface="Times New Roman" panose="02020603050405020304" pitchFamily="18" charset="0"/>
              </a:rPr>
              <a:t>gradient            Nabla</a:t>
            </a:r>
            <a:r>
              <a:rPr lang="zh-CN" altLang="en-US" sz="2800">
                <a:latin typeface="Times New Roman" panose="02020603050405020304" pitchFamily="18" charset="0"/>
              </a:rPr>
              <a:t>或</a:t>
            </a:r>
            <a:r>
              <a:rPr lang="en-US" altLang="zh-CN" sz="2800">
                <a:latin typeface="Times New Roman" panose="02020603050405020304" pitchFamily="18" charset="0"/>
              </a:rPr>
              <a:t>Hamilton</a:t>
            </a:r>
            <a:r>
              <a:rPr lang="zh-CN" altLang="en-US" sz="2800">
                <a:latin typeface="Times New Roman" panose="02020603050405020304" pitchFamily="18" charset="0"/>
              </a:rPr>
              <a:t>算子</a:t>
            </a:r>
            <a:r>
              <a:rPr lang="en-US" altLang="zh-CN" sz="2800">
                <a:latin typeface="Times New Roman" panose="02020603050405020304" pitchFamily="18" charset="0"/>
              </a:rPr>
              <a:t>, </a:t>
            </a:r>
            <a:r>
              <a:rPr lang="zh-CN" altLang="en-US" sz="2800">
                <a:latin typeface="Times New Roman" panose="02020603050405020304" pitchFamily="18" charset="0"/>
              </a:rPr>
              <a:t>读作“</a:t>
            </a:r>
            <a:r>
              <a:rPr lang="en-US" altLang="zh-CN" sz="2800">
                <a:latin typeface="Times New Roman" panose="02020603050405020304" pitchFamily="18" charset="0"/>
              </a:rPr>
              <a:t>del”</a:t>
            </a:r>
            <a:endParaRPr lang="en-US" altLang="zh-CN" sz="2800">
              <a:latin typeface="Times New Roman" panose="02020603050405020304" pitchFamily="18" charset="0"/>
            </a:endParaRPr>
          </a:p>
        </p:txBody>
      </p:sp>
      <p:sp>
        <p:nvSpPr>
          <p:cNvPr id="12304" name="Line 33"/>
          <p:cNvSpPr>
            <a:spLocks noChangeShapeType="1"/>
          </p:cNvSpPr>
          <p:nvPr/>
        </p:nvSpPr>
        <p:spPr bwMode="auto">
          <a:xfrm flipH="1" flipV="1">
            <a:off x="6629400" y="5410200"/>
            <a:ext cx="0" cy="609600"/>
          </a:xfrm>
          <a:prstGeom prst="line">
            <a:avLst/>
          </a:prstGeom>
          <a:noFill/>
          <a:ln w="57150">
            <a:solidFill>
              <a:schemeClr val="accent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2305" name="Rectangle 40"/>
          <p:cNvSpPr>
            <a:spLocks noChangeArrowheads="1"/>
          </p:cNvSpPr>
          <p:nvPr/>
        </p:nvSpPr>
        <p:spPr bwMode="auto">
          <a:xfrm>
            <a:off x="4000500"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12306" name="Object 39"/>
          <p:cNvGraphicFramePr>
            <a:graphicFrameLocks noChangeAspect="1"/>
          </p:cNvGraphicFramePr>
          <p:nvPr/>
        </p:nvGraphicFramePr>
        <p:xfrm>
          <a:off x="1905000" y="4191000"/>
          <a:ext cx="914400" cy="388938"/>
        </p:xfrm>
        <a:graphic>
          <a:graphicData uri="http://schemas.openxmlformats.org/presentationml/2006/ole">
            <mc:AlternateContent xmlns:mc="http://schemas.openxmlformats.org/markup-compatibility/2006">
              <mc:Choice xmlns:v="urn:schemas-microsoft-com:vml" Requires="v">
                <p:oleObj spid="_x0000_s12310" name="Equation" r:id="rId5" imgW="1143000" imgH="482600" progId="Equation.3">
                  <p:embed/>
                </p:oleObj>
              </mc:Choice>
              <mc:Fallback>
                <p:oleObj name="Equation" r:id="rId5" imgW="1143000" imgH="48260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191000"/>
                        <a:ext cx="9144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7" name="Text Box 42"/>
          <p:cNvSpPr txBox="1">
            <a:spLocks noChangeArrowheads="1"/>
          </p:cNvSpPr>
          <p:nvPr/>
        </p:nvSpPr>
        <p:spPr bwMode="auto">
          <a:xfrm>
            <a:off x="5394325" y="3995738"/>
            <a:ext cx="230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zh-CN"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38" name="直接连接符 12"/>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14339" name="Rectangle 2"/>
          <p:cNvSpPr>
            <a:spLocks noGrp="1" noChangeArrowheads="1"/>
          </p:cNvSpPr>
          <p:nvPr>
            <p:ph type="title"/>
          </p:nvPr>
        </p:nvSpPr>
        <p:spPr>
          <a:xfrm>
            <a:off x="2133600" y="457200"/>
            <a:ext cx="4419600" cy="685800"/>
          </a:xfrm>
          <a:solidFill>
            <a:srgbClr val="FFFF00"/>
          </a:solidFill>
        </p:spPr>
        <p:txBody>
          <a:bodyPr/>
          <a:lstStyle/>
          <a:p>
            <a:pPr algn="ctr" eaLnBrk="1" hangingPunct="1"/>
            <a:r>
              <a:rPr lang="zh-CN" altLang="en-US" sz="4000" b="1">
                <a:solidFill>
                  <a:schemeClr val="tx1"/>
                </a:solidFill>
                <a:ea typeface="宋体" panose="02010600030101010101" pitchFamily="2" charset="-122"/>
              </a:rPr>
              <a:t>标量场梯度的性质</a:t>
            </a:r>
            <a:endParaRPr lang="zh-CN" altLang="en-US" sz="4000" b="1">
              <a:solidFill>
                <a:schemeClr val="tx1"/>
              </a:solidFill>
              <a:ea typeface="宋体" panose="02010600030101010101" pitchFamily="2" charset="-122"/>
            </a:endParaRPr>
          </a:p>
        </p:txBody>
      </p:sp>
      <p:sp>
        <p:nvSpPr>
          <p:cNvPr id="14340" name="Rectangle 3"/>
          <p:cNvSpPr>
            <a:spLocks noGrp="1" noChangeArrowheads="1"/>
          </p:cNvSpPr>
          <p:nvPr>
            <p:ph type="body" idx="1"/>
          </p:nvPr>
        </p:nvSpPr>
        <p:spPr>
          <a:xfrm>
            <a:off x="228600" y="1371600"/>
            <a:ext cx="8686800" cy="1828800"/>
          </a:xfrm>
        </p:spPr>
        <p:txBody>
          <a:bodyPr/>
          <a:lstStyle/>
          <a:p>
            <a:pPr eaLnBrk="1" fontAlgn="t" hangingPunct="1">
              <a:buFont typeface="Wingdings" panose="05000000000000000000" pitchFamily="2" charset="2"/>
              <a:buNone/>
            </a:pP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）标量场沿任一方向的方向导数等于梯度在该方向的投影。</a:t>
            </a:r>
            <a:endParaRPr lang="zh-CN" altLang="en-US" b="1">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endParaRPr lang="zh-CN" altLang="en-US" b="1">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endParaRPr lang="en-US" altLang="zh-CN">
              <a:ea typeface="宋体" panose="02010600030101010101" pitchFamily="2" charset="-122"/>
            </a:endParaRPr>
          </a:p>
        </p:txBody>
      </p:sp>
      <p:sp>
        <p:nvSpPr>
          <p:cNvPr id="14341" name="Rectangle 7"/>
          <p:cNvSpPr>
            <a:spLocks noChangeArrowheads="1"/>
          </p:cNvSpPr>
          <p:nvPr/>
        </p:nvSpPr>
        <p:spPr bwMode="auto">
          <a:xfrm>
            <a:off x="4138613"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14342" name="Rectangle 9"/>
          <p:cNvSpPr>
            <a:spLocks noChangeArrowheads="1"/>
          </p:cNvSpPr>
          <p:nvPr/>
        </p:nvSpPr>
        <p:spPr bwMode="auto">
          <a:xfrm>
            <a:off x="2819400" y="3124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14343" name="Rectangle 12"/>
          <p:cNvSpPr>
            <a:spLocks noChangeArrowheads="1"/>
          </p:cNvSpPr>
          <p:nvPr/>
        </p:nvSpPr>
        <p:spPr bwMode="auto">
          <a:xfrm>
            <a:off x="2528888" y="2900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14344" name="Object 11"/>
          <p:cNvGraphicFramePr>
            <a:graphicFrameLocks noChangeAspect="1"/>
          </p:cNvGraphicFramePr>
          <p:nvPr/>
        </p:nvGraphicFramePr>
        <p:xfrm>
          <a:off x="1371600" y="2362200"/>
          <a:ext cx="3505200" cy="908050"/>
        </p:xfrm>
        <a:graphic>
          <a:graphicData uri="http://schemas.openxmlformats.org/presentationml/2006/ole">
            <mc:AlternateContent xmlns:mc="http://schemas.openxmlformats.org/markup-compatibility/2006">
              <mc:Choice xmlns:v="urn:schemas-microsoft-com:vml" Requires="v">
                <p:oleObj spid="_x0000_s14350" name="" r:id="rId1" imgW="4089400" imgH="1054100" progId="Equation.3">
                  <p:embed/>
                </p:oleObj>
              </mc:Choice>
              <mc:Fallback>
                <p:oleObj name="" r:id="rId1" imgW="4089400" imgH="105410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62200"/>
                        <a:ext cx="35052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5" name="Object 14"/>
          <p:cNvGraphicFramePr>
            <a:graphicFrameLocks noChangeAspect="1"/>
          </p:cNvGraphicFramePr>
          <p:nvPr/>
        </p:nvGraphicFramePr>
        <p:xfrm>
          <a:off x="4572000" y="3276600"/>
          <a:ext cx="4176713" cy="2932113"/>
        </p:xfrm>
        <a:graphic>
          <a:graphicData uri="http://schemas.openxmlformats.org/presentationml/2006/ole">
            <mc:AlternateContent xmlns:mc="http://schemas.openxmlformats.org/markup-compatibility/2006">
              <mc:Choice xmlns:v="urn:schemas-microsoft-com:vml" Requires="v">
                <p:oleObj spid="_x0000_s14351" name="Photo Editor Photo" r:id="rId3" imgW="6696075" imgH="3838575" progId="">
                  <p:embed/>
                </p:oleObj>
              </mc:Choice>
              <mc:Fallback>
                <p:oleObj name="Photo Editor Photo" r:id="rId3" imgW="6696075" imgH="3838575" progId="">
                  <p:embed/>
                  <p:pic>
                    <p:nvPicPr>
                      <p:cNvPr id="0" name="Object 14"/>
                      <p:cNvPicPr>
                        <a:picLocks noChangeAspect="1" noChangeArrowheads="1"/>
                      </p:cNvPicPr>
                      <p:nvPr/>
                    </p:nvPicPr>
                    <p:blipFill>
                      <a:blip r:embed="rId4">
                        <a:biLevel thresh="50000"/>
                        <a:grayscl/>
                        <a:lum bright="-12000" contrast="42000"/>
                        <a:extLst>
                          <a:ext uri="{28A0092B-C50C-407E-A947-70E740481C1C}">
                            <a14:useLocalDpi xmlns:a14="http://schemas.microsoft.com/office/drawing/2010/main" val="0"/>
                          </a:ext>
                        </a:extLst>
                      </a:blip>
                      <a:srcRect/>
                      <a:stretch>
                        <a:fillRect/>
                      </a:stretch>
                    </p:blipFill>
                    <p:spPr bwMode="auto">
                      <a:xfrm>
                        <a:off x="4572000" y="3276600"/>
                        <a:ext cx="4176713" cy="293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6" name="Text Box 15"/>
          <p:cNvSpPr txBox="1">
            <a:spLocks noChangeArrowheads="1"/>
          </p:cNvSpPr>
          <p:nvPr/>
        </p:nvSpPr>
        <p:spPr bwMode="auto">
          <a:xfrm>
            <a:off x="381000" y="42672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en-US" altLang="zh-CN" sz="2400"/>
          </a:p>
        </p:txBody>
      </p:sp>
      <p:sp>
        <p:nvSpPr>
          <p:cNvPr id="14347" name="Text Box 17"/>
          <p:cNvSpPr txBox="1">
            <a:spLocks noChangeArrowheads="1"/>
          </p:cNvSpPr>
          <p:nvPr/>
        </p:nvSpPr>
        <p:spPr bwMode="auto">
          <a:xfrm>
            <a:off x="304800" y="3352800"/>
            <a:ext cx="4267200"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fontAlgn="t" hangingPunct="1">
              <a:spcBef>
                <a:spcPct val="50000"/>
              </a:spcBef>
              <a:buClrTx/>
              <a:buSzTx/>
              <a:buFontTx/>
              <a:buNone/>
            </a:pPr>
            <a:r>
              <a:rPr lang="zh-CN" altLang="en-US" b="1">
                <a:solidFill>
                  <a:srgbClr val="000000"/>
                </a:solidFill>
                <a:latin typeface="Times New Roman" panose="02020603050405020304" pitchFamily="18" charset="0"/>
              </a:rPr>
              <a:t>（</a:t>
            </a:r>
            <a:r>
              <a:rPr lang="en-US" altLang="zh-CN" b="1">
                <a:solidFill>
                  <a:srgbClr val="000000"/>
                </a:solidFill>
                <a:latin typeface="Times New Roman" panose="02020603050405020304" pitchFamily="18" charset="0"/>
              </a:rPr>
              <a:t>2</a:t>
            </a:r>
            <a:r>
              <a:rPr lang="zh-CN" altLang="en-US" b="1">
                <a:solidFill>
                  <a:srgbClr val="000000"/>
                </a:solidFill>
                <a:latin typeface="Times New Roman" panose="02020603050405020304" pitchFamily="18" charset="0"/>
              </a:rPr>
              <a:t>）标量场在任一点的梯度垂直于过该点的等值面，且指向场增大的一方。（备注：等值面的法向有两个）</a:t>
            </a:r>
            <a:endParaRPr lang="zh-CN" altLang="en-US" b="1">
              <a:solidFill>
                <a:srgbClr val="000000"/>
              </a:solidFill>
              <a:latin typeface="Times New Roman" panose="02020603050405020304" pitchFamily="18" charset="0"/>
            </a:endParaRPr>
          </a:p>
          <a:p>
            <a:pPr eaLnBrk="1" hangingPunct="1">
              <a:spcBef>
                <a:spcPct val="50000"/>
              </a:spcBef>
              <a:buClrTx/>
              <a:buSzTx/>
              <a:buFontTx/>
              <a:buNone/>
            </a:pPr>
            <a:r>
              <a:rPr lang="zh-CN" altLang="en-US">
                <a:solidFill>
                  <a:srgbClr val="000000"/>
                </a:solidFill>
                <a:latin typeface="Times New Roman" panose="02020603050405020304" pitchFamily="18" charset="0"/>
              </a:rPr>
              <a:t>等值面：</a:t>
            </a:r>
            <a:endParaRPr lang="zh-CN" altLang="en-US">
              <a:solidFill>
                <a:srgbClr val="000000"/>
              </a:solidFill>
              <a:latin typeface="Times New Roman" panose="02020603050405020304" pitchFamily="18" charset="0"/>
            </a:endParaRPr>
          </a:p>
        </p:txBody>
      </p:sp>
      <p:sp>
        <p:nvSpPr>
          <p:cNvPr id="14348" name="Rectangle 19"/>
          <p:cNvSpPr>
            <a:spLocks noChangeArrowheads="1"/>
          </p:cNvSpPr>
          <p:nvPr/>
        </p:nvSpPr>
        <p:spPr bwMode="auto">
          <a:xfrm>
            <a:off x="3452813"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14349" name="Object 18"/>
          <p:cNvGraphicFramePr>
            <a:graphicFrameLocks noChangeAspect="1"/>
          </p:cNvGraphicFramePr>
          <p:nvPr/>
        </p:nvGraphicFramePr>
        <p:xfrm>
          <a:off x="2057400" y="6096000"/>
          <a:ext cx="1905000" cy="446088"/>
        </p:xfrm>
        <a:graphic>
          <a:graphicData uri="http://schemas.openxmlformats.org/presentationml/2006/ole">
            <mc:AlternateContent xmlns:mc="http://schemas.openxmlformats.org/markup-compatibility/2006">
              <mc:Choice xmlns:v="urn:schemas-microsoft-com:vml" Requires="v">
                <p:oleObj spid="_x0000_s14352" name="" r:id="rId5" imgW="2235200" imgH="520700" progId="Equation.3">
                  <p:embed/>
                </p:oleObj>
              </mc:Choice>
              <mc:Fallback>
                <p:oleObj name="" r:id="rId5" imgW="2235200" imgH="52070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6096000"/>
                        <a:ext cx="19050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86" name="直接连接符 6"/>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16387" name="Rectangle 8"/>
          <p:cNvSpPr>
            <a:spLocks noChangeArrowheads="1"/>
          </p:cNvSpPr>
          <p:nvPr/>
        </p:nvSpPr>
        <p:spPr bwMode="auto">
          <a:xfrm>
            <a:off x="3452813" y="3167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16388" name="Rectangle 9"/>
          <p:cNvSpPr>
            <a:spLocks noGrp="1" noChangeArrowheads="1"/>
          </p:cNvSpPr>
          <p:nvPr>
            <p:ph type="title"/>
          </p:nvPr>
        </p:nvSpPr>
        <p:spPr>
          <a:xfrm>
            <a:off x="2133600" y="457200"/>
            <a:ext cx="4419600" cy="685800"/>
          </a:xfrm>
          <a:solidFill>
            <a:srgbClr val="FFFF00"/>
          </a:solidFill>
        </p:spPr>
        <p:txBody>
          <a:bodyPr/>
          <a:lstStyle/>
          <a:p>
            <a:pPr algn="ctr" eaLnBrk="1" hangingPunct="1"/>
            <a:r>
              <a:rPr lang="zh-CN" altLang="en-US" sz="4000" b="1">
                <a:solidFill>
                  <a:schemeClr val="tx1"/>
                </a:solidFill>
                <a:ea typeface="宋体" panose="02010600030101010101" pitchFamily="2" charset="-122"/>
              </a:rPr>
              <a:t>标量场梯度的性质</a:t>
            </a:r>
            <a:endParaRPr lang="zh-CN" altLang="en-US" sz="4000" b="1">
              <a:solidFill>
                <a:schemeClr val="tx1"/>
              </a:solidFill>
              <a:ea typeface="宋体" panose="02010600030101010101" pitchFamily="2" charset="-122"/>
            </a:endParaRPr>
          </a:p>
        </p:txBody>
      </p:sp>
      <p:sp>
        <p:nvSpPr>
          <p:cNvPr id="16389" name="Rectangle 10"/>
          <p:cNvSpPr>
            <a:spLocks noGrp="1" noChangeArrowheads="1"/>
          </p:cNvSpPr>
          <p:nvPr>
            <p:ph type="body" idx="1"/>
          </p:nvPr>
        </p:nvSpPr>
        <p:spPr>
          <a:xfrm>
            <a:off x="609600" y="1447800"/>
            <a:ext cx="7924800" cy="3124200"/>
          </a:xfrm>
        </p:spPr>
        <p:txBody>
          <a:bodyPr/>
          <a:lstStyle/>
          <a:p>
            <a:pPr eaLnBrk="1" fontAlgn="t" hangingPunct="1">
              <a:spcAft>
                <a:spcPct val="50000"/>
              </a:spcAft>
              <a:buFont typeface="Wingdings" panose="05000000000000000000" pitchFamily="2" charset="2"/>
              <a:buNone/>
            </a:pPr>
            <a:r>
              <a:rPr lang="zh-CN" altLang="en-US" b="1">
                <a:solidFill>
                  <a:srgbClr val="000000"/>
                </a:solidFill>
                <a:latin typeface="Times New Roman" panose="02020603050405020304" pitchFamily="18" charset="0"/>
                <a:ea typeface="宋体" panose="02010600030101010101" pitchFamily="2" charset="-122"/>
              </a:rPr>
              <a:t>（</a:t>
            </a:r>
            <a:r>
              <a:rPr lang="en-US" altLang="zh-CN" b="1">
                <a:solidFill>
                  <a:srgbClr val="000000"/>
                </a:solidFill>
                <a:latin typeface="Times New Roman" panose="02020603050405020304" pitchFamily="18" charset="0"/>
                <a:ea typeface="宋体" panose="02010600030101010101" pitchFamily="2" charset="-122"/>
              </a:rPr>
              <a:t>3</a:t>
            </a:r>
            <a:r>
              <a:rPr lang="zh-CN" altLang="en-US" b="1">
                <a:solidFill>
                  <a:srgbClr val="000000"/>
                </a:solidFill>
                <a:latin typeface="Times New Roman" panose="02020603050405020304" pitchFamily="18" charset="0"/>
                <a:ea typeface="宋体" panose="02010600030101010101" pitchFamily="2" charset="-122"/>
              </a:rPr>
              <a:t>）一个标量场的梯度确定，则该标量场也随之确定，最多相差一个任意常数。</a:t>
            </a:r>
            <a:endParaRPr lang="zh-CN" altLang="en-US" b="1">
              <a:solidFill>
                <a:srgbClr val="000000"/>
              </a:solidFill>
              <a:latin typeface="Times New Roman" panose="02020603050405020304" pitchFamily="18" charset="0"/>
              <a:ea typeface="宋体" panose="02010600030101010101" pitchFamily="2" charset="-122"/>
            </a:endParaRPr>
          </a:p>
          <a:p>
            <a:pPr eaLnBrk="1" fontAlgn="t" hangingPunct="1">
              <a:buFont typeface="Wingdings" panose="05000000000000000000" pitchFamily="2" charset="2"/>
              <a:buNone/>
            </a:pPr>
            <a:r>
              <a:rPr lang="zh-CN" altLang="en-US" b="1">
                <a:solidFill>
                  <a:srgbClr val="000000"/>
                </a:solidFill>
                <a:latin typeface="Times New Roman" panose="02020603050405020304" pitchFamily="18" charset="0"/>
                <a:ea typeface="宋体" panose="02010600030101010101" pitchFamily="2" charset="-122"/>
              </a:rPr>
              <a:t>                        </a:t>
            </a:r>
            <a:r>
              <a:rPr lang="zh-CN" altLang="en-US" b="1">
                <a:solidFill>
                  <a:schemeClr val="hlink"/>
                </a:solidFill>
                <a:latin typeface="Times New Roman" panose="02020603050405020304" pitchFamily="18" charset="0"/>
                <a:ea typeface="宋体" panose="02010600030101010101" pitchFamily="2" charset="-122"/>
              </a:rPr>
              <a:t>对场的描述</a:t>
            </a:r>
            <a:endParaRPr lang="zh-CN" altLang="en-US" b="1">
              <a:solidFill>
                <a:schemeClr val="hlink"/>
              </a:solidFill>
              <a:latin typeface="Times New Roman" panose="02020603050405020304" pitchFamily="18" charset="0"/>
              <a:ea typeface="宋体" panose="02010600030101010101" pitchFamily="2" charset="-122"/>
            </a:endParaRPr>
          </a:p>
          <a:p>
            <a:pPr eaLnBrk="1" fontAlgn="t" hangingPunct="1">
              <a:buFont typeface="Wingdings" panose="05000000000000000000" pitchFamily="2" charset="2"/>
              <a:buNone/>
            </a:pPr>
            <a:r>
              <a:rPr lang="zh-CN" altLang="en-US">
                <a:solidFill>
                  <a:srgbClr val="000000"/>
                </a:solidFill>
                <a:latin typeface="宋体" panose="02010600030101010101" pitchFamily="2" charset="-122"/>
                <a:ea typeface="宋体" panose="02010600030101010101" pitchFamily="2" charset="-122"/>
              </a:rPr>
              <a:t>     </a:t>
            </a:r>
            <a:r>
              <a:rPr lang="zh-CN" altLang="en-US" b="1">
                <a:solidFill>
                  <a:schemeClr val="hlink"/>
                </a:solidFill>
                <a:latin typeface="宋体" panose="02010600030101010101" pitchFamily="2" charset="-122"/>
                <a:ea typeface="宋体" panose="02010600030101010101" pitchFamily="2" charset="-122"/>
              </a:rPr>
              <a:t>标量场</a:t>
            </a:r>
            <a:r>
              <a:rPr lang="zh-CN" altLang="en-US" b="1">
                <a:solidFill>
                  <a:schemeClr val="hlink"/>
                </a:solidFill>
                <a:latin typeface="Times New Roman" panose="02020603050405020304" pitchFamily="18" charset="0"/>
                <a:ea typeface="宋体" panose="02010600030101010101" pitchFamily="2" charset="-122"/>
              </a:rPr>
              <a:t>                       </a:t>
            </a:r>
            <a:r>
              <a:rPr lang="zh-CN" altLang="en-US" b="1">
                <a:solidFill>
                  <a:schemeClr val="hlink"/>
                </a:solidFill>
                <a:latin typeface="宋体" panose="02010600030101010101" pitchFamily="2" charset="-122"/>
                <a:ea typeface="宋体" panose="02010600030101010101" pitchFamily="2" charset="-122"/>
              </a:rPr>
              <a:t>其梯度</a:t>
            </a:r>
            <a:r>
              <a:rPr lang="zh-CN" altLang="en-US">
                <a:solidFill>
                  <a:schemeClr val="hlink"/>
                </a:solidFill>
                <a:ea typeface="宋体" panose="02010600030101010101" pitchFamily="2" charset="-122"/>
              </a:rPr>
              <a:t>场</a:t>
            </a:r>
            <a:endParaRPr lang="zh-CN" altLang="en-US">
              <a:solidFill>
                <a:schemeClr val="hlink"/>
              </a:solidFill>
              <a:ea typeface="宋体" panose="02010600030101010101" pitchFamily="2" charset="-122"/>
            </a:endParaRPr>
          </a:p>
          <a:p>
            <a:pPr eaLnBrk="1" fontAlgn="t" hangingPunct="1">
              <a:buFont typeface="Wingdings" panose="05000000000000000000" pitchFamily="2" charset="2"/>
              <a:buNone/>
            </a:pPr>
            <a:r>
              <a:rPr lang="zh-CN" altLang="en-US" sz="2800">
                <a:ea typeface="宋体" panose="02010600030101010101" pitchFamily="2" charset="-122"/>
              </a:rPr>
              <a:t> </a:t>
            </a:r>
            <a:endParaRPr lang="en-US" altLang="zh-CN" sz="2800">
              <a:ea typeface="宋体" panose="02010600030101010101" pitchFamily="2" charset="-122"/>
            </a:endParaRPr>
          </a:p>
        </p:txBody>
      </p:sp>
      <p:sp>
        <p:nvSpPr>
          <p:cNvPr id="16390" name="AutoShape 11"/>
          <p:cNvSpPr>
            <a:spLocks noChangeArrowheads="1"/>
          </p:cNvSpPr>
          <p:nvPr/>
        </p:nvSpPr>
        <p:spPr bwMode="auto">
          <a:xfrm>
            <a:off x="3048000" y="3429000"/>
            <a:ext cx="2209800" cy="381000"/>
          </a:xfrm>
          <a:prstGeom prst="leftRightArrow">
            <a:avLst>
              <a:gd name="adj1" fmla="val 50000"/>
              <a:gd name="adj2" fmla="val 116000"/>
            </a:avLst>
          </a:prstGeom>
          <a:solidFill>
            <a:schemeClr val="accent1"/>
          </a:solidFill>
          <a:ln w="9525">
            <a:solidFill>
              <a:schemeClr val="tx1"/>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16391" name="Text Box 12"/>
          <p:cNvSpPr txBox="1">
            <a:spLocks noChangeArrowheads="1"/>
          </p:cNvSpPr>
          <p:nvPr/>
        </p:nvSpPr>
        <p:spPr bwMode="auto">
          <a:xfrm>
            <a:off x="1066800" y="4191000"/>
            <a:ext cx="74676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zh-CN" altLang="en-US">
                <a:solidFill>
                  <a:srgbClr val="000000"/>
                </a:solidFill>
                <a:latin typeface="宋体" panose="02010600030101010101" pitchFamily="2" charset="-122"/>
              </a:rPr>
              <a:t>对一个标量场，可直接研究该标量场，亦可研究其梯度场；</a:t>
            </a:r>
            <a:endParaRPr lang="zh-CN" altLang="en-US">
              <a:solidFill>
                <a:srgbClr val="000000"/>
              </a:solidFill>
              <a:latin typeface="Times New Roman" panose="02020603050405020304" pitchFamily="18" charset="0"/>
              <a:cs typeface="Times New Roman" panose="02020603050405020304" pitchFamily="18" charset="0"/>
            </a:endParaRPr>
          </a:p>
          <a:p>
            <a:pPr eaLnBrk="1" hangingPunct="1">
              <a:spcBef>
                <a:spcPct val="0"/>
              </a:spcBef>
              <a:buClrTx/>
              <a:buSzTx/>
              <a:buFontTx/>
              <a:buNone/>
            </a:pPr>
            <a:r>
              <a:rPr lang="zh-CN" altLang="en-US">
                <a:solidFill>
                  <a:srgbClr val="000000"/>
                </a:solidFill>
                <a:latin typeface="宋体" panose="02010600030101010101" pitchFamily="2" charset="-122"/>
              </a:rPr>
              <a:t>对一个矢量场，若其可表为一个标量场的梯度，则通常研究此标量场较为方便。</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直接连接符 7"/>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18435" name="Rectangle 2"/>
          <p:cNvSpPr>
            <a:spLocks noGrp="1" noChangeArrowheads="1"/>
          </p:cNvSpPr>
          <p:nvPr>
            <p:ph type="title"/>
          </p:nvPr>
        </p:nvSpPr>
        <p:spPr>
          <a:xfrm>
            <a:off x="304800" y="1295400"/>
            <a:ext cx="6324600" cy="685800"/>
          </a:xfrm>
          <a:solidFill>
            <a:srgbClr val="FFFF00"/>
          </a:solidFill>
        </p:spPr>
        <p:txBody>
          <a:bodyPr/>
          <a:lstStyle/>
          <a:p>
            <a:pPr eaLnBrk="1" hangingPunct="1"/>
            <a:r>
              <a:rPr lang="zh-CN" altLang="en-US" sz="4000" b="1">
                <a:solidFill>
                  <a:schemeClr val="tx1"/>
                </a:solidFill>
                <a:ea typeface="宋体" panose="02010600030101010101" pitchFamily="2" charset="-122"/>
              </a:rPr>
              <a:t>二、矢量场</a:t>
            </a:r>
            <a:endParaRPr lang="zh-CN" altLang="en-US" sz="4000" b="1">
              <a:solidFill>
                <a:schemeClr val="tx1"/>
              </a:solidFill>
              <a:ea typeface="宋体" panose="02010600030101010101" pitchFamily="2" charset="-122"/>
            </a:endParaRPr>
          </a:p>
        </p:txBody>
      </p:sp>
      <p:sp>
        <p:nvSpPr>
          <p:cNvPr id="18436" name="Rectangle 3"/>
          <p:cNvSpPr>
            <a:spLocks noGrp="1" noChangeArrowheads="1"/>
          </p:cNvSpPr>
          <p:nvPr>
            <p:ph type="body" sz="half" idx="1"/>
          </p:nvPr>
        </p:nvSpPr>
        <p:spPr>
          <a:xfrm>
            <a:off x="457200" y="2133600"/>
            <a:ext cx="4724400" cy="4267200"/>
          </a:xfrm>
        </p:spPr>
        <p:txBody>
          <a:bodyPr lIns="90000"/>
          <a:lstStyle/>
          <a:p>
            <a:pPr eaLnBrk="1" hangingPunct="1">
              <a:buFont typeface="Wingdings" panose="05000000000000000000" pitchFamily="2" charset="2"/>
              <a:buNone/>
            </a:pPr>
            <a:r>
              <a:rPr lang="en-US" altLang="zh-CN" sz="3200" b="1" u="sng">
                <a:solidFill>
                  <a:schemeClr val="hlink"/>
                </a:solidFill>
                <a:ea typeface="宋体" panose="02010600030101010101" pitchFamily="2" charset="-122"/>
              </a:rPr>
              <a:t>1</a:t>
            </a:r>
            <a:r>
              <a:rPr lang="zh-CN" altLang="en-US" sz="3200" b="1" u="sng">
                <a:solidFill>
                  <a:schemeClr val="hlink"/>
                </a:solidFill>
                <a:ea typeface="宋体" panose="02010600030101010101" pitchFamily="2" charset="-122"/>
              </a:rPr>
              <a:t>、矢量场的矢量线表示</a:t>
            </a:r>
            <a:endParaRPr lang="zh-CN" altLang="en-US" sz="3200" b="1" u="sng">
              <a:solidFill>
                <a:schemeClr val="hlink"/>
              </a:solidFill>
              <a:ea typeface="宋体" panose="02010600030101010101" pitchFamily="2" charset="-122"/>
            </a:endParaRPr>
          </a:p>
          <a:p>
            <a:pPr eaLnBrk="1" hangingPunct="1">
              <a:buFont typeface="Wingdings" panose="05000000000000000000" pitchFamily="2" charset="2"/>
              <a:buNone/>
            </a:pPr>
            <a:r>
              <a:rPr lang="zh-CN" altLang="en-US" sz="1800">
                <a:ea typeface="宋体" panose="02010600030101010101" pitchFamily="2" charset="-122"/>
              </a:rPr>
              <a:t>     </a:t>
            </a:r>
            <a:r>
              <a:rPr lang="zh-CN" altLang="en-US" b="1">
                <a:ea typeface="宋体" panose="02010600030101010101" pitchFamily="2" charset="-122"/>
              </a:rPr>
              <a:t>矢量线是这样一些曲线：线上任意一点的切线方向代表该点的矢量场的方向，矢量线的密度表示该点场的大小，即垂直于矢量的单位表面所穿过的矢量线个数代表该矢量的大小。</a:t>
            </a:r>
            <a:endParaRPr lang="zh-CN" altLang="en-US" b="1">
              <a:ea typeface="宋体" panose="02010600030101010101" pitchFamily="2" charset="-122"/>
            </a:endParaRPr>
          </a:p>
        </p:txBody>
      </p:sp>
      <p:sp>
        <p:nvSpPr>
          <p:cNvPr id="18437" name="Text Box 7"/>
          <p:cNvSpPr txBox="1">
            <a:spLocks noChangeArrowheads="1"/>
          </p:cNvSpPr>
          <p:nvPr/>
        </p:nvSpPr>
        <p:spPr bwMode="auto">
          <a:xfrm>
            <a:off x="2514600" y="304800"/>
            <a:ext cx="4038600" cy="771525"/>
          </a:xfrm>
          <a:prstGeom prst="rect">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sz="4400" b="1">
                <a:solidFill>
                  <a:schemeClr val="folHlink"/>
                </a:solidFill>
                <a:latin typeface="Arial" panose="020B0604020202020204" pitchFamily="34" charset="0"/>
              </a:rPr>
              <a:t>§1.1 </a:t>
            </a:r>
            <a:r>
              <a:rPr lang="zh-CN" altLang="en-US" sz="4400" b="1">
                <a:solidFill>
                  <a:schemeClr val="folHlink"/>
                </a:solidFill>
                <a:latin typeface="Arial" panose="020B0604020202020204" pitchFamily="34" charset="0"/>
              </a:rPr>
              <a:t>基本概念</a:t>
            </a:r>
            <a:endParaRPr lang="zh-CN" altLang="en-US" sz="4400" b="1">
              <a:solidFill>
                <a:schemeClr val="folHlink"/>
              </a:solidFill>
              <a:latin typeface="Arial" panose="020B0604020202020204" pitchFamily="34" charset="0"/>
            </a:endParaRPr>
          </a:p>
        </p:txBody>
      </p:sp>
      <p:sp>
        <p:nvSpPr>
          <p:cNvPr id="18438" name="Rectangle 10"/>
          <p:cNvSpPr>
            <a:spLocks noChangeArrowheads="1"/>
          </p:cNvSpPr>
          <p:nvPr/>
        </p:nvSpPr>
        <p:spPr bwMode="auto">
          <a:xfrm>
            <a:off x="3014663" y="3143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18439" name="Object 9"/>
          <p:cNvGraphicFramePr>
            <a:graphicFrameLocks noChangeAspect="1"/>
          </p:cNvGraphicFramePr>
          <p:nvPr/>
        </p:nvGraphicFramePr>
        <p:xfrm>
          <a:off x="3124200" y="1371600"/>
          <a:ext cx="3114675" cy="571500"/>
        </p:xfrm>
        <a:graphic>
          <a:graphicData uri="http://schemas.openxmlformats.org/presentationml/2006/ole">
            <mc:AlternateContent xmlns:mc="http://schemas.openxmlformats.org/markup-compatibility/2006">
              <mc:Choice xmlns:v="urn:schemas-microsoft-com:vml" Requires="v">
                <p:oleObj spid="_x0000_s18442" name="" r:id="rId1" imgW="3111500" imgH="571500" progId="Equation.3">
                  <p:embed/>
                </p:oleObj>
              </mc:Choice>
              <mc:Fallback>
                <p:oleObj name="" r:id="rId1" imgW="3111500" imgH="571500"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371600"/>
                        <a:ext cx="31146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8440" name="Picture 10" descr="查看源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086225"/>
            <a:ext cx="2473325"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2" descr="查看源图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1013" y="2133600"/>
            <a:ext cx="293370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482" name="直接连接符 22"/>
          <p:cNvCxnSpPr>
            <a:cxnSpLocks noChangeShapeType="1"/>
          </p:cNvCxnSpPr>
          <p:nvPr/>
        </p:nvCxnSpPr>
        <p:spPr bwMode="auto">
          <a:xfrm>
            <a:off x="0" y="0"/>
            <a:ext cx="914400" cy="0"/>
          </a:xfrm>
          <a:prstGeom prst="line">
            <a:avLst/>
          </a:prstGeom>
          <a:noFill/>
          <a:ln w="0" algn="ctr">
            <a:solidFill>
              <a:srgbClr val="FBFFFF"/>
            </a:solidFill>
            <a:miter lim="800000"/>
          </a:ln>
          <a:extLst>
            <a:ext uri="{909E8E84-426E-40DD-AFC4-6F175D3DCCD1}">
              <a14:hiddenFill xmlns:a14="http://schemas.microsoft.com/office/drawing/2010/main">
                <a:noFill/>
              </a14:hiddenFill>
            </a:ext>
          </a:extLst>
        </p:spPr>
      </p:cxnSp>
      <p:sp>
        <p:nvSpPr>
          <p:cNvPr id="20483" name="Text Box 4"/>
          <p:cNvSpPr txBox="1">
            <a:spLocks noChangeArrowheads="1"/>
          </p:cNvSpPr>
          <p:nvPr/>
        </p:nvSpPr>
        <p:spPr bwMode="auto">
          <a:xfrm>
            <a:off x="2209800" y="381000"/>
            <a:ext cx="472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zh-CN" b="1" u="sng">
                <a:solidFill>
                  <a:schemeClr val="hlink"/>
                </a:solidFill>
                <a:latin typeface="Times New Roman" panose="02020603050405020304" pitchFamily="18" charset="0"/>
              </a:rPr>
              <a:t>2</a:t>
            </a:r>
            <a:r>
              <a:rPr lang="zh-CN" altLang="en-US" b="1" u="sng">
                <a:solidFill>
                  <a:schemeClr val="hlink"/>
                </a:solidFill>
                <a:latin typeface="Times New Roman" panose="02020603050405020304" pitchFamily="18" charset="0"/>
              </a:rPr>
              <a:t>、矢量场的通量和散度</a:t>
            </a:r>
            <a:endParaRPr lang="zh-CN" altLang="en-US" b="1" u="sng">
              <a:solidFill>
                <a:schemeClr val="hlink"/>
              </a:solidFill>
              <a:latin typeface="Times New Roman" panose="02020603050405020304" pitchFamily="18" charset="0"/>
            </a:endParaRPr>
          </a:p>
        </p:txBody>
      </p:sp>
      <p:sp>
        <p:nvSpPr>
          <p:cNvPr id="20484" name="Text Box 5"/>
          <p:cNvSpPr txBox="1">
            <a:spLocks noChangeArrowheads="1"/>
          </p:cNvSpPr>
          <p:nvPr/>
        </p:nvSpPr>
        <p:spPr bwMode="auto">
          <a:xfrm>
            <a:off x="457200" y="1447800"/>
            <a:ext cx="17526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zh-CN" b="1">
                <a:latin typeface="Arial" panose="020B0604020202020204" pitchFamily="34" charset="0"/>
              </a:rPr>
              <a:t>① </a:t>
            </a:r>
            <a:r>
              <a:rPr lang="zh-CN" altLang="en-US" b="1">
                <a:latin typeface="Arial" panose="020B0604020202020204" pitchFamily="34" charset="0"/>
              </a:rPr>
              <a:t>通量</a:t>
            </a:r>
            <a:endParaRPr lang="zh-CN" altLang="en-US" b="1">
              <a:latin typeface="Arial" panose="020B0604020202020204" pitchFamily="34" charset="0"/>
            </a:endParaRPr>
          </a:p>
        </p:txBody>
      </p:sp>
      <p:sp>
        <p:nvSpPr>
          <p:cNvPr id="20485" name="Rectangle 15"/>
          <p:cNvSpPr>
            <a:spLocks noChangeArrowheads="1"/>
          </p:cNvSpPr>
          <p:nvPr/>
        </p:nvSpPr>
        <p:spPr bwMode="auto">
          <a:xfrm>
            <a:off x="990600" y="3200400"/>
            <a:ext cx="47244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zh-CN" altLang="en-US" b="1">
                <a:latin typeface="宋体" panose="02010600030101010101" pitchFamily="2" charset="-122"/>
              </a:rPr>
              <a:t>可见，通量为一代数量。其正负与矢量场方向和面积元法线的夹角有关。矢量场在曲面</a:t>
            </a:r>
            <a:r>
              <a:rPr lang="en-US" altLang="zh-CN" b="1" i="1">
                <a:latin typeface="Times New Roman" panose="02020603050405020304" pitchFamily="18" charset="0"/>
                <a:cs typeface="Times New Roman" panose="02020603050405020304" pitchFamily="18" charset="0"/>
              </a:rPr>
              <a:t>S</a:t>
            </a:r>
            <a:r>
              <a:rPr lang="zh-CN" altLang="en-US" b="1">
                <a:latin typeface="宋体" panose="02010600030101010101" pitchFamily="2" charset="-122"/>
              </a:rPr>
              <a:t>上的通量可看作穿过</a:t>
            </a:r>
            <a:r>
              <a:rPr lang="en-US" altLang="zh-CN" b="1" i="1">
                <a:latin typeface="Times New Roman" panose="02020603050405020304" pitchFamily="18" charset="0"/>
              </a:rPr>
              <a:t>S</a:t>
            </a:r>
            <a:r>
              <a:rPr lang="zh-CN" altLang="en-US" b="1">
                <a:latin typeface="宋体" panose="02010600030101010101" pitchFamily="2" charset="-122"/>
              </a:rPr>
              <a:t>面的（净）矢量线数目。</a:t>
            </a:r>
            <a:r>
              <a:rPr lang="zh-CN" altLang="en-US" sz="2800" b="1">
                <a:latin typeface="Arial" panose="020B0604020202020204" pitchFamily="34" charset="0"/>
              </a:rPr>
              <a:t> </a:t>
            </a:r>
            <a:endParaRPr lang="zh-CN" altLang="en-US" sz="2800" b="1">
              <a:latin typeface="Arial" panose="020B0604020202020204" pitchFamily="34" charset="0"/>
            </a:endParaRPr>
          </a:p>
        </p:txBody>
      </p:sp>
      <p:grpSp>
        <p:nvGrpSpPr>
          <p:cNvPr id="20486" name="Group 17"/>
          <p:cNvGrpSpPr/>
          <p:nvPr/>
        </p:nvGrpSpPr>
        <p:grpSpPr bwMode="auto">
          <a:xfrm>
            <a:off x="6019800" y="2133600"/>
            <a:ext cx="2447925" cy="2519363"/>
            <a:chOff x="4105" y="346"/>
            <a:chExt cx="1542" cy="1587"/>
          </a:xfrm>
        </p:grpSpPr>
        <p:sp>
          <p:nvSpPr>
            <p:cNvPr id="20491" name="Rectangle 18"/>
            <p:cNvSpPr>
              <a:spLocks noChangeArrowheads="1"/>
            </p:cNvSpPr>
            <p:nvPr/>
          </p:nvSpPr>
          <p:spPr bwMode="auto">
            <a:xfrm>
              <a:off x="4105" y="346"/>
              <a:ext cx="1542" cy="1587"/>
            </a:xfrm>
            <a:prstGeom prst="rect">
              <a:avLst/>
            </a:prstGeom>
            <a:solidFill>
              <a:srgbClr val="CCFFFF"/>
            </a:solidFill>
            <a:ln w="9525">
              <a:solidFill>
                <a:srgbClr val="DA0000"/>
              </a:solidFill>
              <a:miter lim="800000"/>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20492" name="Object 19"/>
            <p:cNvGraphicFramePr>
              <a:graphicFrameLocks noChangeAspect="1"/>
            </p:cNvGraphicFramePr>
            <p:nvPr/>
          </p:nvGraphicFramePr>
          <p:xfrm>
            <a:off x="4680" y="368"/>
            <a:ext cx="689" cy="273"/>
          </p:xfrm>
          <a:graphic>
            <a:graphicData uri="http://schemas.openxmlformats.org/presentationml/2006/ole">
              <mc:AlternateContent xmlns:mc="http://schemas.openxmlformats.org/markup-compatibility/2006">
                <mc:Choice xmlns:v="urn:schemas-microsoft-com:vml" Requires="v">
                  <p:oleObj spid="_x0000_s20504" name="Equation" r:id="rId1" imgW="537845" imgH="179070" progId="Equation.DSMT4">
                    <p:embed/>
                  </p:oleObj>
                </mc:Choice>
                <mc:Fallback>
                  <p:oleObj name="Equation" r:id="rId1" imgW="537845" imgH="179070" progId="Equation.DSMT4">
                    <p:embed/>
                    <p:pic>
                      <p:nvPicPr>
                        <p:cNvPr id="0" name="Object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 y="368"/>
                          <a:ext cx="689" cy="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20493" name="Object 20"/>
            <p:cNvGraphicFramePr>
              <a:graphicFrameLocks noChangeAspect="1"/>
            </p:cNvGraphicFramePr>
            <p:nvPr/>
          </p:nvGraphicFramePr>
          <p:xfrm>
            <a:off x="4967" y="1162"/>
            <a:ext cx="278" cy="267"/>
          </p:xfrm>
          <a:graphic>
            <a:graphicData uri="http://schemas.openxmlformats.org/presentationml/2006/ole">
              <mc:AlternateContent xmlns:mc="http://schemas.openxmlformats.org/markup-compatibility/2006">
                <mc:Choice xmlns:v="urn:schemas-microsoft-com:vml" Requires="v">
                  <p:oleObj spid="_x0000_s20505" name="公式" r:id="rId3" imgW="187960" imgH="179070" progId="Equation.3">
                    <p:embed/>
                  </p:oleObj>
                </mc:Choice>
                <mc:Fallback>
                  <p:oleObj name="公式" r:id="rId3" imgW="187960" imgH="17907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7" y="1162"/>
                          <a:ext cx="278" cy="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4" name="Object 21"/>
            <p:cNvGraphicFramePr>
              <a:graphicFrameLocks noChangeAspect="1"/>
            </p:cNvGraphicFramePr>
            <p:nvPr/>
          </p:nvGraphicFramePr>
          <p:xfrm>
            <a:off x="4989" y="684"/>
            <a:ext cx="225" cy="299"/>
          </p:xfrm>
          <a:graphic>
            <a:graphicData uri="http://schemas.openxmlformats.org/presentationml/2006/ole">
              <mc:AlternateContent xmlns:mc="http://schemas.openxmlformats.org/markup-compatibility/2006">
                <mc:Choice xmlns:v="urn:schemas-microsoft-com:vml" Requires="v">
                  <p:oleObj spid="_x0000_s20506" name="Equation" r:id="rId5" imgW="80645" imgH="134620" progId="Equation.DSMT4">
                    <p:embed/>
                  </p:oleObj>
                </mc:Choice>
                <mc:Fallback>
                  <p:oleObj name="Equation" r:id="rId5" imgW="80645" imgH="13462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9" y="684"/>
                          <a:ext cx="225" cy="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sp>
          <p:nvSpPr>
            <p:cNvPr id="20495" name="Freeform 22"/>
            <p:cNvSpPr/>
            <p:nvPr/>
          </p:nvSpPr>
          <p:spPr bwMode="auto">
            <a:xfrm>
              <a:off x="4558" y="981"/>
              <a:ext cx="681" cy="635"/>
            </a:xfrm>
            <a:custGeom>
              <a:avLst/>
              <a:gdLst>
                <a:gd name="T0" fmla="*/ 0 w 644"/>
                <a:gd name="T1" fmla="*/ 749 h 622"/>
                <a:gd name="T2" fmla="*/ 316 w 644"/>
                <a:gd name="T3" fmla="*/ 438 h 622"/>
                <a:gd name="T4" fmla="*/ 688 w 644"/>
                <a:gd name="T5" fmla="*/ 163 h 622"/>
                <a:gd name="T6" fmla="*/ 1065 w 644"/>
                <a:gd name="T7" fmla="*/ 0 h 622"/>
                <a:gd name="T8" fmla="*/ 0 60000 65536"/>
                <a:gd name="T9" fmla="*/ 0 60000 65536"/>
                <a:gd name="T10" fmla="*/ 0 60000 65536"/>
                <a:gd name="T11" fmla="*/ 0 60000 65536"/>
                <a:gd name="T12" fmla="*/ 0 w 644"/>
                <a:gd name="T13" fmla="*/ 0 h 622"/>
                <a:gd name="T14" fmla="*/ 644 w 644"/>
                <a:gd name="T15" fmla="*/ 622 h 622"/>
              </a:gdLst>
              <a:ahLst/>
              <a:cxnLst>
                <a:cxn ang="T8">
                  <a:pos x="T0" y="T1"/>
                </a:cxn>
                <a:cxn ang="T9">
                  <a:pos x="T2" y="T3"/>
                </a:cxn>
                <a:cxn ang="T10">
                  <a:pos x="T4" y="T5"/>
                </a:cxn>
                <a:cxn ang="T11">
                  <a:pos x="T6" y="T7"/>
                </a:cxn>
              </a:cxnLst>
              <a:rect l="T12" t="T13" r="T14" b="T15"/>
              <a:pathLst>
                <a:path w="644" h="622">
                  <a:moveTo>
                    <a:pt x="0" y="622"/>
                  </a:moveTo>
                  <a:cubicBezTo>
                    <a:pt x="31" y="579"/>
                    <a:pt x="122" y="444"/>
                    <a:pt x="191" y="363"/>
                  </a:cubicBezTo>
                  <a:cubicBezTo>
                    <a:pt x="260" y="282"/>
                    <a:pt x="342" y="196"/>
                    <a:pt x="417" y="136"/>
                  </a:cubicBezTo>
                  <a:cubicBezTo>
                    <a:pt x="492" y="76"/>
                    <a:pt x="568" y="38"/>
                    <a:pt x="644" y="0"/>
                  </a:cubicBezTo>
                </a:path>
              </a:pathLst>
            </a:custGeom>
            <a:noFill/>
            <a:ln w="38100">
              <a:solidFill>
                <a:srgbClr val="0000FF"/>
              </a:solidFill>
              <a:rou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6" name="Freeform 23"/>
            <p:cNvSpPr/>
            <p:nvPr/>
          </p:nvSpPr>
          <p:spPr bwMode="auto">
            <a:xfrm>
              <a:off x="4249" y="618"/>
              <a:ext cx="573" cy="741"/>
            </a:xfrm>
            <a:custGeom>
              <a:avLst/>
              <a:gdLst>
                <a:gd name="T0" fmla="*/ 0 w 573"/>
                <a:gd name="T1" fmla="*/ 741 h 741"/>
                <a:gd name="T2" fmla="*/ 247 w 573"/>
                <a:gd name="T3" fmla="*/ 544 h 741"/>
                <a:gd name="T4" fmla="*/ 447 w 573"/>
                <a:gd name="T5" fmla="*/ 312 h 741"/>
                <a:gd name="T6" fmla="*/ 573 w 573"/>
                <a:gd name="T7" fmla="*/ 0 h 741"/>
                <a:gd name="T8" fmla="*/ 0 60000 65536"/>
                <a:gd name="T9" fmla="*/ 0 60000 65536"/>
                <a:gd name="T10" fmla="*/ 0 60000 65536"/>
                <a:gd name="T11" fmla="*/ 0 60000 65536"/>
                <a:gd name="T12" fmla="*/ 0 w 573"/>
                <a:gd name="T13" fmla="*/ 0 h 741"/>
                <a:gd name="T14" fmla="*/ 573 w 573"/>
                <a:gd name="T15" fmla="*/ 741 h 741"/>
              </a:gdLst>
              <a:ahLst/>
              <a:cxnLst>
                <a:cxn ang="T8">
                  <a:pos x="T0" y="T1"/>
                </a:cxn>
                <a:cxn ang="T9">
                  <a:pos x="T2" y="T3"/>
                </a:cxn>
                <a:cxn ang="T10">
                  <a:pos x="T4" y="T5"/>
                </a:cxn>
                <a:cxn ang="T11">
                  <a:pos x="T6" y="T7"/>
                </a:cxn>
              </a:cxnLst>
              <a:rect l="T12" t="T13" r="T14" b="T15"/>
              <a:pathLst>
                <a:path w="573" h="741">
                  <a:moveTo>
                    <a:pt x="0" y="741"/>
                  </a:moveTo>
                  <a:cubicBezTo>
                    <a:pt x="41" y="708"/>
                    <a:pt x="173" y="616"/>
                    <a:pt x="247" y="544"/>
                  </a:cubicBezTo>
                  <a:cubicBezTo>
                    <a:pt x="321" y="472"/>
                    <a:pt x="393" y="403"/>
                    <a:pt x="447" y="312"/>
                  </a:cubicBezTo>
                  <a:cubicBezTo>
                    <a:pt x="501" y="221"/>
                    <a:pt x="547" y="65"/>
                    <a:pt x="573" y="0"/>
                  </a:cubicBezTo>
                </a:path>
              </a:pathLst>
            </a:custGeom>
            <a:noFill/>
            <a:ln w="38100">
              <a:solidFill>
                <a:srgbClr val="0000FF"/>
              </a:solidFill>
              <a:rou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97" name="Freeform 24"/>
            <p:cNvSpPr/>
            <p:nvPr/>
          </p:nvSpPr>
          <p:spPr bwMode="auto">
            <a:xfrm>
              <a:off x="4384" y="663"/>
              <a:ext cx="628" cy="849"/>
            </a:xfrm>
            <a:custGeom>
              <a:avLst/>
              <a:gdLst>
                <a:gd name="T0" fmla="*/ 0 w 600"/>
                <a:gd name="T1" fmla="*/ 2102 h 758"/>
                <a:gd name="T2" fmla="*/ 361 w 600"/>
                <a:gd name="T3" fmla="*/ 1419 h 758"/>
                <a:gd name="T4" fmla="*/ 666 w 600"/>
                <a:gd name="T5" fmla="*/ 776 h 758"/>
                <a:gd name="T6" fmla="*/ 905 w 600"/>
                <a:gd name="T7" fmla="*/ 0 h 758"/>
                <a:gd name="T8" fmla="*/ 0 60000 65536"/>
                <a:gd name="T9" fmla="*/ 0 60000 65536"/>
                <a:gd name="T10" fmla="*/ 0 60000 65536"/>
                <a:gd name="T11" fmla="*/ 0 60000 65536"/>
                <a:gd name="T12" fmla="*/ 0 w 600"/>
                <a:gd name="T13" fmla="*/ 0 h 758"/>
                <a:gd name="T14" fmla="*/ 600 w 600"/>
                <a:gd name="T15" fmla="*/ 758 h 758"/>
              </a:gdLst>
              <a:ahLst/>
              <a:cxnLst>
                <a:cxn ang="T8">
                  <a:pos x="T0" y="T1"/>
                </a:cxn>
                <a:cxn ang="T9">
                  <a:pos x="T2" y="T3"/>
                </a:cxn>
                <a:cxn ang="T10">
                  <a:pos x="T4" y="T5"/>
                </a:cxn>
                <a:cxn ang="T11">
                  <a:pos x="T6" y="T7"/>
                </a:cxn>
              </a:cxnLst>
              <a:rect l="T12" t="T13" r="T14" b="T15"/>
              <a:pathLst>
                <a:path w="600" h="758">
                  <a:moveTo>
                    <a:pt x="0" y="758"/>
                  </a:moveTo>
                  <a:cubicBezTo>
                    <a:pt x="41" y="717"/>
                    <a:pt x="167" y="592"/>
                    <a:pt x="240" y="512"/>
                  </a:cubicBezTo>
                  <a:cubicBezTo>
                    <a:pt x="313" y="432"/>
                    <a:pt x="380" y="365"/>
                    <a:pt x="440" y="280"/>
                  </a:cubicBezTo>
                  <a:cubicBezTo>
                    <a:pt x="500" y="195"/>
                    <a:pt x="567" y="58"/>
                    <a:pt x="600" y="0"/>
                  </a:cubicBezTo>
                </a:path>
              </a:pathLst>
            </a:custGeom>
            <a:noFill/>
            <a:ln w="38100">
              <a:solidFill>
                <a:srgbClr val="0000FF"/>
              </a:solidFill>
              <a:rou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25" name="Oval 25"/>
            <p:cNvSpPr>
              <a:spLocks noChangeArrowheads="1"/>
            </p:cNvSpPr>
            <p:nvPr/>
          </p:nvSpPr>
          <p:spPr bwMode="auto">
            <a:xfrm rot="2448175">
              <a:off x="4377" y="977"/>
              <a:ext cx="680" cy="367"/>
            </a:xfrm>
            <a:prstGeom prst="ellipse">
              <a:avLst/>
            </a:prstGeom>
            <a:gradFill rotWithShape="1">
              <a:gsLst>
                <a:gs pos="0">
                  <a:schemeClr val="hlink"/>
                </a:gs>
                <a:gs pos="100000">
                  <a:schemeClr val="hlink">
                    <a:gamma/>
                    <a:shade val="46275"/>
                    <a:invGamma/>
                  </a:schemeClr>
                </a:gs>
              </a:gsLst>
              <a:path path="shape">
                <a:fillToRect l="50000" t="50000" r="50000" b="50000"/>
              </a:path>
            </a:gradFill>
            <a:ln w="22225">
              <a:solidFill>
                <a:srgbClr val="FF9900"/>
              </a:solidFill>
              <a:round/>
            </a:ln>
            <a:effectLst/>
          </p:spPr>
          <p:txBody>
            <a:bodyPr wrap="none" anchor="ctr"/>
            <a:lstStyle/>
            <a:p>
              <a:pPr algn="ctr" eaLnBrk="1" hangingPunct="1">
                <a:defRPr/>
              </a:pPr>
              <a:endParaRPr lang="zh-CN" altLang="en-US"/>
            </a:p>
          </p:txBody>
        </p:sp>
        <p:sp>
          <p:nvSpPr>
            <p:cNvPr id="20499" name="Line 26"/>
            <p:cNvSpPr>
              <a:spLocks noChangeShapeType="1"/>
            </p:cNvSpPr>
            <p:nvPr/>
          </p:nvSpPr>
          <p:spPr bwMode="auto">
            <a:xfrm rot="2448175" flipV="1">
              <a:off x="4876" y="845"/>
              <a:ext cx="42" cy="388"/>
            </a:xfrm>
            <a:prstGeom prst="line">
              <a:avLst/>
            </a:prstGeom>
            <a:noFill/>
            <a:ln w="38100">
              <a:solidFill>
                <a:srgbClr val="CC3300"/>
              </a:solidFill>
              <a:rou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0500" name="Freeform 27"/>
            <p:cNvSpPr/>
            <p:nvPr/>
          </p:nvSpPr>
          <p:spPr bwMode="auto">
            <a:xfrm>
              <a:off x="4591" y="856"/>
              <a:ext cx="145" cy="218"/>
            </a:xfrm>
            <a:custGeom>
              <a:avLst/>
              <a:gdLst>
                <a:gd name="T0" fmla="*/ 25 w 145"/>
                <a:gd name="T1" fmla="*/ 200 h 218"/>
                <a:gd name="T2" fmla="*/ 10 w 145"/>
                <a:gd name="T3" fmla="*/ 205 h 218"/>
                <a:gd name="T4" fmla="*/ 83 w 145"/>
                <a:gd name="T5" fmla="*/ 120 h 218"/>
                <a:gd name="T6" fmla="*/ 145 w 145"/>
                <a:gd name="T7" fmla="*/ 0 h 218"/>
                <a:gd name="T8" fmla="*/ 0 60000 65536"/>
                <a:gd name="T9" fmla="*/ 0 60000 65536"/>
                <a:gd name="T10" fmla="*/ 0 60000 65536"/>
                <a:gd name="T11" fmla="*/ 0 60000 65536"/>
                <a:gd name="T12" fmla="*/ 0 w 145"/>
                <a:gd name="T13" fmla="*/ 0 h 218"/>
                <a:gd name="T14" fmla="*/ 145 w 145"/>
                <a:gd name="T15" fmla="*/ 218 h 218"/>
              </a:gdLst>
              <a:ahLst/>
              <a:cxnLst>
                <a:cxn ang="T8">
                  <a:pos x="T0" y="T1"/>
                </a:cxn>
                <a:cxn ang="T9">
                  <a:pos x="T2" y="T3"/>
                </a:cxn>
                <a:cxn ang="T10">
                  <a:pos x="T4" y="T5"/>
                </a:cxn>
                <a:cxn ang="T11">
                  <a:pos x="T6" y="T7"/>
                </a:cxn>
              </a:cxnLst>
              <a:rect l="T12" t="T13" r="T14" b="T15"/>
              <a:pathLst>
                <a:path w="145" h="218">
                  <a:moveTo>
                    <a:pt x="25" y="200"/>
                  </a:moveTo>
                  <a:cubicBezTo>
                    <a:pt x="23" y="200"/>
                    <a:pt x="0" y="218"/>
                    <a:pt x="10" y="205"/>
                  </a:cubicBezTo>
                  <a:cubicBezTo>
                    <a:pt x="20" y="192"/>
                    <a:pt x="61" y="154"/>
                    <a:pt x="83" y="120"/>
                  </a:cubicBezTo>
                  <a:cubicBezTo>
                    <a:pt x="105" y="86"/>
                    <a:pt x="132" y="25"/>
                    <a:pt x="145" y="0"/>
                  </a:cubicBezTo>
                </a:path>
              </a:pathLst>
            </a:custGeom>
            <a:noFill/>
            <a:ln w="38100">
              <a:solidFill>
                <a:srgbClr val="0000FF"/>
              </a:solidFill>
              <a:rou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1" name="Freeform 28"/>
            <p:cNvSpPr/>
            <p:nvPr/>
          </p:nvSpPr>
          <p:spPr bwMode="auto">
            <a:xfrm>
              <a:off x="4664" y="944"/>
              <a:ext cx="200" cy="264"/>
            </a:xfrm>
            <a:custGeom>
              <a:avLst/>
              <a:gdLst>
                <a:gd name="T0" fmla="*/ 0 w 200"/>
                <a:gd name="T1" fmla="*/ 264 h 264"/>
                <a:gd name="T2" fmla="*/ 49 w 200"/>
                <a:gd name="T3" fmla="*/ 212 h 264"/>
                <a:gd name="T4" fmla="*/ 122 w 200"/>
                <a:gd name="T5" fmla="*/ 127 h 264"/>
                <a:gd name="T6" fmla="*/ 200 w 200"/>
                <a:gd name="T7" fmla="*/ 0 h 264"/>
                <a:gd name="T8" fmla="*/ 0 60000 65536"/>
                <a:gd name="T9" fmla="*/ 0 60000 65536"/>
                <a:gd name="T10" fmla="*/ 0 60000 65536"/>
                <a:gd name="T11" fmla="*/ 0 60000 65536"/>
                <a:gd name="T12" fmla="*/ 0 w 200"/>
                <a:gd name="T13" fmla="*/ 0 h 264"/>
                <a:gd name="T14" fmla="*/ 200 w 200"/>
                <a:gd name="T15" fmla="*/ 264 h 264"/>
              </a:gdLst>
              <a:ahLst/>
              <a:cxnLst>
                <a:cxn ang="T8">
                  <a:pos x="T0" y="T1"/>
                </a:cxn>
                <a:cxn ang="T9">
                  <a:pos x="T2" y="T3"/>
                </a:cxn>
                <a:cxn ang="T10">
                  <a:pos x="T4" y="T5"/>
                </a:cxn>
                <a:cxn ang="T11">
                  <a:pos x="T6" y="T7"/>
                </a:cxn>
              </a:cxnLst>
              <a:rect l="T12" t="T13" r="T14" b="T15"/>
              <a:pathLst>
                <a:path w="200" h="264">
                  <a:moveTo>
                    <a:pt x="0" y="264"/>
                  </a:moveTo>
                  <a:cubicBezTo>
                    <a:pt x="7" y="255"/>
                    <a:pt x="29" y="235"/>
                    <a:pt x="49" y="212"/>
                  </a:cubicBezTo>
                  <a:cubicBezTo>
                    <a:pt x="69" y="189"/>
                    <a:pt x="97" y="162"/>
                    <a:pt x="122" y="127"/>
                  </a:cubicBezTo>
                  <a:cubicBezTo>
                    <a:pt x="147" y="92"/>
                    <a:pt x="184" y="26"/>
                    <a:pt x="200" y="0"/>
                  </a:cubicBezTo>
                </a:path>
              </a:pathLst>
            </a:custGeom>
            <a:noFill/>
            <a:ln w="38100">
              <a:solidFill>
                <a:srgbClr val="0000FF"/>
              </a:solidFill>
              <a:rou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2" name="Freeform 29"/>
            <p:cNvSpPr/>
            <p:nvPr/>
          </p:nvSpPr>
          <p:spPr bwMode="auto">
            <a:xfrm rot="-9887498">
              <a:off x="4896" y="1050"/>
              <a:ext cx="145" cy="218"/>
            </a:xfrm>
            <a:custGeom>
              <a:avLst/>
              <a:gdLst>
                <a:gd name="T0" fmla="*/ 25 w 145"/>
                <a:gd name="T1" fmla="*/ 200 h 218"/>
                <a:gd name="T2" fmla="*/ 10 w 145"/>
                <a:gd name="T3" fmla="*/ 205 h 218"/>
                <a:gd name="T4" fmla="*/ 83 w 145"/>
                <a:gd name="T5" fmla="*/ 120 h 218"/>
                <a:gd name="T6" fmla="*/ 145 w 145"/>
                <a:gd name="T7" fmla="*/ 0 h 218"/>
                <a:gd name="T8" fmla="*/ 0 60000 65536"/>
                <a:gd name="T9" fmla="*/ 0 60000 65536"/>
                <a:gd name="T10" fmla="*/ 0 60000 65536"/>
                <a:gd name="T11" fmla="*/ 0 60000 65536"/>
                <a:gd name="T12" fmla="*/ 0 w 145"/>
                <a:gd name="T13" fmla="*/ 0 h 218"/>
                <a:gd name="T14" fmla="*/ 145 w 145"/>
                <a:gd name="T15" fmla="*/ 218 h 218"/>
              </a:gdLst>
              <a:ahLst/>
              <a:cxnLst>
                <a:cxn ang="T8">
                  <a:pos x="T0" y="T1"/>
                </a:cxn>
                <a:cxn ang="T9">
                  <a:pos x="T2" y="T3"/>
                </a:cxn>
                <a:cxn ang="T10">
                  <a:pos x="T4" y="T5"/>
                </a:cxn>
                <a:cxn ang="T11">
                  <a:pos x="T6" y="T7"/>
                </a:cxn>
              </a:cxnLst>
              <a:rect l="T12" t="T13" r="T14" b="T15"/>
              <a:pathLst>
                <a:path w="145" h="218">
                  <a:moveTo>
                    <a:pt x="25" y="200"/>
                  </a:moveTo>
                  <a:cubicBezTo>
                    <a:pt x="23" y="200"/>
                    <a:pt x="0" y="218"/>
                    <a:pt x="10" y="205"/>
                  </a:cubicBezTo>
                  <a:cubicBezTo>
                    <a:pt x="20" y="192"/>
                    <a:pt x="61" y="154"/>
                    <a:pt x="83" y="120"/>
                  </a:cubicBezTo>
                  <a:cubicBezTo>
                    <a:pt x="105" y="86"/>
                    <a:pt x="132" y="25"/>
                    <a:pt x="145" y="0"/>
                  </a:cubicBezTo>
                </a:path>
              </a:pathLst>
            </a:custGeom>
            <a:noFill/>
            <a:ln w="38100">
              <a:solidFill>
                <a:srgbClr val="0000FF"/>
              </a:solidFill>
              <a:round/>
              <a:tailEnd type="non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03" name="Rectangle 30"/>
            <p:cNvSpPr>
              <a:spLocks noChangeArrowheads="1"/>
            </p:cNvSpPr>
            <p:nvPr/>
          </p:nvSpPr>
          <p:spPr bwMode="auto">
            <a:xfrm>
              <a:off x="4195" y="1615"/>
              <a:ext cx="1361"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81000" indent="-3810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lnSpc>
                  <a:spcPct val="130000"/>
                </a:lnSpc>
                <a:spcBef>
                  <a:spcPct val="0"/>
                </a:spcBef>
                <a:buClrTx/>
                <a:buSzTx/>
                <a:buFontTx/>
                <a:buNone/>
              </a:pPr>
              <a:r>
                <a:rPr lang="zh-CN" altLang="en-US" sz="2000" b="1">
                  <a:latin typeface="Arial" panose="020B0604020202020204" pitchFamily="34" charset="0"/>
                  <a:ea typeface="楷体_GB2312" pitchFamily="49" charset="-122"/>
                </a:rPr>
                <a:t>面积元矢量</a:t>
              </a:r>
              <a:endParaRPr lang="zh-CN" altLang="en-US" sz="2000">
                <a:latin typeface="Arial" panose="020B0604020202020204" pitchFamily="34" charset="0"/>
                <a:ea typeface="楷体_GB2312" pitchFamily="49" charset="-122"/>
              </a:endParaRPr>
            </a:p>
          </p:txBody>
        </p:sp>
      </p:grpSp>
      <p:sp>
        <p:nvSpPr>
          <p:cNvPr id="20487" name="Rectangle 33"/>
          <p:cNvSpPr>
            <a:spLocks noChangeArrowheads="1"/>
          </p:cNvSpPr>
          <p:nvPr/>
        </p:nvSpPr>
        <p:spPr bwMode="auto">
          <a:xfrm>
            <a:off x="2552700"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20488" name="Rectangle 35"/>
          <p:cNvSpPr>
            <a:spLocks noChangeArrowheads="1"/>
          </p:cNvSpPr>
          <p:nvPr/>
        </p:nvSpPr>
        <p:spPr bwMode="auto">
          <a:xfrm>
            <a:off x="2552700" y="2919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graphicFrame>
        <p:nvGraphicFramePr>
          <p:cNvPr id="20489" name="Object 34"/>
          <p:cNvGraphicFramePr>
            <a:graphicFrameLocks noChangeAspect="1"/>
          </p:cNvGraphicFramePr>
          <p:nvPr/>
        </p:nvGraphicFramePr>
        <p:xfrm>
          <a:off x="1143000" y="2133600"/>
          <a:ext cx="4038600" cy="1019175"/>
        </p:xfrm>
        <a:graphic>
          <a:graphicData uri="http://schemas.openxmlformats.org/presentationml/2006/ole">
            <mc:AlternateContent xmlns:mc="http://schemas.openxmlformats.org/markup-compatibility/2006">
              <mc:Choice xmlns:v="urn:schemas-microsoft-com:vml" Requires="v">
                <p:oleObj spid="_x0000_s20507" name="" r:id="rId7" imgW="4038600" imgH="1016000" progId="Equation.3">
                  <p:embed/>
                </p:oleObj>
              </mc:Choice>
              <mc:Fallback>
                <p:oleObj name="" r:id="rId7" imgW="4038600" imgH="1016000"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133600"/>
                        <a:ext cx="4038600" cy="1019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0" name="Text Box 36"/>
          <p:cNvSpPr txBox="1">
            <a:spLocks noChangeArrowheads="1"/>
          </p:cNvSpPr>
          <p:nvPr/>
        </p:nvSpPr>
        <p:spPr bwMode="auto">
          <a:xfrm>
            <a:off x="5715000" y="5486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50000"/>
              </a:spcBef>
              <a:buClrTx/>
              <a:buSzTx/>
              <a:buFontTx/>
              <a:buNone/>
            </a:pPr>
            <a:endParaRPr lang="en-US" altLang="zh-CN" sz="2400"/>
          </a:p>
        </p:txBody>
      </p:sp>
    </p:spTree>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333399"/>
      </a:dk2>
      <a:lt2>
        <a:srgbClr val="FFFFFF"/>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2927</Words>
  <Application>WPS 演示</Application>
  <PresentationFormat>全屏显示(4:3)</PresentationFormat>
  <Paragraphs>339</Paragraphs>
  <Slides>47</Slides>
  <Notes>46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121</vt:i4>
      </vt:variant>
      <vt:variant>
        <vt:lpstr>幻灯片标题</vt:lpstr>
      </vt:variant>
      <vt:variant>
        <vt:i4>47</vt:i4>
      </vt:variant>
    </vt:vector>
  </HeadingPairs>
  <TitlesOfParts>
    <vt:vector size="180" baseType="lpstr">
      <vt:lpstr>Arial</vt:lpstr>
      <vt:lpstr>宋体</vt:lpstr>
      <vt:lpstr>Wingdings</vt:lpstr>
      <vt:lpstr>Times New Roman</vt:lpstr>
      <vt:lpstr>Tahoma</vt:lpstr>
      <vt:lpstr>黑体</vt:lpstr>
      <vt:lpstr>Calibri</vt:lpstr>
      <vt:lpstr>楷体_GB2312</vt:lpstr>
      <vt:lpstr>新宋体</vt:lpstr>
      <vt:lpstr>微软雅黑</vt:lpstr>
      <vt:lpstr>Arial Unicode MS</vt:lpstr>
      <vt:lpstr>Blends</vt:lpstr>
      <vt:lpstr>Word.Document.8</vt:lpstr>
      <vt:lpstr>Equation.3</vt:lpstr>
      <vt:lpstr>Equation.3</vt:lpstr>
      <vt:lpstr>Equation.3</vt:lpstr>
      <vt:lpstr>Word.Document.8</vt:lpstr>
      <vt:lpstr>Word.Document.8</vt:lpstr>
      <vt:lpstr>Word.Document.8</vt:lpstr>
      <vt:lpstr>Word.Document.8</vt:lpstr>
      <vt:lpstr>Word.Document.8</vt:lpstr>
      <vt:lpstr>Word.Document.8</vt:lpstr>
      <vt:lpstr>Word.Document.8</vt:lpstr>
      <vt:lpstr>Word.Document.8</vt:lpstr>
      <vt:lpstr>Equation.3</vt:lpstr>
      <vt:lpstr>Word.Document.8</vt:lpstr>
      <vt:lpstr>Word.Document.8</vt:lpstr>
      <vt:lpstr>Word.Document.8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Word.Document.8</vt:lpstr>
      <vt:lpstr>Equation.3</vt:lpstr>
      <vt:lpstr>Equation.3</vt:lpstr>
      <vt:lpstr>Equation.3</vt:lpstr>
      <vt:lpstr>Equation.DSMT4</vt:lpstr>
      <vt:lpstr>Equation.3</vt:lpstr>
      <vt:lpstr>Equation.DSMT4</vt:lpstr>
      <vt:lpstr>PBrush</vt:lpstr>
      <vt:lpstr>Equation.3</vt:lpstr>
      <vt:lpstr>Equation.DSMT4</vt:lpstr>
      <vt:lpstr>Equation.DSMT4</vt:lpstr>
      <vt:lpstr>Equation.3</vt:lpstr>
      <vt:lpstr>Equation.DSMT4</vt:lpstr>
      <vt:lpstr>Equation.DSMT4</vt:lpstr>
      <vt:lpstr>Equation.DSMT4</vt:lpstr>
      <vt:lpstr>Equation.DSMT4</vt:lpstr>
      <vt:lpstr>Equation.DSMT4</vt:lpstr>
      <vt:lpstr>Equation.DSMT4</vt:lpstr>
      <vt:lpstr>Word.Document.8</vt:lpstr>
      <vt:lpstr>Equation.3</vt:lpstr>
      <vt:lpstr>Equation.DSMT4</vt:lpstr>
      <vt:lpstr>Equation.DSMT4</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Word.Document.8</vt:lpstr>
      <vt:lpstr>Word.Document.8</vt:lpstr>
      <vt:lpstr>Equation.3</vt:lpstr>
      <vt:lpstr>Word.Document.8</vt:lpstr>
      <vt:lpstr>Word.Document.8</vt:lpstr>
      <vt:lpstr>Equation.3</vt:lpstr>
      <vt:lpstr>Equation.3</vt:lpstr>
      <vt:lpstr>Word.Document.8</vt:lpstr>
      <vt:lpstr>Equation.3</vt:lpstr>
      <vt:lpstr>Equation.3</vt:lpstr>
      <vt:lpstr>Equation.3</vt:lpstr>
      <vt:lpstr>Equation.3</vt:lpstr>
      <vt:lpstr>Equation.3</vt:lpstr>
      <vt:lpstr>Equation.3</vt:lpstr>
      <vt:lpstr>Equation.3</vt:lpstr>
      <vt:lpstr>Word.Document.8</vt:lpstr>
      <vt:lpstr>Word.Document.8</vt:lpstr>
      <vt:lpstr>Word.Document.8</vt:lpstr>
      <vt:lpstr>Word.Document.8</vt:lpstr>
      <vt:lpstr>Equation.DSMT4</vt:lpstr>
      <vt:lpstr>Equation.3</vt:lpstr>
      <vt:lpstr>Equation.3</vt:lpstr>
      <vt:lpstr>Equation.3</vt:lpstr>
      <vt:lpstr>Equation.3</vt:lpstr>
      <vt:lpstr>Word.Document.8</vt:lpstr>
      <vt:lpstr>Word.Document.8</vt:lpstr>
      <vt:lpstr>Equation.3</vt:lpstr>
      <vt:lpstr>Equation.3</vt:lpstr>
      <vt:lpstr>第一章 矢量分析</vt:lpstr>
      <vt:lpstr>PowerPoint 演示文稿</vt:lpstr>
      <vt:lpstr>PowerPoint 演示文稿</vt:lpstr>
      <vt:lpstr>PowerPoint 演示文稿</vt:lpstr>
      <vt:lpstr>PowerPoint 演示文稿</vt:lpstr>
      <vt:lpstr>标量场梯度的性质</vt:lpstr>
      <vt:lpstr>标量场梯度的性质</vt:lpstr>
      <vt:lpstr>二、矢量场</vt:lpstr>
      <vt:lpstr>PowerPoint 演示文稿</vt:lpstr>
      <vt:lpstr>PowerPoint 演示文稿</vt:lpstr>
      <vt:lpstr>PowerPoint 演示文稿</vt:lpstr>
      <vt:lpstr>② 散度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sujue</dc:creator>
  <cp:lastModifiedBy>Chialyi</cp:lastModifiedBy>
  <cp:revision>316</cp:revision>
  <cp:lastPrinted>2113-01-01T00:00:00Z</cp:lastPrinted>
  <dcterms:created xsi:type="dcterms:W3CDTF">2113-01-01T00:00:00Z</dcterms:created>
  <dcterms:modified xsi:type="dcterms:W3CDTF">2024-09-13T09:03:30Z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6D072FEDC72F4AC0B396301A86D8E735_13</vt:lpwstr>
  </property>
  <property fmtid="{D5CDD505-2E9C-101B-9397-08002B2CF9AE}" pid="4" name="KSOProductBuildVer">
    <vt:lpwstr>2052-12.1.0.18240</vt:lpwstr>
  </property>
</Properties>
</file>