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emf" ContentType="image/x-e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95" r:id="rId3"/>
    <p:sldId id="427" r:id="rId5"/>
    <p:sldId id="296" r:id="rId6"/>
    <p:sldId id="356" r:id="rId7"/>
    <p:sldId id="370" r:id="rId8"/>
    <p:sldId id="371" r:id="rId9"/>
    <p:sldId id="372" r:id="rId10"/>
    <p:sldId id="425" r:id="rId11"/>
    <p:sldId id="373" r:id="rId12"/>
    <p:sldId id="374" r:id="rId13"/>
    <p:sldId id="375" r:id="rId14"/>
    <p:sldId id="376" r:id="rId15"/>
    <p:sldId id="377" r:id="rId16"/>
    <p:sldId id="379" r:id="rId17"/>
    <p:sldId id="428" r:id="rId18"/>
    <p:sldId id="378" r:id="rId19"/>
    <p:sldId id="380" r:id="rId20"/>
    <p:sldId id="381" r:id="rId21"/>
    <p:sldId id="382" r:id="rId22"/>
    <p:sldId id="383" r:id="rId23"/>
    <p:sldId id="384" r:id="rId24"/>
    <p:sldId id="385" r:id="rId25"/>
    <p:sldId id="386" r:id="rId26"/>
    <p:sldId id="388" r:id="rId27"/>
    <p:sldId id="387" r:id="rId28"/>
    <p:sldId id="389" r:id="rId29"/>
    <p:sldId id="390" r:id="rId30"/>
    <p:sldId id="391" r:id="rId31"/>
    <p:sldId id="392" r:id="rId32"/>
    <p:sldId id="394" r:id="rId33"/>
    <p:sldId id="393" r:id="rId34"/>
    <p:sldId id="395" r:id="rId35"/>
    <p:sldId id="429" r:id="rId36"/>
    <p:sldId id="396" r:id="rId37"/>
    <p:sldId id="401" r:id="rId38"/>
    <p:sldId id="402" r:id="rId39"/>
    <p:sldId id="397" r:id="rId40"/>
    <p:sldId id="398" r:id="rId41"/>
    <p:sldId id="403" r:id="rId42"/>
    <p:sldId id="404" r:id="rId43"/>
    <p:sldId id="399" r:id="rId44"/>
    <p:sldId id="430" r:id="rId45"/>
    <p:sldId id="400" r:id="rId46"/>
    <p:sldId id="405" r:id="rId47"/>
    <p:sldId id="406" r:id="rId48"/>
    <p:sldId id="407" r:id="rId49"/>
    <p:sldId id="408" r:id="rId50"/>
    <p:sldId id="409" r:id="rId51"/>
    <p:sldId id="411" r:id="rId52"/>
    <p:sldId id="412" r:id="rId53"/>
    <p:sldId id="410" r:id="rId54"/>
    <p:sldId id="413" r:id="rId55"/>
    <p:sldId id="414" r:id="rId56"/>
    <p:sldId id="415" r:id="rId57"/>
    <p:sldId id="431" r:id="rId58"/>
    <p:sldId id="416" r:id="rId59"/>
    <p:sldId id="417" r:id="rId60"/>
    <p:sldId id="418" r:id="rId61"/>
    <p:sldId id="419" r:id="rId62"/>
    <p:sldId id="420" r:id="rId63"/>
    <p:sldId id="421" r:id="rId64"/>
    <p:sldId id="423" r:id="rId65"/>
    <p:sldId id="422" r:id="rId66"/>
    <p:sldId id="424" r:id="rId67"/>
    <p:sldId id="426" r:id="rId68"/>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3333FF"/>
    <a:srgbClr val="00FF00"/>
    <a:srgbClr val="FF00FF"/>
    <a:srgbClr val="00FF99"/>
    <a:srgbClr val="33CCFF"/>
    <a:srgbClr val="00FF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6956"/>
  </p:normalViewPr>
  <p:slideViewPr>
    <p:cSldViewPr showGuides="1">
      <p:cViewPr varScale="1">
        <p:scale>
          <a:sx n="99" d="100"/>
          <a:sy n="99" d="100"/>
        </p:scale>
        <p:origin x="1398" y="84"/>
      </p:cViewPr>
      <p:guideLst>
        <p:guide orient="horz" pos="2160"/>
        <p:guide pos="2880"/>
      </p:guideLst>
    </p:cSldViewPr>
  </p:slideViewPr>
  <p:outlineViewPr>
    <p:cViewPr>
      <p:scale>
        <a:sx n="50" d="100"/>
        <a:sy n="50" d="100"/>
      </p:scale>
      <p:origin x="0" y="0"/>
    </p:cViewPr>
  </p:outlin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1" Type="http://schemas.openxmlformats.org/officeDocument/2006/relationships/tableStyles" Target="tableStyles.xml"/><Relationship Id="rId70" Type="http://schemas.openxmlformats.org/officeDocument/2006/relationships/viewProps" Target="viewProps.xml"/><Relationship Id="rId7" Type="http://schemas.openxmlformats.org/officeDocument/2006/relationships/slide" Target="slides/slide4.xml"/><Relationship Id="rId69" Type="http://schemas.openxmlformats.org/officeDocument/2006/relationships/presProps" Target="presProps.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6.vml.rels><?xml version="1.0" encoding="UTF-8" standalone="yes"?>
<Relationships xmlns="http://schemas.openxmlformats.org/package/2006/relationships"><Relationship Id="rId4" Type="http://schemas.openxmlformats.org/officeDocument/2006/relationships/image" Target="../media/image42.wmf"/><Relationship Id="rId3" Type="http://schemas.openxmlformats.org/officeDocument/2006/relationships/image" Target="../media/image41.emf"/><Relationship Id="rId2" Type="http://schemas.openxmlformats.org/officeDocument/2006/relationships/image" Target="../media/image40.wmf"/><Relationship Id="rId1" Type="http://schemas.openxmlformats.org/officeDocument/2006/relationships/image" Target="../media/image39.wmf"/></Relationships>
</file>

<file path=ppt/drawings/_rels/vmlDrawing17.vml.rels><?xml version="1.0" encoding="UTF-8" standalone="yes"?>
<Relationships xmlns="http://schemas.openxmlformats.org/package/2006/relationships"><Relationship Id="rId4" Type="http://schemas.openxmlformats.org/officeDocument/2006/relationships/image" Target="../media/image46.wmf"/><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4" Type="http://schemas.openxmlformats.org/officeDocument/2006/relationships/image" Target="../media/image53.wmf"/><Relationship Id="rId3" Type="http://schemas.openxmlformats.org/officeDocument/2006/relationships/image" Target="../media/image45.wmf"/><Relationship Id="rId2" Type="http://schemas.openxmlformats.org/officeDocument/2006/relationships/image" Target="../media/image52.wmf"/><Relationship Id="rId1" Type="http://schemas.openxmlformats.org/officeDocument/2006/relationships/image" Target="../media/image51.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5.vml.rels><?xml version="1.0" encoding="UTF-8" standalone="yes"?>
<Relationships xmlns="http://schemas.openxmlformats.org/package/2006/relationships"><Relationship Id="rId4" Type="http://schemas.openxmlformats.org/officeDocument/2006/relationships/image" Target="../media/image64.wmf"/><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image" Target="../media/image66.wmf"/><Relationship Id="rId1" Type="http://schemas.openxmlformats.org/officeDocument/2006/relationships/image" Target="../media/image65.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emf"/><Relationship Id="rId1" Type="http://schemas.openxmlformats.org/officeDocument/2006/relationships/image" Target="../media/image70.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image" Target="../media/image84.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image" Target="../media/image86.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1.e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04.wmf"/><Relationship Id="rId1" Type="http://schemas.openxmlformats.org/officeDocument/2006/relationships/image" Target="../media/image103.e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07.emf"/><Relationship Id="rId2" Type="http://schemas.openxmlformats.org/officeDocument/2006/relationships/image" Target="../media/image106.wmf"/><Relationship Id="rId1" Type="http://schemas.openxmlformats.org/officeDocument/2006/relationships/image" Target="../media/image105.e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image" Target="../media/image109.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11.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113.wmf"/><Relationship Id="rId1" Type="http://schemas.openxmlformats.org/officeDocument/2006/relationships/image" Target="../media/image112.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14.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16.wmf"/><Relationship Id="rId1" Type="http://schemas.openxmlformats.org/officeDocument/2006/relationships/image" Target="../media/image115.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18.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22.wmf"/></Relationships>
</file>

<file path=ppt/drawings/_rels/vmlDrawing51.vml.rels><?xml version="1.0" encoding="UTF-8" standalone="yes"?>
<Relationships xmlns="http://schemas.openxmlformats.org/package/2006/relationships"><Relationship Id="rId9" Type="http://schemas.openxmlformats.org/officeDocument/2006/relationships/image" Target="../media/image131.wmf"/><Relationship Id="rId8" Type="http://schemas.openxmlformats.org/officeDocument/2006/relationships/image" Target="../media/image130.wmf"/><Relationship Id="rId7" Type="http://schemas.openxmlformats.org/officeDocument/2006/relationships/image" Target="../media/image129.wmf"/><Relationship Id="rId6" Type="http://schemas.openxmlformats.org/officeDocument/2006/relationships/image" Target="../media/image128.wmf"/><Relationship Id="rId5" Type="http://schemas.openxmlformats.org/officeDocument/2006/relationships/image" Target="../media/image127.wmf"/><Relationship Id="rId4" Type="http://schemas.openxmlformats.org/officeDocument/2006/relationships/image" Target="../media/image126.wmf"/><Relationship Id="rId3" Type="http://schemas.openxmlformats.org/officeDocument/2006/relationships/image" Target="../media/image125.wmf"/><Relationship Id="rId2" Type="http://schemas.openxmlformats.org/officeDocument/2006/relationships/image" Target="../media/image124.wmf"/><Relationship Id="rId16" Type="http://schemas.openxmlformats.org/officeDocument/2006/relationships/image" Target="../media/image138.wmf"/><Relationship Id="rId15" Type="http://schemas.openxmlformats.org/officeDocument/2006/relationships/image" Target="../media/image137.wmf"/><Relationship Id="rId14" Type="http://schemas.openxmlformats.org/officeDocument/2006/relationships/image" Target="../media/image136.wmf"/><Relationship Id="rId13" Type="http://schemas.openxmlformats.org/officeDocument/2006/relationships/image" Target="../media/image135.wmf"/><Relationship Id="rId12" Type="http://schemas.openxmlformats.org/officeDocument/2006/relationships/image" Target="../media/image134.wmf"/><Relationship Id="rId11" Type="http://schemas.openxmlformats.org/officeDocument/2006/relationships/image" Target="../media/image133.wmf"/><Relationship Id="rId10" Type="http://schemas.openxmlformats.org/officeDocument/2006/relationships/image" Target="../media/image132.wmf"/><Relationship Id="rId1" Type="http://schemas.openxmlformats.org/officeDocument/2006/relationships/image" Target="../media/image123.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39.w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141.wmf"/><Relationship Id="rId1" Type="http://schemas.openxmlformats.org/officeDocument/2006/relationships/image" Target="../media/image140.wmf"/></Relationships>
</file>

<file path=ppt/drawings/_rels/vmlDrawing54.vml.rels><?xml version="1.0" encoding="UTF-8" standalone="yes"?>
<Relationships xmlns="http://schemas.openxmlformats.org/package/2006/relationships"><Relationship Id="rId5" Type="http://schemas.openxmlformats.org/officeDocument/2006/relationships/image" Target="../media/image146.wmf"/><Relationship Id="rId4" Type="http://schemas.openxmlformats.org/officeDocument/2006/relationships/image" Target="../media/image145.emf"/><Relationship Id="rId3" Type="http://schemas.openxmlformats.org/officeDocument/2006/relationships/image" Target="../media/image144.wmf"/><Relationship Id="rId2" Type="http://schemas.openxmlformats.org/officeDocument/2006/relationships/image" Target="../media/image143.wmf"/><Relationship Id="rId1" Type="http://schemas.openxmlformats.org/officeDocument/2006/relationships/image" Target="../media/image142.wmf"/></Relationships>
</file>

<file path=ppt/drawings/_rels/vmlDrawing55.vml.rels><?xml version="1.0" encoding="UTF-8" standalone="yes"?>
<Relationships xmlns="http://schemas.openxmlformats.org/package/2006/relationships"><Relationship Id="rId6" Type="http://schemas.openxmlformats.org/officeDocument/2006/relationships/image" Target="../media/image151.wmf"/><Relationship Id="rId5" Type="http://schemas.openxmlformats.org/officeDocument/2006/relationships/image" Target="../media/image150.wmf"/><Relationship Id="rId4" Type="http://schemas.openxmlformats.org/officeDocument/2006/relationships/image" Target="../media/image149.wmf"/><Relationship Id="rId3" Type="http://schemas.openxmlformats.org/officeDocument/2006/relationships/image" Target="../media/image148.wmf"/><Relationship Id="rId2" Type="http://schemas.openxmlformats.org/officeDocument/2006/relationships/image" Target="../media/image147.wmf"/><Relationship Id="rId1" Type="http://schemas.openxmlformats.org/officeDocument/2006/relationships/image" Target="../media/image124.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52.wmf"/></Relationships>
</file>

<file path=ppt/drawings/_rels/vmlDrawing57.vml.rels><?xml version="1.0" encoding="UTF-8" standalone="yes"?>
<Relationships xmlns="http://schemas.openxmlformats.org/package/2006/relationships"><Relationship Id="rId2" Type="http://schemas.openxmlformats.org/officeDocument/2006/relationships/image" Target="../media/image154.wmf"/><Relationship Id="rId1" Type="http://schemas.openxmlformats.org/officeDocument/2006/relationships/image" Target="../media/image153.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5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5446FC8F-53C6-44A0-AEC1-B4AC14D5E0CF}" type="datetimeFigureOut">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07E0BA16-0BDC-484D-9124-51DCBA89319C}" type="slidenum">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5" Type="http://schemas.openxmlformats.org/officeDocument/2006/relationships/hyperlink" Target="https://www.zhihu.com/search?q=%E4%BD%93%E8%84%82%E7%8E%87&amp;search_source=Entity&amp;hybrid_search_source=Entity&amp;hybrid_search_extra=%7B%22sourceType%22%3A%22answer%22%2C%22sourceId%22%3A225594227%7D" TargetMode="External"/><Relationship Id="rId4" Type="http://schemas.openxmlformats.org/officeDocument/2006/relationships/hyperlink" Target="https://www.zhihu.com/search?q=%E7%94%B5%E9%98%BB%E6%8A%97&amp;search_source=Entity&amp;hybrid_search_source=Entity&amp;hybrid_search_extra=%7B%22sourceType%22%3A%22answer%22%2C%22sourceId%22%3A225594227%7D" TargetMode="External"/><Relationship Id="rId3" Type="http://schemas.openxmlformats.org/officeDocument/2006/relationships/hyperlink" Target="https://www.zhihu.com/search?q=%E4%BD%93%E8%84%82%E7%A7%A4&amp;search_source=Entity&amp;hybrid_search_source=Entity&amp;hybrid_search_extra=%7B%22sourceType%22%3A%22answer%22%2C%22sourceId%22%3A225594227%7D" TargetMode="External"/><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幻灯片图像占位符 1"/>
          <p:cNvSpPr>
            <a:spLocks noGrp="1" noRot="1" noChangeAspect="1" noTextEdit="1"/>
          </p:cNvSpPr>
          <p:nvPr>
            <p:ph type="sldImg"/>
          </p:nvPr>
        </p:nvSpPr>
        <p:spPr>
          <a:ln>
            <a:solidFill>
              <a:srgbClr val="000000">
                <a:alpha val="100000"/>
              </a:srgbClr>
            </a:solidFill>
            <a:miter lim="800000"/>
          </a:ln>
        </p:spPr>
      </p:sp>
      <p:sp>
        <p:nvSpPr>
          <p:cNvPr id="3" name="备注占位符 2"/>
          <p:cNvSpPr>
            <a:spLocks noGrp="1"/>
          </p:cNvSpPr>
          <p:nvPr>
            <p:ph type="body" idx="1"/>
          </p:nvPr>
        </p:nvSpPr>
        <p:spPr/>
        <p:txBody>
          <a:bodyPr lIns="91440" tIns="45720" rIns="91440" bIns="45720" rtlCol="0">
            <a:normAutofit fontScale="925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00" cap="none" spc="0" normalizeH="0" baseline="0" noProof="0" dirty="0">
                <a:ln>
                  <a:noFill/>
                </a:ln>
                <a:solidFill>
                  <a:schemeClr val="tx1"/>
                </a:solidFill>
                <a:effectLst/>
                <a:uLnTx/>
                <a:uFillTx/>
                <a:latin typeface="Times New Roman" panose="02020603050405020304"/>
                <a:ea typeface="华文仿宋" panose="02010600040101010101" pitchFamily="2" charset="-122"/>
                <a:cs typeface="+mn-cs"/>
              </a:rPr>
              <a:t>著名物理学家赵忠尧是中国科学技术大学（以下简称：中国科大）原子核科学与工程系首任系主任，他主持建造的我国第一质子静电加速器今天还静静地矗立在中国科大校史馆内，向所有来访者无声地展示着以赵忠尧为代表的老一辈科学家的家国情怀。</a:t>
            </a:r>
            <a:endParaRPr kumimoji="0" lang="zh-CN" altLang="en-US" sz="2400" b="0" i="0" u="none" strike="noStrike" kern="100" cap="none" spc="0" normalizeH="0" baseline="0" noProof="0" dirty="0">
              <a:ln>
                <a:noFill/>
              </a:ln>
              <a:solidFill>
                <a:schemeClr val="tx1"/>
              </a:solidFill>
              <a:effectLst/>
              <a:uLnTx/>
              <a:uFillTx/>
              <a:latin typeface="Times New Roman" panose="02020603050405020304"/>
              <a:ea typeface="华文仿宋" panose="0201060004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00" cap="none" spc="0" normalizeH="0" baseline="0" noProof="0" dirty="0">
                <a:ln>
                  <a:noFill/>
                </a:ln>
                <a:solidFill>
                  <a:schemeClr val="tx1"/>
                </a:solidFill>
                <a:effectLst/>
                <a:uLnTx/>
                <a:uFillTx/>
                <a:latin typeface="Times New Roman" panose="02020603050405020304"/>
                <a:ea typeface="+mj-ea"/>
                <a:cs typeface="+mn-cs"/>
              </a:rPr>
              <a:t>静电技术已被越来越多地应用于食品</a:t>
            </a:r>
            <a:endParaRPr kumimoji="0" lang="zh-CN" altLang="en-US" sz="2400" b="0" i="0" u="none" strike="noStrike" kern="100" cap="none" spc="0" normalizeH="0" baseline="0" noProof="0" dirty="0">
              <a:ln>
                <a:noFill/>
              </a:ln>
              <a:solidFill>
                <a:schemeClr val="tx1"/>
              </a:solidFill>
              <a:effectLst/>
              <a:uLnTx/>
              <a:uFillTx/>
              <a:latin typeface="Times New Roman" panose="02020603050405020304"/>
              <a:ea typeface="+mj-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00" cap="none" spc="0" normalizeH="0" baseline="0" noProof="0" dirty="0">
                <a:ln>
                  <a:noFill/>
                </a:ln>
                <a:solidFill>
                  <a:schemeClr val="tx1"/>
                </a:solidFill>
                <a:effectLst/>
                <a:uLnTx/>
                <a:uFillTx/>
                <a:latin typeface="Times New Roman" panose="02020603050405020304"/>
                <a:ea typeface="+mj-ea"/>
                <a:cs typeface="+mn-cs"/>
              </a:rPr>
              <a:t>储藏与果蔬保鲜</a:t>
            </a:r>
            <a:r>
              <a:rPr kumimoji="0" lang="en-US" altLang="zh-CN" sz="2400" b="0" i="0" u="none" strike="noStrike" kern="100" cap="none" spc="0" normalizeH="0" baseline="0" noProof="0" dirty="0">
                <a:ln>
                  <a:noFill/>
                </a:ln>
                <a:solidFill>
                  <a:schemeClr val="tx1"/>
                </a:solidFill>
                <a:effectLst/>
                <a:uLnTx/>
                <a:uFillTx/>
                <a:latin typeface="Times New Roman" panose="02020603050405020304"/>
                <a:ea typeface="+mj-ea"/>
                <a:cs typeface="+mn-cs"/>
              </a:rPr>
              <a:t>( </a:t>
            </a:r>
            <a:r>
              <a:rPr kumimoji="0" lang="zh-CN" altLang="en-US" sz="2400" b="0" i="0" u="none" strike="noStrike" kern="100" cap="none" spc="0" normalizeH="0" baseline="0" noProof="0" dirty="0">
                <a:ln>
                  <a:noFill/>
                </a:ln>
                <a:solidFill>
                  <a:schemeClr val="tx1"/>
                </a:solidFill>
                <a:effectLst/>
                <a:uLnTx/>
                <a:uFillTx/>
                <a:latin typeface="Times New Roman" panose="02020603050405020304"/>
                <a:ea typeface="+mj-ea"/>
                <a:cs typeface="+mn-cs"/>
              </a:rPr>
              <a:t>很多实验都证明应用静电场处理</a:t>
            </a:r>
            <a:endParaRPr kumimoji="0" lang="zh-CN" altLang="en-US" sz="2400" b="0" i="0" u="none" strike="noStrike" kern="100" cap="none" spc="0" normalizeH="0" baseline="0" noProof="0" dirty="0">
              <a:ln>
                <a:noFill/>
              </a:ln>
              <a:solidFill>
                <a:schemeClr val="tx1"/>
              </a:solidFill>
              <a:effectLst/>
              <a:uLnTx/>
              <a:uFillTx/>
              <a:latin typeface="Times New Roman" panose="02020603050405020304"/>
              <a:ea typeface="+mj-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00" cap="none" spc="0" normalizeH="0" baseline="0" noProof="0" dirty="0">
                <a:ln>
                  <a:noFill/>
                </a:ln>
                <a:solidFill>
                  <a:schemeClr val="tx1"/>
                </a:solidFill>
                <a:effectLst/>
                <a:uLnTx/>
                <a:uFillTx/>
                <a:latin typeface="Times New Roman" panose="02020603050405020304"/>
                <a:ea typeface="+mj-ea"/>
                <a:cs typeface="+mn-cs"/>
              </a:rPr>
              <a:t>食品与果蔬，不仅能起到对其消毒灭菌的作用，而且</a:t>
            </a:r>
            <a:endParaRPr kumimoji="0" lang="zh-CN" altLang="en-US" sz="2400" b="0" i="0" u="none" strike="noStrike" kern="100" cap="none" spc="0" normalizeH="0" baseline="0" noProof="0" dirty="0">
              <a:ln>
                <a:noFill/>
              </a:ln>
              <a:solidFill>
                <a:schemeClr val="tx1"/>
              </a:solidFill>
              <a:effectLst/>
              <a:uLnTx/>
              <a:uFillTx/>
              <a:latin typeface="Times New Roman" panose="02020603050405020304"/>
              <a:ea typeface="+mj-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00" cap="none" spc="0" normalizeH="0" baseline="0" noProof="0" dirty="0">
                <a:ln>
                  <a:noFill/>
                </a:ln>
                <a:solidFill>
                  <a:schemeClr val="tx1"/>
                </a:solidFill>
                <a:effectLst/>
                <a:uLnTx/>
                <a:uFillTx/>
                <a:latin typeface="Times New Roman" panose="02020603050405020304"/>
                <a:ea typeface="+mj-ea"/>
                <a:cs typeface="+mn-cs"/>
              </a:rPr>
              <a:t>可保持其原色泽、原品味和不降低其维生素 ’ 及氨</a:t>
            </a:r>
            <a:endParaRPr kumimoji="0" lang="zh-CN" altLang="en-US" sz="2400" b="0" i="0" u="none" strike="noStrike" kern="100" cap="none" spc="0" normalizeH="0" baseline="0" noProof="0" dirty="0">
              <a:ln>
                <a:noFill/>
              </a:ln>
              <a:solidFill>
                <a:schemeClr val="tx1"/>
              </a:solidFill>
              <a:effectLst/>
              <a:uLnTx/>
              <a:uFillTx/>
              <a:latin typeface="Times New Roman" panose="02020603050405020304"/>
              <a:ea typeface="+mj-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00" cap="none" spc="0" normalizeH="0" baseline="0" noProof="0" dirty="0">
                <a:ln>
                  <a:noFill/>
                </a:ln>
                <a:solidFill>
                  <a:schemeClr val="tx1"/>
                </a:solidFill>
                <a:effectLst/>
                <a:uLnTx/>
                <a:uFillTx/>
                <a:latin typeface="Times New Roman" panose="02020603050405020304"/>
                <a:ea typeface="+mj-ea"/>
                <a:cs typeface="+mn-cs"/>
              </a:rPr>
              <a:t>基酸等的含量</a:t>
            </a:r>
            <a:endParaRPr kumimoji="0" lang="zh-CN" altLang="zh-CN" sz="2400" b="0" i="0" u="none" strike="noStrike" kern="100" cap="none" spc="0" normalizeH="0" baseline="0" noProof="0" dirty="0">
              <a:ln>
                <a:noFill/>
              </a:ln>
              <a:solidFill>
                <a:schemeClr val="tx1"/>
              </a:solidFill>
              <a:effectLst/>
              <a:uLnTx/>
              <a:uFillTx/>
              <a:latin typeface="Times New Roman" panose="02020603050405020304"/>
              <a:ea typeface="+mj-ea"/>
              <a:cs typeface="+mn-cs"/>
            </a:endParaRPr>
          </a:p>
        </p:txBody>
      </p:sp>
      <p:sp>
        <p:nvSpPr>
          <p:cNvPr id="512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幻灯片图像占位符 1"/>
          <p:cNvSpPr>
            <a:spLocks noGrp="1" noRot="1" noChangeAspect="1" noTextEdit="1"/>
          </p:cNvSpPr>
          <p:nvPr>
            <p:ph type="sldImg"/>
          </p:nvPr>
        </p:nvSpPr>
        <p:spPr>
          <a:ln>
            <a:solidFill>
              <a:srgbClr val="000000">
                <a:alpha val="100000"/>
              </a:srgbClr>
            </a:solidFill>
            <a:miter lim="800000"/>
          </a:ln>
        </p:spPr>
      </p:sp>
      <p:sp>
        <p:nvSpPr>
          <p:cNvPr id="20483"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normAutofit lnSpcReduction="10000"/>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当有较强电流通过接地体注入大地时（如相线碰壳），电流通过接地体向周围土壤作半球形扩散，并在接地点周围地面产生一个相当大的电场，电场强度随着距离的增加迅速下降。</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　　实验资料表明，距离接地体</a:t>
            </a:r>
            <a:r>
              <a:rPr kumimoji="0" lang="en-US" altLang="zh-CN" sz="1200" b="0" i="0" u="none" strike="noStrike" kern="1200" cap="none" spc="0" normalizeH="0" baseline="0" noProof="0">
                <a:ln>
                  <a:noFill/>
                </a:ln>
                <a:solidFill>
                  <a:schemeClr val="tx1"/>
                </a:solidFill>
                <a:effectLst/>
                <a:uLnTx/>
                <a:uFillTx/>
                <a:latin typeface="+mn-lt"/>
                <a:ea typeface="+mn-ea"/>
                <a:cs typeface="+mn-cs"/>
              </a:rPr>
              <a:t>20m</a:t>
            </a:r>
            <a:r>
              <a:rPr kumimoji="0" lang="zh-CN" altLang="en-US" sz="1200" b="0" i="0" u="none" strike="noStrike" kern="1200" cap="none" spc="0" normalizeH="0" baseline="0" noProof="0">
                <a:ln>
                  <a:noFill/>
                </a:ln>
                <a:solidFill>
                  <a:schemeClr val="tx1"/>
                </a:solidFill>
                <a:effectLst/>
                <a:uLnTx/>
                <a:uFillTx/>
                <a:latin typeface="+mn-lt"/>
                <a:ea typeface="+mn-ea"/>
                <a:cs typeface="+mn-cs"/>
              </a:rPr>
              <a:t>处，对地电压（该处与无穷远处大地的电位差）仅为最大对地电压的</a:t>
            </a:r>
            <a:r>
              <a:rPr kumimoji="0" lang="en-US" altLang="zh-CN" sz="1200" b="0" i="0" u="none" strike="noStrike" kern="1200" cap="none" spc="0" normalizeH="0" baseline="0" noProof="0">
                <a:ln>
                  <a:noFill/>
                </a:ln>
                <a:solidFill>
                  <a:schemeClr val="tx1"/>
                </a:solidFill>
                <a:effectLst/>
                <a:uLnTx/>
                <a:uFillTx/>
                <a:latin typeface="+mn-lt"/>
                <a:ea typeface="+mn-ea"/>
                <a:cs typeface="+mn-cs"/>
              </a:rPr>
              <a:t>2%,</a:t>
            </a:r>
            <a:r>
              <a:rPr kumimoji="0" lang="zh-CN" altLang="en-US" sz="1200" b="0" i="0" u="none" strike="noStrike" kern="1200" cap="none" spc="0" normalizeH="0" baseline="0" noProof="0">
                <a:ln>
                  <a:noFill/>
                </a:ln>
                <a:solidFill>
                  <a:schemeClr val="tx1"/>
                </a:solidFill>
                <a:effectLst/>
                <a:uLnTx/>
                <a:uFillTx/>
                <a:latin typeface="+mn-lt"/>
                <a:ea typeface="+mn-ea"/>
                <a:cs typeface="+mn-cs"/>
              </a:rPr>
              <a:t>在工程应用上可以认为是零电位点，从接地体到零电位点之间的区域，称为该接地装置的接地电流扩散区，若用曲线表示接地体及其周围极点的对地电压，则呈典型的双曲线形状，如图</a:t>
            </a:r>
            <a:r>
              <a:rPr kumimoji="0" lang="en-US" altLang="zh-CN" sz="1200" b="0" i="0" u="none" strike="noStrike" kern="1200" cap="none" spc="0" normalizeH="0" baseline="0" noProof="0">
                <a:ln>
                  <a:noFill/>
                </a:ln>
                <a:solidFill>
                  <a:schemeClr val="tx1"/>
                </a:solidFill>
                <a:effectLst/>
                <a:uLnTx/>
                <a:uFillTx/>
                <a:latin typeface="+mn-lt"/>
                <a:ea typeface="+mn-ea"/>
                <a:cs typeface="+mn-cs"/>
              </a:rPr>
              <a:t>8-2</a:t>
            </a:r>
            <a:r>
              <a:rPr kumimoji="0" lang="zh-CN" altLang="en-US" sz="1200" b="0" i="0" u="none" strike="noStrike" kern="1200" cap="none" spc="0" normalizeH="0" baseline="0" noProof="0">
                <a:ln>
                  <a:noFill/>
                </a:ln>
                <a:solidFill>
                  <a:schemeClr val="tx1"/>
                </a:solidFill>
                <a:effectLst/>
                <a:uLnTx/>
                <a:uFillTx/>
                <a:latin typeface="+mn-lt"/>
                <a:ea typeface="+mn-ea"/>
                <a:cs typeface="+mn-cs"/>
              </a:rPr>
              <a:t>所示。</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1" i="0" u="none" strike="noStrike" kern="1200" cap="none" spc="0" normalizeH="0" baseline="0" noProof="0">
                <a:ln>
                  <a:noFill/>
                </a:ln>
                <a:solidFill>
                  <a:schemeClr val="tx1"/>
                </a:solidFill>
                <a:effectLst/>
                <a:uLnTx/>
                <a:uFillTx/>
                <a:latin typeface="+mn-lt"/>
                <a:ea typeface="+mn-ea"/>
                <a:cs typeface="+mn-cs"/>
              </a:rPr>
              <a:t>2.</a:t>
            </a:r>
            <a:r>
              <a:rPr kumimoji="0" lang="zh-CN" altLang="en-US" sz="1200" b="1" i="0" u="none" strike="noStrike" kern="1200" cap="none" spc="0" normalizeH="0" baseline="0" noProof="0">
                <a:ln>
                  <a:noFill/>
                </a:ln>
                <a:solidFill>
                  <a:schemeClr val="tx1"/>
                </a:solidFill>
                <a:effectLst/>
                <a:uLnTx/>
                <a:uFillTx/>
                <a:latin typeface="+mn-lt"/>
                <a:ea typeface="+mn-ea"/>
                <a:cs typeface="+mn-cs"/>
              </a:rPr>
              <a:t>接触电压</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　　在接地电阻回路上，一个人同时触及的两点间所呈现的电位差，称为接触电压。在图</a:t>
            </a:r>
            <a:r>
              <a:rPr kumimoji="0" lang="en-US" altLang="zh-CN" sz="1200" b="0" i="0" u="none" strike="noStrike" kern="1200" cap="none" spc="0" normalizeH="0" baseline="0" noProof="0">
                <a:ln>
                  <a:noFill/>
                </a:ln>
                <a:solidFill>
                  <a:schemeClr val="tx1"/>
                </a:solidFill>
                <a:effectLst/>
                <a:uLnTx/>
                <a:uFillTx/>
                <a:latin typeface="+mn-lt"/>
                <a:ea typeface="+mn-ea"/>
                <a:cs typeface="+mn-cs"/>
              </a:rPr>
              <a:t>8-2</a:t>
            </a:r>
            <a:r>
              <a:rPr kumimoji="0" lang="zh-CN" altLang="en-US" sz="1200" b="0" i="0" u="none" strike="noStrike" kern="1200" cap="none" spc="0" normalizeH="0" baseline="0" noProof="0">
                <a:ln>
                  <a:noFill/>
                </a:ln>
                <a:solidFill>
                  <a:schemeClr val="tx1"/>
                </a:solidFill>
                <a:effectLst/>
                <a:uLnTx/>
                <a:uFillTx/>
                <a:latin typeface="+mn-lt"/>
                <a:ea typeface="+mn-ea"/>
                <a:cs typeface="+mn-cs"/>
              </a:rPr>
              <a:t>中，当设备外壳带电，而人触及机壳时，所遭受的接触电压等于电气设备外壳的对地电压</a:t>
            </a:r>
            <a:r>
              <a:rPr kumimoji="0" lang="en-US" altLang="zh-CN" sz="1200" b="0" i="0" u="none" strike="noStrike" kern="1200" cap="none" spc="0" normalizeH="0" baseline="0" noProof="0">
                <a:ln>
                  <a:noFill/>
                </a:ln>
                <a:solidFill>
                  <a:schemeClr val="tx1"/>
                </a:solidFill>
                <a:effectLst/>
                <a:uLnTx/>
                <a:uFillTx/>
                <a:latin typeface="+mn-lt"/>
                <a:ea typeface="+mn-ea"/>
                <a:cs typeface="+mn-cs"/>
              </a:rPr>
              <a:t>W</a:t>
            </a:r>
            <a:r>
              <a:rPr kumimoji="0" lang="zh-CN" altLang="en-US" sz="1200" b="0" i="0" u="none" strike="noStrike" kern="1200" cap="none" spc="0" normalizeH="0" baseline="0" noProof="0">
                <a:ln>
                  <a:noFill/>
                </a:ln>
                <a:solidFill>
                  <a:schemeClr val="tx1"/>
                </a:solidFill>
                <a:effectLst/>
                <a:uLnTx/>
                <a:uFillTx/>
                <a:latin typeface="+mn-lt"/>
                <a:ea typeface="+mn-ea"/>
                <a:cs typeface="+mn-cs"/>
              </a:rPr>
              <a:t>和脚所站位置的对地电压</a:t>
            </a:r>
            <a:r>
              <a:rPr kumimoji="0" lang="en-US" altLang="zh-CN" sz="1200" b="0" i="0" u="none" strike="noStrike" kern="1200" cap="none" spc="0" normalizeH="0" baseline="0" noProof="0">
                <a:ln>
                  <a:noFill/>
                </a:ln>
                <a:solidFill>
                  <a:schemeClr val="tx1"/>
                </a:solidFill>
                <a:effectLst/>
                <a:uLnTx/>
                <a:uFillTx/>
                <a:latin typeface="+mn-lt"/>
                <a:ea typeface="+mn-ea"/>
                <a:cs typeface="+mn-cs"/>
              </a:rPr>
              <a:t>W</a:t>
            </a:r>
            <a:r>
              <a:rPr kumimoji="0" lang="zh-CN" altLang="en-US" sz="1200" b="0" i="0" u="none" strike="noStrike" kern="1200" cap="none" spc="0" normalizeH="0" baseline="0" noProof="0">
                <a:ln>
                  <a:noFill/>
                </a:ln>
                <a:solidFill>
                  <a:schemeClr val="tx1"/>
                </a:solidFill>
                <a:effectLst/>
                <a:uLnTx/>
                <a:uFillTx/>
                <a:latin typeface="+mn-lt"/>
                <a:ea typeface="+mn-ea"/>
                <a:cs typeface="+mn-cs"/>
              </a:rPr>
              <a:t>之差，即</a:t>
            </a:r>
            <a:r>
              <a:rPr kumimoji="0" lang="en-US" altLang="zh-CN" sz="1200" b="0" i="0" u="none" strike="noStrike" kern="1200" cap="none" spc="0" normalizeH="0" baseline="0" noProof="0">
                <a:ln>
                  <a:noFill/>
                </a:ln>
                <a:solidFill>
                  <a:schemeClr val="tx1"/>
                </a:solidFill>
                <a:effectLst/>
                <a:uLnTx/>
                <a:uFillTx/>
                <a:latin typeface="+mn-lt"/>
                <a:ea typeface="+mn-ea"/>
                <a:cs typeface="+mn-cs"/>
              </a:rPr>
              <a:t>C/e=%-fV</a:t>
            </a:r>
            <a:r>
              <a:rPr kumimoji="0" lang="zh-CN" altLang="en-US" sz="1200" b="0" i="0" u="none" strike="noStrike" kern="1200" cap="none" spc="0" normalizeH="0" baseline="0" noProof="0">
                <a:ln>
                  <a:noFill/>
                </a:ln>
                <a:solidFill>
                  <a:schemeClr val="tx1"/>
                </a:solidFill>
                <a:effectLst/>
                <a:uLnTx/>
                <a:uFillTx/>
                <a:latin typeface="+mn-lt"/>
                <a:ea typeface="+mn-ea"/>
                <a:cs typeface="+mn-cs"/>
              </a:rPr>
              <a:t>。显然人所在的位置离接地体处越近，接触电压越小；离接地体越远，则接触电压越大，在距离接地体处约</a:t>
            </a:r>
            <a:r>
              <a:rPr kumimoji="0" lang="en-US" altLang="zh-CN" sz="1200" b="0" i="0" u="none" strike="noStrike" kern="1200" cap="none" spc="0" normalizeH="0" baseline="0" noProof="0">
                <a:ln>
                  <a:noFill/>
                </a:ln>
                <a:solidFill>
                  <a:schemeClr val="tx1"/>
                </a:solidFill>
                <a:effectLst/>
                <a:uLnTx/>
                <a:uFillTx/>
                <a:latin typeface="+mn-lt"/>
                <a:ea typeface="+mn-ea"/>
                <a:cs typeface="+mn-cs"/>
              </a:rPr>
              <a:t>20m</a:t>
            </a:r>
            <a:r>
              <a:rPr kumimoji="0" lang="zh-CN" altLang="en-US" sz="1200" b="0" i="0" u="none" strike="noStrike" kern="1200" cap="none" spc="0" normalizeH="0" baseline="0" noProof="0">
                <a:ln>
                  <a:noFill/>
                </a:ln>
                <a:solidFill>
                  <a:schemeClr val="tx1"/>
                </a:solidFill>
                <a:effectLst/>
                <a:uLnTx/>
                <a:uFillTx/>
                <a:latin typeface="+mn-lt"/>
                <a:ea typeface="+mn-ea"/>
                <a:cs typeface="+mn-cs"/>
              </a:rPr>
              <a:t>以外的地方，接触电压最大。这也是为什么一般情况要求设备就近接地的原因。</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1" i="0" u="none" strike="noStrike" kern="1200" cap="none" spc="0" normalizeH="0" baseline="0" noProof="0">
                <a:ln>
                  <a:noFill/>
                </a:ln>
                <a:solidFill>
                  <a:schemeClr val="tx1"/>
                </a:solidFill>
                <a:effectLst/>
                <a:uLnTx/>
                <a:uFillTx/>
                <a:latin typeface="+mn-lt"/>
                <a:ea typeface="+mn-ea"/>
                <a:cs typeface="+mn-cs"/>
              </a:rPr>
              <a:t>　　</a:t>
            </a:r>
            <a:r>
              <a:rPr kumimoji="0" lang="en-US" altLang="zh-CN" sz="1200" b="1" i="0" u="none" strike="noStrike" kern="1200" cap="none" spc="0" normalizeH="0" baseline="0" noProof="0">
                <a:ln>
                  <a:noFill/>
                </a:ln>
                <a:solidFill>
                  <a:schemeClr val="tx1"/>
                </a:solidFill>
                <a:effectLst/>
                <a:uLnTx/>
                <a:uFillTx/>
                <a:latin typeface="+mn-lt"/>
                <a:ea typeface="+mn-ea"/>
                <a:cs typeface="+mn-cs"/>
              </a:rPr>
              <a:t>3.</a:t>
            </a:r>
            <a:r>
              <a:rPr kumimoji="0" lang="zh-CN" altLang="en-US" sz="1200" b="1" i="0" u="none" strike="noStrike" kern="1200" cap="none" spc="0" normalizeH="0" baseline="0" noProof="0">
                <a:ln>
                  <a:noFill/>
                </a:ln>
                <a:solidFill>
                  <a:schemeClr val="tx1"/>
                </a:solidFill>
                <a:effectLst/>
                <a:uLnTx/>
                <a:uFillTx/>
                <a:latin typeface="+mn-lt"/>
                <a:ea typeface="+mn-ea"/>
                <a:cs typeface="+mn-cs"/>
              </a:rPr>
              <a:t>跨步电压</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　　在电场作用范围内（以接地点为圆心，</a:t>
            </a:r>
            <a:r>
              <a:rPr kumimoji="0" lang="en-US" altLang="zh-CN" sz="1200" b="0" i="0" u="none" strike="noStrike" kern="1200" cap="none" spc="0" normalizeH="0" baseline="0" noProof="0">
                <a:ln>
                  <a:noFill/>
                </a:ln>
                <a:solidFill>
                  <a:schemeClr val="tx1"/>
                </a:solidFill>
                <a:effectLst/>
                <a:uLnTx/>
                <a:uFillTx/>
                <a:latin typeface="+mn-lt"/>
                <a:ea typeface="+mn-ea"/>
                <a:cs typeface="+mn-cs"/>
              </a:rPr>
              <a:t>20m</a:t>
            </a:r>
            <a:r>
              <a:rPr kumimoji="0" lang="zh-CN" altLang="en-US" sz="1200" b="0" i="0" u="none" strike="noStrike" kern="1200" cap="none" spc="0" normalizeH="0" baseline="0" noProof="0">
                <a:ln>
                  <a:noFill/>
                </a:ln>
                <a:solidFill>
                  <a:schemeClr val="tx1"/>
                </a:solidFill>
                <a:effectLst/>
                <a:uLnTx/>
                <a:uFillTx/>
                <a:latin typeface="+mn-lt"/>
                <a:ea typeface="+mn-ea"/>
                <a:cs typeface="+mn-cs"/>
              </a:rPr>
              <a:t>为半径的圆周），人体如双脚分开站立，则施加于两脚的电位不同而导致两脚间存在电位差，此电位差称为跨步电压</a:t>
            </a:r>
            <a:r>
              <a:rPr kumimoji="0" lang="en-US" altLang="zh-CN" sz="1200" b="0" i="0" u="none" strike="noStrike" kern="1200" cap="none" spc="0" normalizeH="0" baseline="0" noProof="0">
                <a:ln>
                  <a:noFill/>
                </a:ln>
                <a:solidFill>
                  <a:schemeClr val="tx1"/>
                </a:solidFill>
                <a:effectLst/>
                <a:uLnTx/>
                <a:uFillTx/>
                <a:latin typeface="+mn-lt"/>
                <a:ea typeface="+mn-ea"/>
                <a:cs typeface="+mn-cs"/>
              </a:rPr>
              <a:t>%.</a:t>
            </a:r>
            <a:r>
              <a:rPr kumimoji="0" lang="zh-CN" altLang="en-US" sz="1200" b="0" i="0" u="none" strike="noStrike" kern="1200" cap="none" spc="0" normalizeH="0" baseline="0" noProof="0">
                <a:ln>
                  <a:noFill/>
                </a:ln>
                <a:solidFill>
                  <a:schemeClr val="tx1"/>
                </a:solidFill>
                <a:effectLst/>
                <a:uLnTx/>
                <a:uFillTx/>
                <a:latin typeface="+mn-lt"/>
                <a:ea typeface="+mn-ea"/>
                <a:cs typeface="+mn-cs"/>
              </a:rPr>
              <a:t>跨步电压的大小，随着与接地体或碰地处之间的距离而变化</a:t>
            </a:r>
            <a:r>
              <a:rPr kumimoji="0" lang="en-US" altLang="zh-CN" sz="1200" b="0" i="0" u="none" strike="noStrike" kern="1200" cap="none" spc="0" normalizeH="0" baseline="0" noProof="0">
                <a:ln>
                  <a:noFill/>
                </a:ln>
                <a:solidFill>
                  <a:schemeClr val="tx1"/>
                </a:solidFill>
                <a:effectLst/>
                <a:uLnTx/>
                <a:uFillTx/>
                <a:latin typeface="+mn-lt"/>
                <a:ea typeface="+mn-ea"/>
                <a:cs typeface="+mn-cs"/>
              </a:rPr>
              <a:t>^</a:t>
            </a:r>
            <a:r>
              <a:rPr kumimoji="0" lang="zh-CN" altLang="en-US" sz="1200" b="0" i="0" u="none" strike="noStrike" kern="1200" cap="none" spc="0" normalizeH="0" baseline="0" noProof="0">
                <a:ln>
                  <a:noFill/>
                </a:ln>
                <a:solidFill>
                  <a:schemeClr val="tx1"/>
                </a:solidFill>
                <a:effectLst/>
                <a:uLnTx/>
                <a:uFillTx/>
                <a:latin typeface="+mn-lt"/>
                <a:ea typeface="+mn-ea"/>
                <a:cs typeface="+mn-cs"/>
              </a:rPr>
              <a:t>距离接地体或碰地处接近，跨步电压越大，反之则小，如图</a:t>
            </a:r>
            <a:r>
              <a:rPr kumimoji="0" lang="en-US" altLang="zh-CN" sz="1200" b="0" i="0" u="none" strike="noStrike" kern="1200" cap="none" spc="0" normalizeH="0" baseline="0" noProof="0">
                <a:ln>
                  <a:noFill/>
                </a:ln>
                <a:solidFill>
                  <a:schemeClr val="tx1"/>
                </a:solidFill>
                <a:effectLst/>
                <a:uLnTx/>
                <a:uFillTx/>
                <a:latin typeface="+mn-lt"/>
                <a:ea typeface="+mn-ea"/>
                <a:cs typeface="+mn-cs"/>
              </a:rPr>
              <a:t>8-2</a:t>
            </a:r>
            <a:r>
              <a:rPr kumimoji="0" lang="zh-CN" altLang="en-US" sz="1200" b="0" i="0" u="none" strike="noStrike" kern="1200" cap="none" spc="0" normalizeH="0" baseline="0" noProof="0">
                <a:ln>
                  <a:noFill/>
                </a:ln>
                <a:solidFill>
                  <a:schemeClr val="tx1"/>
                </a:solidFill>
                <a:effectLst/>
                <a:uLnTx/>
                <a:uFillTx/>
                <a:latin typeface="+mn-lt"/>
                <a:ea typeface="+mn-ea"/>
                <a:cs typeface="+mn-cs"/>
              </a:rPr>
              <a:t>所示的</a:t>
            </a:r>
            <a:r>
              <a:rPr kumimoji="0" lang="en-US" altLang="zh-CN" sz="1200" b="0" i="0" u="none" strike="noStrike" kern="1200" cap="none" spc="0" normalizeH="0" baseline="0" noProof="0">
                <a:ln>
                  <a:noFill/>
                </a:ln>
                <a:solidFill>
                  <a:schemeClr val="tx1"/>
                </a:solidFill>
                <a:effectLst/>
                <a:uLnTx/>
                <a:uFillTx/>
                <a:latin typeface="+mn-lt"/>
                <a:ea typeface="+mn-ea"/>
                <a:cs typeface="+mn-cs"/>
              </a:rPr>
              <a:t>U</a:t>
            </a:r>
            <a:r>
              <a:rPr kumimoji="0" lang="zh-CN" altLang="en-US" sz="1200" b="0" i="0" u="none" strike="noStrike" kern="1200" cap="none" spc="0" normalizeH="0" baseline="0" noProof="0">
                <a:ln>
                  <a:noFill/>
                </a:ln>
                <a:solidFill>
                  <a:schemeClr val="tx1"/>
                </a:solidFill>
                <a:effectLst/>
                <a:uLnTx/>
                <a:uFillTx/>
                <a:latin typeface="+mn-lt"/>
                <a:ea typeface="+mn-ea"/>
                <a:cs typeface="+mn-cs"/>
              </a:rPr>
              <a:t>和</a:t>
            </a:r>
            <a:r>
              <a:rPr kumimoji="0" lang="en-US" altLang="zh-CN" sz="1200" b="0" i="0" u="none" strike="noStrike" kern="1200" cap="none" spc="0" normalizeH="0" baseline="0" noProof="0">
                <a:ln>
                  <a:noFill/>
                </a:ln>
                <a:solidFill>
                  <a:schemeClr val="tx1"/>
                </a:solidFill>
                <a:effectLst/>
                <a:uLnTx/>
                <a:uFillTx/>
                <a:latin typeface="+mn-lt"/>
                <a:ea typeface="+mn-ea"/>
                <a:cs typeface="+mn-cs"/>
              </a:rPr>
              <a:t>JV</a:t>
            </a:r>
            <a:r>
              <a:rPr kumimoji="0" lang="zh-CN" altLang="en-US" sz="1200" b="0" i="0" u="none" strike="noStrike" kern="1200" cap="none" spc="0" normalizeH="0" baseline="0" noProof="0">
                <a:ln>
                  <a:noFill/>
                </a:ln>
                <a:solidFill>
                  <a:schemeClr val="tx1"/>
                </a:solidFill>
                <a:effectLst/>
                <a:uLnTx/>
                <a:uFillTx/>
                <a:latin typeface="+mn-lt"/>
                <a:ea typeface="+mn-ea"/>
                <a:cs typeface="+mn-cs"/>
              </a:rPr>
              <a:t>。</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接触电压，是指人站在发生接地短路故障设备旁边，距设备水平距离</a:t>
            </a:r>
            <a:r>
              <a:rPr kumimoji="0" lang="en-US" altLang="zh-CN" sz="1200" b="0" i="0" u="none" strike="noStrike" kern="1200" cap="none" spc="0" normalizeH="0" baseline="0" noProof="0">
                <a:ln>
                  <a:noFill/>
                </a:ln>
                <a:solidFill>
                  <a:schemeClr val="tx1"/>
                </a:solidFill>
                <a:effectLst/>
                <a:uLnTx/>
                <a:uFillTx/>
                <a:latin typeface="+mn-lt"/>
                <a:ea typeface="+mn-ea"/>
                <a:cs typeface="+mn-cs"/>
              </a:rPr>
              <a:t>0.8</a:t>
            </a:r>
            <a:r>
              <a:rPr kumimoji="0" lang="zh-CN" altLang="en-US" sz="1200" b="0" i="0" u="none" strike="noStrike" kern="1200" cap="none" spc="0" normalizeH="0" baseline="0" noProof="0">
                <a:ln>
                  <a:noFill/>
                </a:ln>
                <a:solidFill>
                  <a:schemeClr val="tx1"/>
                </a:solidFill>
                <a:effectLst/>
                <a:uLnTx/>
                <a:uFillTx/>
                <a:latin typeface="+mn-lt"/>
                <a:ea typeface="+mn-ea"/>
                <a:cs typeface="+mn-cs"/>
              </a:rPr>
              <a:t>米，这时人手触及设备外壳</a:t>
            </a:r>
            <a:r>
              <a:rPr kumimoji="0" lang="en-US" altLang="zh-CN" sz="1200" b="0" i="0" u="none" strike="noStrike" kern="1200" cap="none" spc="0" normalizeH="0" baseline="0" noProof="0">
                <a:ln>
                  <a:noFill/>
                </a:ln>
                <a:solidFill>
                  <a:schemeClr val="tx1"/>
                </a:solidFill>
                <a:effectLst/>
                <a:uLnTx/>
                <a:uFillTx/>
                <a:latin typeface="+mn-lt"/>
                <a:ea typeface="+mn-ea"/>
                <a:cs typeface="+mn-cs"/>
              </a:rPr>
              <a:t>(</a:t>
            </a:r>
            <a:r>
              <a:rPr kumimoji="0" lang="zh-CN" altLang="en-US" sz="1200" b="0" i="0" u="none" strike="noStrike" kern="1200" cap="none" spc="0" normalizeH="0" baseline="0" noProof="0">
                <a:ln>
                  <a:noFill/>
                </a:ln>
                <a:solidFill>
                  <a:schemeClr val="tx1"/>
                </a:solidFill>
                <a:effectLst/>
                <a:uLnTx/>
                <a:uFillTx/>
                <a:latin typeface="+mn-lt"/>
                <a:ea typeface="+mn-ea"/>
                <a:cs typeface="+mn-cs"/>
              </a:rPr>
              <a:t>距地面</a:t>
            </a:r>
            <a:r>
              <a:rPr kumimoji="0" lang="en-US" altLang="zh-CN" sz="1200" b="0" i="0" u="none" strike="noStrike" kern="1200" cap="none" spc="0" normalizeH="0" baseline="0" noProof="0">
                <a:ln>
                  <a:noFill/>
                </a:ln>
                <a:solidFill>
                  <a:schemeClr val="tx1"/>
                </a:solidFill>
                <a:effectLst/>
                <a:uLnTx/>
                <a:uFillTx/>
                <a:latin typeface="+mn-lt"/>
                <a:ea typeface="+mn-ea"/>
                <a:cs typeface="+mn-cs"/>
              </a:rPr>
              <a:t>1.8</a:t>
            </a:r>
            <a:r>
              <a:rPr kumimoji="0" lang="zh-CN" altLang="en-US" sz="1200" b="0" i="0" u="none" strike="noStrike" kern="1200" cap="none" spc="0" normalizeH="0" baseline="0" noProof="0">
                <a:ln>
                  <a:noFill/>
                </a:ln>
                <a:solidFill>
                  <a:schemeClr val="tx1"/>
                </a:solidFill>
                <a:effectLst/>
                <a:uLnTx/>
                <a:uFillTx/>
                <a:latin typeface="+mn-lt"/>
                <a:ea typeface="+mn-ea"/>
                <a:cs typeface="+mn-cs"/>
              </a:rPr>
              <a:t>米的高处</a:t>
            </a:r>
            <a:r>
              <a:rPr kumimoji="0" lang="en-US" altLang="zh-CN" sz="1200" b="0" i="0" u="none" strike="noStrike" kern="1200" cap="none" spc="0" normalizeH="0" baseline="0" noProof="0">
                <a:ln>
                  <a:noFill/>
                </a:ln>
                <a:solidFill>
                  <a:schemeClr val="tx1"/>
                </a:solidFill>
                <a:effectLst/>
                <a:uLnTx/>
                <a:uFillTx/>
                <a:latin typeface="+mn-lt"/>
                <a:ea typeface="+mn-ea"/>
                <a:cs typeface="+mn-cs"/>
              </a:rPr>
              <a:t>)</a:t>
            </a:r>
            <a:r>
              <a:rPr kumimoji="0" lang="zh-CN" altLang="en-US" sz="1200" b="0" i="0" u="none" strike="noStrike" kern="1200" cap="none" spc="0" normalizeH="0" baseline="0" noProof="0">
                <a:ln>
                  <a:noFill/>
                </a:ln>
                <a:solidFill>
                  <a:schemeClr val="tx1"/>
                </a:solidFill>
                <a:effectLst/>
                <a:uLnTx/>
                <a:uFillTx/>
                <a:latin typeface="+mn-lt"/>
                <a:ea typeface="+mn-ea"/>
                <a:cs typeface="+mn-cs"/>
              </a:rPr>
              <a:t>，手与脚两点之间呈现的电位差，叫做接触电压</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2048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幻灯片图像占位符 1"/>
          <p:cNvSpPr>
            <a:spLocks noGrp="1" noRot="1" noChangeAspect="1" noTextEdit="1"/>
          </p:cNvSpPr>
          <p:nvPr>
            <p:ph type="sldImg"/>
          </p:nvPr>
        </p:nvSpPr>
        <p:spPr>
          <a:ln>
            <a:solidFill>
              <a:srgbClr val="000000">
                <a:alpha val="100000"/>
              </a:srgbClr>
            </a:solidFill>
            <a:miter lim="800000"/>
          </a:ln>
        </p:spPr>
      </p:sp>
      <p:sp>
        <p:nvSpPr>
          <p:cNvPr id="59395"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normAutofit fontScale="92500" lnSpcReduction="20000"/>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600" b="0" i="0" u="none" strike="noStrike" kern="1200" cap="none" spc="0" normalizeH="0" baseline="0" noProof="0">
                <a:ln>
                  <a:noFill/>
                </a:ln>
                <a:solidFill>
                  <a:schemeClr val="tx1"/>
                </a:solidFill>
                <a:effectLst/>
                <a:uLnTx/>
                <a:uFillTx/>
                <a:latin typeface="+mn-lt"/>
                <a:ea typeface="+mn-ea"/>
                <a:cs typeface="+mn-cs"/>
                <a:hlinkClick r:id="rId3"/>
              </a:rPr>
              <a:t>体脂秤</a:t>
            </a:r>
            <a:r>
              <a:rPr kumimoji="0" lang="zh-CN" altLang="en-US" sz="1600" b="0" i="0" u="none" strike="noStrike" kern="1200" cap="none" spc="0" normalizeH="0" baseline="0" noProof="0">
                <a:ln>
                  <a:noFill/>
                </a:ln>
                <a:solidFill>
                  <a:schemeClr val="tx1"/>
                </a:solidFill>
                <a:effectLst/>
                <a:uLnTx/>
                <a:uFillTx/>
                <a:latin typeface="+mn-lt"/>
                <a:ea typeface="+mn-ea"/>
                <a:cs typeface="+mn-cs"/>
              </a:rPr>
              <a:t>的测量原理，业内被称为</a:t>
            </a:r>
            <a:r>
              <a:rPr kumimoji="0" lang="en-US" altLang="zh-CN" sz="1600" b="0" i="0" u="none" strike="noStrike" kern="1200" cap="none" spc="0" normalizeH="0" baseline="0" noProof="0">
                <a:ln>
                  <a:noFill/>
                </a:ln>
                <a:solidFill>
                  <a:schemeClr val="tx1"/>
                </a:solidFill>
                <a:effectLst/>
                <a:uLnTx/>
                <a:uFillTx/>
                <a:latin typeface="+mn-lt"/>
                <a:ea typeface="+mn-ea"/>
                <a:cs typeface="+mn-cs"/>
              </a:rPr>
              <a:t>BIA</a:t>
            </a:r>
            <a:r>
              <a:rPr kumimoji="0" lang="zh-CN" altLang="en-US" sz="1600" b="0" i="0" u="none" strike="noStrike" kern="1200" cap="none" spc="0" normalizeH="0" baseline="0" noProof="0">
                <a:ln>
                  <a:noFill/>
                </a:ln>
                <a:solidFill>
                  <a:schemeClr val="tx1"/>
                </a:solidFill>
                <a:effectLst/>
                <a:uLnTx/>
                <a:uFillTx/>
                <a:latin typeface="+mn-lt"/>
                <a:ea typeface="+mn-ea"/>
                <a:cs typeface="+mn-cs"/>
              </a:rPr>
              <a:t>生物电阻抗测量法，是目前市面上几乎所有体脂秤、人体成分仪等测量工具通用的测量方法，具体的原理就是秤体通过电极片发出微弱电流，与人体形成一个闭环，通过肌肉易导电，脂肪不导电的原理，得到一个</a:t>
            </a:r>
            <a:r>
              <a:rPr kumimoji="0" lang="zh-CN" altLang="en-US" sz="1600" b="0" i="0" u="none" strike="noStrike" kern="1200" cap="none" spc="0" normalizeH="0" baseline="0" noProof="0">
                <a:ln>
                  <a:noFill/>
                </a:ln>
                <a:solidFill>
                  <a:schemeClr val="tx1"/>
                </a:solidFill>
                <a:effectLst/>
                <a:uLnTx/>
                <a:uFillTx/>
                <a:latin typeface="+mn-lt"/>
                <a:ea typeface="+mn-ea"/>
                <a:cs typeface="+mn-cs"/>
                <a:hlinkClick r:id="rId4"/>
              </a:rPr>
              <a:t>电阻抗</a:t>
            </a:r>
            <a:r>
              <a:rPr kumimoji="0" lang="zh-CN" altLang="en-US" sz="1600" b="0" i="0" u="none" strike="noStrike" kern="1200" cap="none" spc="0" normalizeH="0" baseline="0" noProof="0">
                <a:ln>
                  <a:noFill/>
                </a:ln>
                <a:solidFill>
                  <a:schemeClr val="tx1"/>
                </a:solidFill>
                <a:effectLst/>
                <a:uLnTx/>
                <a:uFillTx/>
                <a:latin typeface="+mn-lt"/>
                <a:ea typeface="+mn-ea"/>
                <a:cs typeface="+mn-cs"/>
              </a:rPr>
              <a:t>数值，然后将电阻抗数值结合身高、体重等数据，计算出</a:t>
            </a:r>
            <a:r>
              <a:rPr kumimoji="0" lang="zh-CN" altLang="en-US" sz="1600" b="0" i="0" u="none" strike="noStrike" kern="1200" cap="none" spc="0" normalizeH="0" baseline="0" noProof="0">
                <a:ln>
                  <a:noFill/>
                </a:ln>
                <a:solidFill>
                  <a:schemeClr val="tx1"/>
                </a:solidFill>
                <a:effectLst/>
                <a:uLnTx/>
                <a:uFillTx/>
                <a:latin typeface="+mn-lt"/>
                <a:ea typeface="+mn-ea"/>
                <a:cs typeface="+mn-cs"/>
                <a:hlinkClick r:id="rId5"/>
              </a:rPr>
              <a:t>体脂率</a:t>
            </a:r>
            <a:r>
              <a:rPr kumimoji="0" lang="zh-CN" altLang="en-US" sz="1600" b="0" i="0" u="none" strike="noStrike" kern="1200" cap="none" spc="0" normalizeH="0" baseline="0" noProof="0">
                <a:ln>
                  <a:noFill/>
                </a:ln>
                <a:solidFill>
                  <a:schemeClr val="tx1"/>
                </a:solidFill>
                <a:effectLst/>
                <a:uLnTx/>
                <a:uFillTx/>
                <a:latin typeface="+mn-lt"/>
                <a:ea typeface="+mn-ea"/>
                <a:cs typeface="+mn-cs"/>
              </a:rPr>
              <a:t>。</a:t>
            </a:r>
            <a:endParaRPr kumimoji="0" lang="en-US" altLang="zh-CN" sz="16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600" b="0" i="0" u="none" strike="noStrike" kern="1200" cap="none" spc="0" normalizeH="0" baseline="0" noProof="0">
                <a:ln>
                  <a:noFill/>
                </a:ln>
                <a:solidFill>
                  <a:schemeClr val="tx1"/>
                </a:solidFill>
                <a:effectLst/>
                <a:uLnTx/>
                <a:uFillTx/>
                <a:latin typeface="+mn-lt"/>
                <a:ea typeface="+mn-ea"/>
                <a:cs typeface="+mn-cs"/>
              </a:rPr>
              <a:t>防静电鞋要求体积电阻应在</a:t>
            </a:r>
            <a:r>
              <a:rPr kumimoji="0" lang="en-US" altLang="zh-CN" sz="1600" b="0" i="0" u="none" strike="noStrike" kern="1200" cap="none" spc="0" normalizeH="0" baseline="0" noProof="0">
                <a:ln>
                  <a:noFill/>
                </a:ln>
                <a:solidFill>
                  <a:schemeClr val="tx1"/>
                </a:solidFill>
                <a:effectLst/>
                <a:uLnTx/>
                <a:uFillTx/>
                <a:latin typeface="+mn-lt"/>
                <a:ea typeface="+mn-ea"/>
                <a:cs typeface="+mn-cs"/>
              </a:rPr>
              <a:t>10E6</a:t>
            </a:r>
            <a:r>
              <a:rPr kumimoji="0" lang="zh-CN" altLang="en-US" sz="1600" b="0" i="0" u="none" strike="noStrike" kern="1200" cap="none" spc="0" normalizeH="0" baseline="0" noProof="0">
                <a:ln>
                  <a:noFill/>
                </a:ln>
                <a:solidFill>
                  <a:schemeClr val="tx1"/>
                </a:solidFill>
                <a:effectLst/>
                <a:uLnTx/>
                <a:uFillTx/>
                <a:latin typeface="+mn-lt"/>
                <a:ea typeface="+mn-ea"/>
                <a:cs typeface="+mn-cs"/>
              </a:rPr>
              <a:t>欧姆至</a:t>
            </a:r>
            <a:r>
              <a:rPr kumimoji="0" lang="en-US" altLang="zh-CN" sz="1600" b="0" i="0" u="none" strike="noStrike" kern="1200" cap="none" spc="0" normalizeH="0" baseline="0" noProof="0">
                <a:ln>
                  <a:noFill/>
                </a:ln>
                <a:solidFill>
                  <a:schemeClr val="tx1"/>
                </a:solidFill>
                <a:effectLst/>
                <a:uLnTx/>
                <a:uFillTx/>
                <a:latin typeface="+mn-lt"/>
                <a:ea typeface="+mn-ea"/>
                <a:cs typeface="+mn-cs"/>
              </a:rPr>
              <a:t>10E9</a:t>
            </a:r>
            <a:r>
              <a:rPr kumimoji="0" lang="zh-CN" altLang="en-US" sz="1600" b="0" i="0" u="none" strike="noStrike" kern="1200" cap="none" spc="0" normalizeH="0" baseline="0" noProof="0">
                <a:ln>
                  <a:noFill/>
                </a:ln>
                <a:solidFill>
                  <a:schemeClr val="tx1"/>
                </a:solidFill>
                <a:effectLst/>
                <a:uLnTx/>
                <a:uFillTx/>
                <a:latin typeface="+mn-lt"/>
                <a:ea typeface="+mn-ea"/>
                <a:cs typeface="+mn-cs"/>
              </a:rPr>
              <a:t>欧姆之间，只要在这个范围内都是合格的。鞋底的电阻必须在</a:t>
            </a:r>
            <a:r>
              <a:rPr kumimoji="0" lang="en-US" altLang="zh-CN" sz="1600" b="0" i="0" u="none" strike="noStrike" kern="1200" cap="none" spc="0" normalizeH="0" baseline="0" noProof="0">
                <a:ln>
                  <a:noFill/>
                </a:ln>
                <a:solidFill>
                  <a:schemeClr val="tx1"/>
                </a:solidFill>
                <a:effectLst/>
                <a:uLnTx/>
                <a:uFillTx/>
                <a:latin typeface="+mn-lt"/>
                <a:ea typeface="+mn-ea"/>
                <a:cs typeface="+mn-cs"/>
              </a:rPr>
              <a:t>0.5×10E5Ω</a:t>
            </a:r>
            <a:r>
              <a:rPr kumimoji="0" lang="zh-CN" altLang="en-US" sz="1600" b="0" i="0" u="none" strike="noStrike" kern="1200" cap="none" spc="0" normalizeH="0" baseline="0" noProof="0">
                <a:ln>
                  <a:noFill/>
                </a:ln>
                <a:solidFill>
                  <a:schemeClr val="tx1"/>
                </a:solidFill>
                <a:effectLst/>
                <a:uLnTx/>
                <a:uFillTx/>
                <a:latin typeface="+mn-lt"/>
                <a:ea typeface="+mn-ea"/>
                <a:cs typeface="+mn-cs"/>
              </a:rPr>
              <a:t>到</a:t>
            </a:r>
            <a:r>
              <a:rPr kumimoji="0" lang="en-US" altLang="zh-CN" sz="1600" b="0" i="0" u="none" strike="noStrike" kern="1200" cap="none" spc="0" normalizeH="0" baseline="0" noProof="0">
                <a:ln>
                  <a:noFill/>
                </a:ln>
                <a:solidFill>
                  <a:schemeClr val="tx1"/>
                </a:solidFill>
                <a:effectLst/>
                <a:uLnTx/>
                <a:uFillTx/>
                <a:latin typeface="+mn-lt"/>
                <a:ea typeface="+mn-ea"/>
                <a:cs typeface="+mn-cs"/>
              </a:rPr>
              <a:t>1.0×10E8Ω</a:t>
            </a:r>
            <a:r>
              <a:rPr kumimoji="0" lang="zh-CN" altLang="en-US" sz="1600" b="0" i="0" u="none" strike="noStrike" kern="1200" cap="none" spc="0" normalizeH="0" baseline="0" noProof="0">
                <a:ln>
                  <a:noFill/>
                </a:ln>
                <a:solidFill>
                  <a:schemeClr val="tx1"/>
                </a:solidFill>
                <a:effectLst/>
                <a:uLnTx/>
                <a:uFillTx/>
                <a:latin typeface="+mn-lt"/>
                <a:ea typeface="+mn-ea"/>
                <a:cs typeface="+mn-cs"/>
              </a:rPr>
              <a:t>范围。平时工作时所处地面的电阻应不大于</a:t>
            </a:r>
            <a:r>
              <a:rPr kumimoji="0" lang="en-US" altLang="zh-CN" sz="1600" b="0" i="0" u="none" strike="noStrike" kern="1200" cap="none" spc="0" normalizeH="0" baseline="0" noProof="0">
                <a:ln>
                  <a:noFill/>
                </a:ln>
                <a:solidFill>
                  <a:schemeClr val="tx1"/>
                </a:solidFill>
                <a:effectLst/>
                <a:uLnTx/>
                <a:uFillTx/>
                <a:latin typeface="+mn-lt"/>
                <a:ea typeface="+mn-ea"/>
                <a:cs typeface="+mn-cs"/>
              </a:rPr>
              <a:t>1.0×10</a:t>
            </a:r>
            <a:r>
              <a:rPr kumimoji="0" lang="zh-CN" altLang="en-US" sz="1600" b="0" i="0" u="none" strike="noStrike" kern="1200" cap="none" spc="0" normalizeH="0" baseline="0" noProof="0">
                <a:ln>
                  <a:noFill/>
                </a:ln>
                <a:solidFill>
                  <a:schemeClr val="tx1"/>
                </a:solidFill>
                <a:effectLst/>
                <a:uLnTx/>
                <a:uFillTx/>
                <a:latin typeface="+mn-lt"/>
                <a:ea typeface="+mn-ea"/>
                <a:cs typeface="+mn-cs"/>
              </a:rPr>
              <a:t>＾</a:t>
            </a:r>
            <a:r>
              <a:rPr kumimoji="0" lang="en-US" altLang="zh-CN" sz="1600" b="0" i="0" u="none" strike="noStrike" kern="1200" cap="none" spc="0" normalizeH="0" baseline="0" noProof="0">
                <a:ln>
                  <a:noFill/>
                </a:ln>
                <a:solidFill>
                  <a:schemeClr val="tx1"/>
                </a:solidFill>
                <a:effectLst/>
                <a:uLnTx/>
                <a:uFillTx/>
                <a:latin typeface="+mn-lt"/>
                <a:ea typeface="+mn-ea"/>
                <a:cs typeface="+mn-cs"/>
              </a:rPr>
              <a:t>8Ω</a:t>
            </a:r>
            <a:endParaRPr kumimoji="0" lang="en-US" altLang="zh-CN" sz="16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600" b="0" i="0" u="none" strike="noStrike" kern="1200" cap="none" spc="0" normalizeH="0" baseline="0" noProof="0">
                <a:ln>
                  <a:noFill/>
                </a:ln>
                <a:solidFill>
                  <a:schemeClr val="tx1"/>
                </a:solidFill>
                <a:effectLst/>
                <a:uLnTx/>
                <a:uFillTx/>
                <a:latin typeface="+mn-lt"/>
                <a:ea typeface="+mn-ea"/>
                <a:cs typeface="+mn-cs"/>
              </a:rPr>
              <a:t>据测量</a:t>
            </a:r>
            <a:endParaRPr kumimoji="0" lang="en-US" altLang="zh-CN" sz="16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600" b="0" i="0" u="none" strike="noStrike" kern="1200" cap="none" spc="0" normalizeH="0" baseline="0" noProof="0">
                <a:ln>
                  <a:noFill/>
                </a:ln>
                <a:solidFill>
                  <a:schemeClr val="tx1"/>
                </a:solidFill>
                <a:effectLst/>
                <a:uLnTx/>
                <a:uFillTx/>
                <a:latin typeface="+mn-lt"/>
                <a:ea typeface="+mn-ea"/>
                <a:cs typeface="+mn-cs"/>
              </a:rPr>
              <a:t>和估计，一般情况下人体电阻值在</a:t>
            </a:r>
            <a:r>
              <a:rPr kumimoji="0" lang="en-US" altLang="zh-CN" sz="1600" b="0" i="0" u="none" strike="noStrike" kern="1200" cap="none" spc="0" normalizeH="0" baseline="0" noProof="0">
                <a:ln>
                  <a:noFill/>
                </a:ln>
                <a:solidFill>
                  <a:schemeClr val="tx1"/>
                </a:solidFill>
                <a:effectLst/>
                <a:uLnTx/>
                <a:uFillTx/>
                <a:latin typeface="+mn-lt"/>
                <a:ea typeface="+mn-ea"/>
                <a:cs typeface="+mn-cs"/>
              </a:rPr>
              <a:t>2</a:t>
            </a:r>
            <a:r>
              <a:rPr kumimoji="0" lang="zh-CN" altLang="en-US" sz="1600" b="0" i="0" u="none" strike="noStrike" kern="1200" cap="none" spc="0" normalizeH="0" baseline="0" noProof="0">
                <a:ln>
                  <a:noFill/>
                </a:ln>
                <a:solidFill>
                  <a:schemeClr val="tx1"/>
                </a:solidFill>
                <a:effectLst/>
                <a:uLnTx/>
                <a:uFillTx/>
                <a:latin typeface="+mn-lt"/>
                <a:ea typeface="+mn-ea"/>
                <a:cs typeface="+mn-cs"/>
              </a:rPr>
              <a:t>千欧</a:t>
            </a:r>
            <a:r>
              <a:rPr kumimoji="0" lang="en-US" altLang="zh-CN" sz="1600" b="0" i="0" u="none" strike="noStrike" kern="1200" cap="none" spc="0" normalizeH="0" baseline="0" noProof="0">
                <a:ln>
                  <a:noFill/>
                </a:ln>
                <a:solidFill>
                  <a:schemeClr val="tx1"/>
                </a:solidFill>
                <a:effectLst/>
                <a:uLnTx/>
                <a:uFillTx/>
                <a:latin typeface="+mn-lt"/>
                <a:ea typeface="+mn-ea"/>
                <a:cs typeface="+mn-cs"/>
              </a:rPr>
              <a:t>-20</a:t>
            </a:r>
            <a:r>
              <a:rPr kumimoji="0" lang="zh-CN" altLang="en-US" sz="1600" b="0" i="0" u="none" strike="noStrike" kern="1200" cap="none" spc="0" normalizeH="0" baseline="0" noProof="0">
                <a:ln>
                  <a:noFill/>
                </a:ln>
                <a:solidFill>
                  <a:schemeClr val="tx1"/>
                </a:solidFill>
                <a:effectLst/>
                <a:uLnTx/>
                <a:uFillTx/>
                <a:latin typeface="+mn-lt"/>
                <a:ea typeface="+mn-ea"/>
                <a:cs typeface="+mn-cs"/>
              </a:rPr>
              <a:t>兆欧范围内。皮肤干燥时，当接触电压在</a:t>
            </a:r>
            <a:r>
              <a:rPr kumimoji="0" lang="en-US" altLang="zh-CN" sz="1600" b="0" i="0" u="none" strike="noStrike" kern="1200" cap="none" spc="0" normalizeH="0" baseline="0" noProof="0">
                <a:ln>
                  <a:noFill/>
                </a:ln>
                <a:solidFill>
                  <a:schemeClr val="tx1"/>
                </a:solidFill>
                <a:effectLst/>
                <a:uLnTx/>
                <a:uFillTx/>
                <a:latin typeface="+mn-lt"/>
                <a:ea typeface="+mn-ea"/>
                <a:cs typeface="+mn-cs"/>
              </a:rPr>
              <a:t>100-300</a:t>
            </a:r>
            <a:r>
              <a:rPr kumimoji="0" lang="zh-CN" altLang="en-US" sz="1600" b="0" i="0" u="none" strike="noStrike" kern="1200" cap="none" spc="0" normalizeH="0" baseline="0" noProof="0">
                <a:ln>
                  <a:noFill/>
                </a:ln>
                <a:solidFill>
                  <a:schemeClr val="tx1"/>
                </a:solidFill>
                <a:effectLst/>
                <a:uLnTx/>
                <a:uFillTx/>
                <a:latin typeface="+mn-lt"/>
                <a:ea typeface="+mn-ea"/>
                <a:cs typeface="+mn-cs"/>
              </a:rPr>
              <a:t>伏时人体的电阻值大约为</a:t>
            </a:r>
            <a:r>
              <a:rPr kumimoji="0" lang="en-US" altLang="zh-CN" sz="1600" b="0" i="0" u="none" strike="noStrike" kern="1200" cap="none" spc="0" normalizeH="0" baseline="0" noProof="0">
                <a:ln>
                  <a:noFill/>
                </a:ln>
                <a:solidFill>
                  <a:schemeClr val="tx1"/>
                </a:solidFill>
                <a:effectLst/>
                <a:uLnTx/>
                <a:uFillTx/>
                <a:latin typeface="+mn-lt"/>
                <a:ea typeface="+mn-ea"/>
                <a:cs typeface="+mn-cs"/>
              </a:rPr>
              <a:t>100-1500 </a:t>
            </a:r>
            <a:r>
              <a:rPr kumimoji="0" lang="zh-CN" altLang="en-US" sz="1600" b="0" i="0" u="none" strike="noStrike" kern="1200" cap="none" spc="0" normalizeH="0" baseline="0" noProof="0">
                <a:ln>
                  <a:noFill/>
                </a:ln>
                <a:solidFill>
                  <a:schemeClr val="tx1"/>
                </a:solidFill>
                <a:effectLst/>
                <a:uLnTx/>
                <a:uFillTx/>
                <a:latin typeface="+mn-lt"/>
                <a:ea typeface="+mn-ea"/>
                <a:cs typeface="+mn-cs"/>
              </a:rPr>
              <a:t>欧。对于电阻值较小的人甚至几十伏电压也会有生命危险。某些电阻值较低的人不慎触电皮肤也碰破其可能致命的危险电压为</a:t>
            </a:r>
            <a:r>
              <a:rPr kumimoji="0" lang="en-US" altLang="zh-CN" sz="1600" b="0" i="0" u="none" strike="noStrike" kern="1200" cap="none" spc="0" normalizeH="0" baseline="0" noProof="0">
                <a:ln>
                  <a:noFill/>
                </a:ln>
                <a:solidFill>
                  <a:schemeClr val="tx1"/>
                </a:solidFill>
                <a:effectLst/>
                <a:uLnTx/>
                <a:uFillTx/>
                <a:latin typeface="+mn-lt"/>
                <a:ea typeface="+mn-ea"/>
                <a:cs typeface="+mn-cs"/>
              </a:rPr>
              <a:t>40</a:t>
            </a:r>
            <a:r>
              <a:rPr kumimoji="0" lang="zh-CN" altLang="en-US" sz="1600" b="0" i="0" u="none" strike="noStrike" kern="1200" cap="none" spc="0" normalizeH="0" baseline="0" noProof="0">
                <a:ln>
                  <a:noFill/>
                </a:ln>
                <a:solidFill>
                  <a:schemeClr val="tx1"/>
                </a:solidFill>
                <a:effectLst/>
                <a:uLnTx/>
                <a:uFillTx/>
                <a:latin typeface="+mn-lt"/>
                <a:ea typeface="+mn-ea"/>
                <a:cs typeface="+mn-cs"/>
              </a:rPr>
              <a:t>一</a:t>
            </a:r>
            <a:r>
              <a:rPr kumimoji="0" lang="en-US" altLang="zh-CN" sz="1600" b="0" i="0" u="none" strike="noStrike" kern="1200" cap="none" spc="0" normalizeH="0" baseline="0" noProof="0">
                <a:ln>
                  <a:noFill/>
                </a:ln>
                <a:solidFill>
                  <a:schemeClr val="tx1"/>
                </a:solidFill>
                <a:effectLst/>
                <a:uLnTx/>
                <a:uFillTx/>
                <a:latin typeface="+mn-lt"/>
                <a:ea typeface="+mn-ea"/>
                <a:cs typeface="+mn-cs"/>
              </a:rPr>
              <a:t>50</a:t>
            </a:r>
            <a:r>
              <a:rPr kumimoji="0" lang="zh-CN" altLang="en-US" sz="1600" b="0" i="0" u="none" strike="noStrike" kern="1200" cap="none" spc="0" normalizeH="0" baseline="0" noProof="0">
                <a:ln>
                  <a:noFill/>
                </a:ln>
                <a:solidFill>
                  <a:schemeClr val="tx1"/>
                </a:solidFill>
                <a:effectLst/>
                <a:uLnTx/>
                <a:uFillTx/>
                <a:latin typeface="+mn-lt"/>
                <a:ea typeface="+mn-ea"/>
                <a:cs typeface="+mn-cs"/>
              </a:rPr>
              <a:t>伏。对大多数人来说，触及</a:t>
            </a:r>
            <a:r>
              <a:rPr kumimoji="0" lang="en-US" altLang="zh-CN" sz="1600" b="0" i="0" u="none" strike="noStrike" kern="1200" cap="none" spc="0" normalizeH="0" baseline="0" noProof="0">
                <a:ln>
                  <a:noFill/>
                </a:ln>
                <a:solidFill>
                  <a:schemeClr val="tx1"/>
                </a:solidFill>
                <a:effectLst/>
                <a:uLnTx/>
                <a:uFillTx/>
                <a:latin typeface="+mn-lt"/>
                <a:ea typeface="+mn-ea"/>
                <a:cs typeface="+mn-cs"/>
              </a:rPr>
              <a:t>100 </a:t>
            </a:r>
            <a:r>
              <a:rPr kumimoji="0" lang="zh-CN" altLang="en-US" sz="1600" b="0" i="0" u="none" strike="noStrike" kern="1200" cap="none" spc="0" normalizeH="0" baseline="0" noProof="0">
                <a:ln>
                  <a:noFill/>
                </a:ln>
                <a:solidFill>
                  <a:schemeClr val="tx1"/>
                </a:solidFill>
                <a:effectLst/>
                <a:uLnTx/>
                <a:uFillTx/>
                <a:latin typeface="+mn-lt"/>
                <a:ea typeface="+mn-ea"/>
                <a:cs typeface="+mn-cs"/>
              </a:rPr>
              <a:t>一</a:t>
            </a:r>
            <a:r>
              <a:rPr kumimoji="0" lang="en-US" altLang="zh-CN" sz="1600" b="0" i="0" u="none" strike="noStrike" kern="1200" cap="none" spc="0" normalizeH="0" baseline="0" noProof="0">
                <a:ln>
                  <a:noFill/>
                </a:ln>
                <a:solidFill>
                  <a:schemeClr val="tx1"/>
                </a:solidFill>
                <a:effectLst/>
                <a:uLnTx/>
                <a:uFillTx/>
                <a:latin typeface="+mn-lt"/>
                <a:ea typeface="+mn-ea"/>
                <a:cs typeface="+mn-cs"/>
              </a:rPr>
              <a:t>300 </a:t>
            </a:r>
            <a:r>
              <a:rPr kumimoji="0" lang="zh-CN" altLang="en-US" sz="1600" b="0" i="0" u="none" strike="noStrike" kern="1200" cap="none" spc="0" normalizeH="0" baseline="0" noProof="0">
                <a:ln>
                  <a:noFill/>
                </a:ln>
                <a:solidFill>
                  <a:schemeClr val="tx1"/>
                </a:solidFill>
                <a:effectLst/>
                <a:uLnTx/>
                <a:uFillTx/>
                <a:latin typeface="+mn-lt"/>
                <a:ea typeface="+mn-ea"/>
                <a:cs typeface="+mn-cs"/>
              </a:rPr>
              <a:t>伏的电压，将具有生命危险。</a:t>
            </a:r>
            <a:endParaRPr kumimoji="0" lang="en-US" altLang="zh-CN" sz="16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600" b="0" i="0" u="none" strike="noStrike" kern="1200" cap="none" spc="0" normalizeH="0" baseline="0" noProof="0">
                <a:ln>
                  <a:noFill/>
                </a:ln>
                <a:solidFill>
                  <a:schemeClr val="tx1"/>
                </a:solidFill>
                <a:effectLst/>
                <a:uLnTx/>
                <a:uFillTx/>
                <a:latin typeface="+mn-lt"/>
                <a:ea typeface="+mn-ea"/>
                <a:cs typeface="+mn-cs"/>
              </a:rPr>
              <a:t>一般认为干燥的皮肤在低电压下具有相当高的电阻，约</a:t>
            </a:r>
            <a:r>
              <a:rPr kumimoji="0" lang="en-US" altLang="zh-CN" sz="1600" b="0" i="0" u="none" strike="noStrike" kern="1200" cap="none" spc="0" normalizeH="0" baseline="0" noProof="0">
                <a:ln>
                  <a:noFill/>
                </a:ln>
                <a:solidFill>
                  <a:schemeClr val="tx1"/>
                </a:solidFill>
                <a:effectLst/>
                <a:uLnTx/>
                <a:uFillTx/>
                <a:latin typeface="+mn-lt"/>
                <a:ea typeface="+mn-ea"/>
                <a:cs typeface="+mn-cs"/>
              </a:rPr>
              <a:t>10</a:t>
            </a:r>
            <a:r>
              <a:rPr kumimoji="0" lang="zh-CN" altLang="en-US" sz="1600" b="0" i="0" u="none" strike="noStrike" kern="1200" cap="none" spc="0" normalizeH="0" baseline="0" noProof="0">
                <a:ln>
                  <a:noFill/>
                </a:ln>
                <a:solidFill>
                  <a:schemeClr val="tx1"/>
                </a:solidFill>
                <a:effectLst/>
                <a:uLnTx/>
                <a:uFillTx/>
                <a:latin typeface="+mn-lt"/>
                <a:ea typeface="+mn-ea"/>
                <a:cs typeface="+mn-cs"/>
              </a:rPr>
              <a:t>万欧。</a:t>
            </a:r>
            <a:endParaRPr kumimoji="0" lang="zh-CN" altLang="en-US" sz="1600" b="0" i="0" u="none" strike="noStrike" kern="1200" cap="none" spc="0" normalizeH="0" baseline="0" noProof="0">
              <a:ln>
                <a:noFill/>
              </a:ln>
              <a:solidFill>
                <a:schemeClr val="tx1"/>
              </a:solidFill>
              <a:effectLst/>
              <a:uLnTx/>
              <a:uFillTx/>
              <a:latin typeface="+mn-lt"/>
              <a:ea typeface="+mn-ea"/>
              <a:cs typeface="+mn-cs"/>
            </a:endParaRPr>
          </a:p>
        </p:txBody>
      </p:sp>
      <p:sp>
        <p:nvSpPr>
          <p:cNvPr id="5939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幻灯片图像占位符 1"/>
          <p:cNvSpPr>
            <a:spLocks noGrp="1" noRot="1" noChangeAspect="1" noTextEdit="1"/>
          </p:cNvSpPr>
          <p:nvPr>
            <p:ph type="sldImg"/>
          </p:nvPr>
        </p:nvSpPr>
        <p:spPr>
          <a:ln>
            <a:solidFill>
              <a:srgbClr val="000000">
                <a:alpha val="100000"/>
              </a:srgbClr>
            </a:solidFill>
            <a:miter lim="800000"/>
          </a:ln>
        </p:spPr>
      </p:sp>
      <p:sp>
        <p:nvSpPr>
          <p:cNvPr id="3" name="备注占位符 2"/>
          <p:cNvSpPr>
            <a:spLocks noGrp="1"/>
          </p:cNvSpPr>
          <p:nvPr>
            <p:ph type="body" idx="1"/>
          </p:nvPr>
        </p:nvSpPr>
        <p:spPr/>
        <p:txBody>
          <a:bodyPr lIns="91440" tIns="45720" rIns="91440" bIns="45720" rtlCol="0">
            <a:normAutofit lnSpcReduction="10000"/>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凡是接地的导体电势皆为零。地球物理研究表明，通常情况下，大气相对与地球表面来说是带正电的，而地球可视为一个带负电的导体球，且对通常的带电体来说是无限大的。一般带电体与地球接通，可能流入或流出电荷量</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q?</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，引起地球电势的变化</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0/</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4</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a:t>
            </a:r>
            <a:r>
              <a:rPr kumimoji="0" lang="en-US" altLang="zh-CN" sz="1200" b="0" i="0" u="none" strike="noStrike" kern="1200" cap="none" spc="0" normalizeH="0" baseline="0" noProof="0" dirty="0" err="1">
                <a:ln>
                  <a:noFill/>
                </a:ln>
                <a:solidFill>
                  <a:schemeClr val="tx1"/>
                </a:solidFill>
                <a:effectLst/>
                <a:uLnTx/>
                <a:uFillTx/>
                <a:latin typeface="+mn-lt"/>
                <a:ea typeface="+mn-ea"/>
                <a:cs typeface="+mn-cs"/>
              </a:rPr>
              <a:t>UqR</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地地，因为</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q?</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很小，</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R</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地极大，所以</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U?</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地可忽略不计。</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接地”分为理论应用上的接地概念和实际应用中的接地概念，实际应用中的接地概念又分为用电系统接地、高频通信系统接地等。理论应用中的接地是指把导体和遥远的电荷源接起来。不能把“地” 理解为我们生活居住的这个实实在在的地球，更不能把“地”理解为地面或墙面。</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　　从静电理论可知：带正电荷的孤立体系的电场院线终止于无穷远处，带负电荷的孤立体系的电场线来自于无穷远处。由此可知：所谓遥远的电荷源是存在的，它带无限多的正电荷，又带无限多的负电荷，即电场线发出或终止的带电体。在具体问题研究中只要某个带电体相对于所研究的带电体带非常多的电荷，且离被研究的带电体非常远，则该带电体即可视为“地”。用导线把该带电体与被研究的带电体连接起来的过程就称为“接地”。例如，在安置避雷针时用一块较大的金属块接地体埋在较深的地下，在金属块周围加上食盐、碎铁屑，再加上水。其目的是使这块区域可视为“地”。</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　　综上所述，理论研究中的“地”是指很遥远的电荷源，这个电荷源带很多正负电荷。一个物体是否可视为“地”处理要看它是否近似满足可视为很遥远的电荷源这一条件。实际用电中三眼插座及三插片插头的“接地”是一种安全保护措施。接地线接到哪里能起到用电安全保护作用哪里就可视为“地”。把接地中的“地”理解为我们生活居住的这个实实在在的地球是不对的。</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6144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幻灯片图像占位符 1"/>
          <p:cNvSpPr>
            <a:spLocks noGrp="1" noRot="1" noChangeAspect="1" noTextEdit="1"/>
          </p:cNvSpPr>
          <p:nvPr>
            <p:ph type="sldImg"/>
          </p:nvPr>
        </p:nvSpPr>
        <p:spPr>
          <a:ln>
            <a:solidFill>
              <a:srgbClr val="000000">
                <a:alpha val="100000"/>
              </a:srgbClr>
            </a:solidFill>
            <a:miter lim="800000"/>
          </a:ln>
        </p:spPr>
      </p:sp>
      <p:sp>
        <p:nvSpPr>
          <p:cNvPr id="63491" name="备注占位符 2"/>
          <p:cNvSpPr>
            <a:spLocks noGrp="1"/>
          </p:cNvSpPr>
          <p:nvPr>
            <p:ph type="body" idx="1"/>
          </p:nvPr>
        </p:nvSpPr>
        <p:spPr>
          <a:noFill/>
          <a:ln>
            <a:noFill/>
          </a:ln>
        </p:spPr>
        <p:txBody>
          <a:bodyPr wrap="square" lIns="91440" tIns="45720" rIns="91440" bIns="45720" anchor="t" anchorCtr="0"/>
          <a:p>
            <a:pPr lvl="0"/>
            <a:endParaRPr lang="zh-CN" altLang="en-US" dirty="0"/>
          </a:p>
        </p:txBody>
      </p:sp>
      <p:sp>
        <p:nvSpPr>
          <p:cNvPr id="634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2438400"/>
            <a:ext cx="9009063" cy="1052513"/>
            <a:chOff x="0" y="1536"/>
            <a:chExt cx="5675" cy="663"/>
          </a:xfrm>
        </p:grpSpPr>
        <p:grpSp>
          <p:nvGrpSpPr>
            <p:cNvPr id="2056" name="Group 3"/>
            <p:cNvGrpSpPr/>
            <p:nvPr/>
          </p:nvGrpSpPr>
          <p:grpSpPr>
            <a:xfrm>
              <a:off x="185" y="1604"/>
              <a:ext cx="449" cy="299"/>
              <a:chOff x="720" y="336"/>
              <a:chExt cx="624" cy="432"/>
            </a:xfrm>
          </p:grpSpPr>
          <p:sp>
            <p:nvSpPr>
              <p:cNvPr id="2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a:solidFill>
                      <a:schemeClr val="tx1"/>
                    </a:solidFill>
                    <a:latin typeface="Times New Roman" panose="02020603050405020304" pitchFamily="18" charset="0"/>
                    <a:ea typeface="宋体" panose="02010600030101010101" pitchFamily="2" charset="-122"/>
                  </a:defRPr>
                </a:lvl1pPr>
                <a:lvl2pPr marL="742950" indent="-285750" algn="ctr">
                  <a:defRPr sz="2400">
                    <a:solidFill>
                      <a:schemeClr val="tx1"/>
                    </a:solidFill>
                    <a:latin typeface="Times New Roman" panose="02020603050405020304" pitchFamily="18" charset="0"/>
                    <a:ea typeface="宋体" panose="02010600030101010101" pitchFamily="2" charset="-122"/>
                  </a:defRPr>
                </a:lvl2pPr>
                <a:lvl3pPr marL="1143000" indent="-228600" algn="ctr">
                  <a:defRPr sz="2400">
                    <a:solidFill>
                      <a:schemeClr val="tx1"/>
                    </a:solidFill>
                    <a:latin typeface="Times New Roman" panose="02020603050405020304" pitchFamily="18" charset="0"/>
                    <a:ea typeface="宋体" panose="02010600030101010101" pitchFamily="2" charset="-122"/>
                  </a:defRPr>
                </a:lvl3pPr>
                <a:lvl4pPr marL="1600200" indent="-228600" algn="ctr">
                  <a:defRPr sz="2400">
                    <a:solidFill>
                      <a:schemeClr val="tx1"/>
                    </a:solidFill>
                    <a:latin typeface="Times New Roman" panose="02020603050405020304" pitchFamily="18" charset="0"/>
                    <a:ea typeface="宋体" panose="02010600030101010101" pitchFamily="2" charset="-122"/>
                  </a:defRPr>
                </a:lvl4pPr>
                <a:lvl5pPr marL="2057400" indent="-228600" algn="ctr">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a:solidFill>
                      <a:schemeClr val="tx1"/>
                    </a:solidFill>
                    <a:latin typeface="Times New Roman" panose="02020603050405020304" pitchFamily="18" charset="0"/>
                    <a:ea typeface="宋体" panose="02010600030101010101" pitchFamily="2" charset="-122"/>
                  </a:defRPr>
                </a:lvl1pPr>
                <a:lvl2pPr marL="742950" indent="-285750" algn="ctr">
                  <a:defRPr sz="2400">
                    <a:solidFill>
                      <a:schemeClr val="tx1"/>
                    </a:solidFill>
                    <a:latin typeface="Times New Roman" panose="02020603050405020304" pitchFamily="18" charset="0"/>
                    <a:ea typeface="宋体" panose="02010600030101010101" pitchFamily="2" charset="-122"/>
                  </a:defRPr>
                </a:lvl2pPr>
                <a:lvl3pPr marL="1143000" indent="-228600" algn="ctr">
                  <a:defRPr sz="2400">
                    <a:solidFill>
                      <a:schemeClr val="tx1"/>
                    </a:solidFill>
                    <a:latin typeface="Times New Roman" panose="02020603050405020304" pitchFamily="18" charset="0"/>
                    <a:ea typeface="宋体" panose="02010600030101010101" pitchFamily="2" charset="-122"/>
                  </a:defRPr>
                </a:lvl3pPr>
                <a:lvl4pPr marL="1600200" indent="-228600" algn="ctr">
                  <a:defRPr sz="2400">
                    <a:solidFill>
                      <a:schemeClr val="tx1"/>
                    </a:solidFill>
                    <a:latin typeface="Times New Roman" panose="02020603050405020304" pitchFamily="18" charset="0"/>
                    <a:ea typeface="宋体" panose="02010600030101010101" pitchFamily="2" charset="-122"/>
                  </a:defRPr>
                </a:lvl4pPr>
                <a:lvl5pPr marL="2057400" indent="-228600" algn="ctr">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2057" name="Group 6"/>
            <p:cNvGrpSpPr/>
            <p:nvPr/>
          </p:nvGrpSpPr>
          <p:grpSpPr>
            <a:xfrm>
              <a:off x="263" y="1870"/>
              <a:ext cx="466" cy="299"/>
              <a:chOff x="912" y="2640"/>
              <a:chExt cx="672" cy="432"/>
            </a:xfrm>
          </p:grpSpPr>
          <p:sp>
            <p:nvSpPr>
              <p:cNvPr id="2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a:solidFill>
                      <a:schemeClr val="tx1"/>
                    </a:solidFill>
                    <a:latin typeface="Times New Roman" panose="02020603050405020304" pitchFamily="18" charset="0"/>
                    <a:ea typeface="宋体" panose="02010600030101010101" pitchFamily="2" charset="-122"/>
                  </a:defRPr>
                </a:lvl1pPr>
                <a:lvl2pPr marL="742950" indent="-285750" algn="ctr">
                  <a:defRPr sz="2400">
                    <a:solidFill>
                      <a:schemeClr val="tx1"/>
                    </a:solidFill>
                    <a:latin typeface="Times New Roman" panose="02020603050405020304" pitchFamily="18" charset="0"/>
                    <a:ea typeface="宋体" panose="02010600030101010101" pitchFamily="2" charset="-122"/>
                  </a:defRPr>
                </a:lvl2pPr>
                <a:lvl3pPr marL="1143000" indent="-228600" algn="ctr">
                  <a:defRPr sz="2400">
                    <a:solidFill>
                      <a:schemeClr val="tx1"/>
                    </a:solidFill>
                    <a:latin typeface="Times New Roman" panose="02020603050405020304" pitchFamily="18" charset="0"/>
                    <a:ea typeface="宋体" panose="02010600030101010101" pitchFamily="2" charset="-122"/>
                  </a:defRPr>
                </a:lvl3pPr>
                <a:lvl4pPr marL="1600200" indent="-228600" algn="ctr">
                  <a:defRPr sz="2400">
                    <a:solidFill>
                      <a:schemeClr val="tx1"/>
                    </a:solidFill>
                    <a:latin typeface="Times New Roman" panose="02020603050405020304" pitchFamily="18" charset="0"/>
                    <a:ea typeface="宋体" panose="02010600030101010101" pitchFamily="2" charset="-122"/>
                  </a:defRPr>
                </a:lvl4pPr>
                <a:lvl5pPr marL="2057400" indent="-228600" algn="ctr">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a:solidFill>
                      <a:schemeClr val="tx1"/>
                    </a:solidFill>
                    <a:latin typeface="Times New Roman" panose="02020603050405020304" pitchFamily="18" charset="0"/>
                    <a:ea typeface="宋体" panose="02010600030101010101" pitchFamily="2" charset="-122"/>
                  </a:defRPr>
                </a:lvl1pPr>
                <a:lvl2pPr marL="742950" indent="-285750" algn="ctr">
                  <a:defRPr sz="2400">
                    <a:solidFill>
                      <a:schemeClr val="tx1"/>
                    </a:solidFill>
                    <a:latin typeface="Times New Roman" panose="02020603050405020304" pitchFamily="18" charset="0"/>
                    <a:ea typeface="宋体" panose="02010600030101010101" pitchFamily="2" charset="-122"/>
                  </a:defRPr>
                </a:lvl2pPr>
                <a:lvl3pPr marL="1143000" indent="-228600" algn="ctr">
                  <a:defRPr sz="2400">
                    <a:solidFill>
                      <a:schemeClr val="tx1"/>
                    </a:solidFill>
                    <a:latin typeface="Times New Roman" panose="02020603050405020304" pitchFamily="18" charset="0"/>
                    <a:ea typeface="宋体" panose="02010600030101010101" pitchFamily="2" charset="-122"/>
                  </a:defRPr>
                </a:lvl3pPr>
                <a:lvl4pPr marL="1600200" indent="-228600" algn="ctr">
                  <a:defRPr sz="2400">
                    <a:solidFill>
                      <a:schemeClr val="tx1"/>
                    </a:solidFill>
                    <a:latin typeface="Times New Roman" panose="02020603050405020304" pitchFamily="18" charset="0"/>
                    <a:ea typeface="宋体" panose="02010600030101010101" pitchFamily="2" charset="-122"/>
                  </a:defRPr>
                </a:lvl4pPr>
                <a:lvl5pPr marL="2057400" indent="-228600" algn="ctr">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a:solidFill>
                    <a:schemeClr val="tx1"/>
                  </a:solidFill>
                  <a:latin typeface="Times New Roman" panose="02020603050405020304" pitchFamily="18" charset="0"/>
                  <a:ea typeface="宋体" panose="02010600030101010101" pitchFamily="2" charset="-122"/>
                </a:defRPr>
              </a:lvl1pPr>
              <a:lvl2pPr marL="742950" indent="-285750" algn="ctr">
                <a:defRPr sz="2400">
                  <a:solidFill>
                    <a:schemeClr val="tx1"/>
                  </a:solidFill>
                  <a:latin typeface="Times New Roman" panose="02020603050405020304" pitchFamily="18" charset="0"/>
                  <a:ea typeface="宋体" panose="02010600030101010101" pitchFamily="2" charset="-122"/>
                </a:defRPr>
              </a:lvl2pPr>
              <a:lvl3pPr marL="1143000" indent="-228600" algn="ctr">
                <a:defRPr sz="2400">
                  <a:solidFill>
                    <a:schemeClr val="tx1"/>
                  </a:solidFill>
                  <a:latin typeface="Times New Roman" panose="02020603050405020304" pitchFamily="18" charset="0"/>
                  <a:ea typeface="宋体" panose="02010600030101010101" pitchFamily="2" charset="-122"/>
                </a:defRPr>
              </a:lvl3pPr>
              <a:lvl4pPr marL="1600200" indent="-228600" algn="ctr">
                <a:defRPr sz="2400">
                  <a:solidFill>
                    <a:schemeClr val="tx1"/>
                  </a:solidFill>
                  <a:latin typeface="Times New Roman" panose="02020603050405020304" pitchFamily="18" charset="0"/>
                  <a:ea typeface="宋体" panose="02010600030101010101" pitchFamily="2" charset="-122"/>
                </a:defRPr>
              </a:lvl4pPr>
              <a:lvl5pPr marL="2057400" indent="-228600" algn="ctr">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a:solidFill>
                    <a:schemeClr val="tx1"/>
                  </a:solidFill>
                  <a:latin typeface="Times New Roman" panose="02020603050405020304" pitchFamily="18" charset="0"/>
                  <a:ea typeface="宋体" panose="02010600030101010101" pitchFamily="2" charset="-122"/>
                </a:defRPr>
              </a:lvl1pPr>
              <a:lvl2pPr marL="742950" indent="-285750" algn="ctr">
                <a:defRPr sz="2400">
                  <a:solidFill>
                    <a:schemeClr val="tx1"/>
                  </a:solidFill>
                  <a:latin typeface="Times New Roman" panose="02020603050405020304" pitchFamily="18" charset="0"/>
                  <a:ea typeface="宋体" panose="02010600030101010101" pitchFamily="2" charset="-122"/>
                </a:defRPr>
              </a:lvl2pPr>
              <a:lvl3pPr marL="1143000" indent="-228600" algn="ctr">
                <a:defRPr sz="2400">
                  <a:solidFill>
                    <a:schemeClr val="tx1"/>
                  </a:solidFill>
                  <a:latin typeface="Times New Roman" panose="02020603050405020304" pitchFamily="18" charset="0"/>
                  <a:ea typeface="宋体" panose="02010600030101010101" pitchFamily="2" charset="-122"/>
                </a:defRPr>
              </a:lvl3pPr>
              <a:lvl4pPr marL="1600200" indent="-228600" algn="ctr">
                <a:defRPr sz="2400">
                  <a:solidFill>
                    <a:schemeClr val="tx1"/>
                  </a:solidFill>
                  <a:latin typeface="Times New Roman" panose="02020603050405020304" pitchFamily="18" charset="0"/>
                  <a:ea typeface="宋体" panose="02010600030101010101" pitchFamily="2" charset="-122"/>
                </a:defRPr>
              </a:lvl4pPr>
              <a:lvl5pPr marL="2057400" indent="-228600" algn="ctr">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a:solidFill>
                    <a:schemeClr val="tx1"/>
                  </a:solidFill>
                  <a:latin typeface="Times New Roman" panose="02020603050405020304" pitchFamily="18" charset="0"/>
                  <a:ea typeface="宋体" panose="02010600030101010101" pitchFamily="2" charset="-122"/>
                </a:defRPr>
              </a:lvl1pPr>
              <a:lvl2pPr marL="742950" indent="-285750" algn="ctr">
                <a:defRPr sz="2400">
                  <a:solidFill>
                    <a:schemeClr val="tx1"/>
                  </a:solidFill>
                  <a:latin typeface="Times New Roman" panose="02020603050405020304" pitchFamily="18" charset="0"/>
                  <a:ea typeface="宋体" panose="02010600030101010101" pitchFamily="2" charset="-122"/>
                </a:defRPr>
              </a:lvl2pPr>
              <a:lvl3pPr marL="1143000" indent="-228600" algn="ctr">
                <a:defRPr sz="2400">
                  <a:solidFill>
                    <a:schemeClr val="tx1"/>
                  </a:solidFill>
                  <a:latin typeface="Times New Roman" panose="02020603050405020304" pitchFamily="18" charset="0"/>
                  <a:ea typeface="宋体" panose="02010600030101010101" pitchFamily="2" charset="-122"/>
                </a:defRPr>
              </a:lvl3pPr>
              <a:lvl4pPr marL="1600200" indent="-228600" algn="ctr">
                <a:defRPr sz="2400">
                  <a:solidFill>
                    <a:schemeClr val="tx1"/>
                  </a:solidFill>
                  <a:latin typeface="Times New Roman" panose="02020603050405020304" pitchFamily="18" charset="0"/>
                  <a:ea typeface="宋体" panose="02010600030101010101" pitchFamily="2" charset="-122"/>
                </a:defRPr>
              </a:lvl4pPr>
              <a:lvl5pPr marL="2057400" indent="-228600" algn="ctr">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202764"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endParaRPr lang="en-US"/>
          </a:p>
        </p:txBody>
      </p:sp>
      <p:sp>
        <p:nvSpPr>
          <p:cNvPr id="202765"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en-US"/>
              <a:t>Click to edit Master subtitle style</a:t>
            </a:r>
            <a:endParaRPr lang="en-US"/>
          </a:p>
        </p:txBody>
      </p:sp>
      <p:sp>
        <p:nvSpPr>
          <p:cNvPr id="24" name="Rectangle 14"/>
          <p:cNvSpPr>
            <a:spLocks noGrp="1" noChangeArrowheads="1"/>
          </p:cNvSpPr>
          <p:nvPr>
            <p:ph type="dt" sz="half" idx="2"/>
          </p:nvPr>
        </p:nvSpPr>
        <p:spPr bwMode="auto">
          <a:xfrm>
            <a:off x="990600" y="6248400"/>
            <a:ext cx="1905000" cy="457200"/>
          </a:xfrm>
          <a:prstGeom prst="rect">
            <a:avLst/>
          </a:prstGeom>
          <a:ln>
            <a:miter lim="800000"/>
          </a:ln>
        </p:spPr>
        <p:txBody>
          <a:bodyPr vert="horz" wrap="square" lIns="91440" tIns="45720" rIns="91440" bIns="45720" numCol="1" anchor="b"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25" name="Rectangle 15"/>
          <p:cNvSpPr>
            <a:spLocks noGrp="1" noChangeArrowheads="1"/>
          </p:cNvSpPr>
          <p:nvPr>
            <p:ph type="ftr" sz="quarter" idx="3"/>
          </p:nvPr>
        </p:nvSpPr>
        <p:spPr bwMode="auto">
          <a:xfrm>
            <a:off x="3429000" y="6248400"/>
            <a:ext cx="2895600" cy="457200"/>
          </a:xfrm>
          <a:prstGeom prst="rect">
            <a:avLst/>
          </a:prstGeom>
          <a:ln>
            <a:miter lim="800000"/>
          </a:ln>
        </p:spPr>
        <p:txBody>
          <a:bodyPr vert="horz" wrap="square" lIns="91440" tIns="45720" rIns="91440" bIns="45720" numCol="1" anchor="b" anchorCtr="0" compatLnSpc="1"/>
          <a:lstStyle>
            <a:lvl1pPr>
              <a:defRPr>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26" name="Rectangle 16"/>
          <p:cNvSpPr>
            <a:spLocks noGrp="1" noChangeArrowheads="1"/>
          </p:cNvSpPr>
          <p:nvPr>
            <p:ph type="sldNum" sz="quarter" idx="4"/>
          </p:nvPr>
        </p:nvSpPr>
        <p:spPr bwMode="auto">
          <a:xfrm>
            <a:off x="6858000" y="6248400"/>
            <a:ext cx="1905000" cy="457200"/>
          </a:xfrm>
          <a:prstGeom prst="rect">
            <a:avLst/>
          </a:prstGeom>
          <a:ln>
            <a:miter lim="800000"/>
          </a:ln>
        </p:spPr>
        <p:txBody>
          <a:bodyPr vert="horz" wrap="square" lIns="91440" tIns="45720" rIns="91440" bIns="45720" numCol="1" anchor="b" anchorCtr="0" compatLnSpc="1"/>
          <a:lstStyle>
            <a:lvl1pPr>
              <a:defRPr>
                <a:solidFill>
                  <a:schemeClr val="bg2"/>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F85E311-D7C4-404A-828D-7F06A7A247D6}" type="slidenum">
              <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6D753E-7047-45A1-933C-5B3010FED3E1}"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152400"/>
            <a:ext cx="2038350" cy="60198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52400"/>
            <a:ext cx="5962650" cy="60198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6D753E-7047-45A1-933C-5B3010FED3E1}"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6D753E-7047-45A1-933C-5B3010FED3E1}"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6D753E-7047-45A1-933C-5B3010FED3E1}"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371600"/>
            <a:ext cx="38862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371600"/>
            <a:ext cx="38862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6D753E-7047-45A1-933C-5B3010FED3E1}"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6D753E-7047-45A1-933C-5B3010FED3E1}"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6D753E-7047-45A1-933C-5B3010FED3E1}"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6D753E-7047-45A1-933C-5B3010FED3E1}"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6D753E-7047-45A1-933C-5B3010FED3E1}"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6D753E-7047-45A1-933C-5B3010FED3E1}"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1026"/>
          <p:cNvSpPr>
            <a:spLocks noChangeArrowheads="1"/>
          </p:cNvSpPr>
          <p:nvPr/>
        </p:nvSpPr>
        <p:spPr bwMode="ltGray">
          <a:xfrm>
            <a:off x="431800" y="384175"/>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a:solidFill>
                  <a:schemeClr val="tx1"/>
                </a:solidFill>
                <a:latin typeface="Times New Roman" panose="02020603050405020304" pitchFamily="18" charset="0"/>
                <a:ea typeface="宋体" panose="02010600030101010101" pitchFamily="2" charset="-122"/>
              </a:defRPr>
            </a:lvl1pPr>
            <a:lvl2pPr marL="742950" indent="-285750" algn="ctr">
              <a:defRPr sz="2400">
                <a:solidFill>
                  <a:schemeClr val="tx1"/>
                </a:solidFill>
                <a:latin typeface="Times New Roman" panose="02020603050405020304" pitchFamily="18" charset="0"/>
                <a:ea typeface="宋体" panose="02010600030101010101" pitchFamily="2" charset="-122"/>
              </a:defRPr>
            </a:lvl2pPr>
            <a:lvl3pPr marL="1143000" indent="-228600" algn="ctr">
              <a:defRPr sz="2400">
                <a:solidFill>
                  <a:schemeClr val="tx1"/>
                </a:solidFill>
                <a:latin typeface="Times New Roman" panose="02020603050405020304" pitchFamily="18" charset="0"/>
                <a:ea typeface="宋体" panose="02010600030101010101" pitchFamily="2" charset="-122"/>
              </a:defRPr>
            </a:lvl3pPr>
            <a:lvl4pPr marL="1600200" indent="-228600" algn="ctr">
              <a:defRPr sz="2400">
                <a:solidFill>
                  <a:schemeClr val="tx1"/>
                </a:solidFill>
                <a:latin typeface="Times New Roman" panose="02020603050405020304" pitchFamily="18" charset="0"/>
                <a:ea typeface="宋体" panose="02010600030101010101" pitchFamily="2" charset="-122"/>
              </a:defRPr>
            </a:lvl4pPr>
            <a:lvl5pPr marL="2057400" indent="-228600" algn="ctr">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7" name="Rectangle 1027"/>
          <p:cNvSpPr>
            <a:spLocks noChangeArrowheads="1"/>
          </p:cNvSpPr>
          <p:nvPr/>
        </p:nvSpPr>
        <p:spPr bwMode="ltGray">
          <a:xfrm>
            <a:off x="814388" y="384175"/>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a:solidFill>
                  <a:schemeClr val="tx1"/>
                </a:solidFill>
                <a:latin typeface="Times New Roman" panose="02020603050405020304" pitchFamily="18" charset="0"/>
                <a:ea typeface="宋体" panose="02010600030101010101" pitchFamily="2" charset="-122"/>
              </a:defRPr>
            </a:lvl1pPr>
            <a:lvl2pPr marL="742950" indent="-285750" algn="ctr">
              <a:defRPr sz="2400">
                <a:solidFill>
                  <a:schemeClr val="tx1"/>
                </a:solidFill>
                <a:latin typeface="Times New Roman" panose="02020603050405020304" pitchFamily="18" charset="0"/>
                <a:ea typeface="宋体" panose="02010600030101010101" pitchFamily="2" charset="-122"/>
              </a:defRPr>
            </a:lvl2pPr>
            <a:lvl3pPr marL="1143000" indent="-228600" algn="ctr">
              <a:defRPr sz="2400">
                <a:solidFill>
                  <a:schemeClr val="tx1"/>
                </a:solidFill>
                <a:latin typeface="Times New Roman" panose="02020603050405020304" pitchFamily="18" charset="0"/>
                <a:ea typeface="宋体" panose="02010600030101010101" pitchFamily="2" charset="-122"/>
              </a:defRPr>
            </a:lvl3pPr>
            <a:lvl4pPr marL="1600200" indent="-228600" algn="ctr">
              <a:defRPr sz="2400">
                <a:solidFill>
                  <a:schemeClr val="tx1"/>
                </a:solidFill>
                <a:latin typeface="Times New Roman" panose="02020603050405020304" pitchFamily="18" charset="0"/>
                <a:ea typeface="宋体" panose="02010600030101010101" pitchFamily="2" charset="-122"/>
              </a:defRPr>
            </a:lvl4pPr>
            <a:lvl5pPr marL="2057400" indent="-228600" algn="ctr">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8" name="Rectangle 1028"/>
          <p:cNvSpPr>
            <a:spLocks noChangeArrowheads="1"/>
          </p:cNvSpPr>
          <p:nvPr/>
        </p:nvSpPr>
        <p:spPr bwMode="ltGray">
          <a:xfrm>
            <a:off x="555625" y="806450"/>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a:solidFill>
                  <a:schemeClr val="tx1"/>
                </a:solidFill>
                <a:latin typeface="Times New Roman" panose="02020603050405020304" pitchFamily="18" charset="0"/>
                <a:ea typeface="宋体" panose="02010600030101010101" pitchFamily="2" charset="-122"/>
              </a:defRPr>
            </a:lvl1pPr>
            <a:lvl2pPr marL="742950" indent="-285750" algn="ctr">
              <a:defRPr sz="2400">
                <a:solidFill>
                  <a:schemeClr val="tx1"/>
                </a:solidFill>
                <a:latin typeface="Times New Roman" panose="02020603050405020304" pitchFamily="18" charset="0"/>
                <a:ea typeface="宋体" panose="02010600030101010101" pitchFamily="2" charset="-122"/>
              </a:defRPr>
            </a:lvl2pPr>
            <a:lvl3pPr marL="1143000" indent="-228600" algn="ctr">
              <a:defRPr sz="2400">
                <a:solidFill>
                  <a:schemeClr val="tx1"/>
                </a:solidFill>
                <a:latin typeface="Times New Roman" panose="02020603050405020304" pitchFamily="18" charset="0"/>
                <a:ea typeface="宋体" panose="02010600030101010101" pitchFamily="2" charset="-122"/>
              </a:defRPr>
            </a:lvl3pPr>
            <a:lvl4pPr marL="1600200" indent="-228600" algn="ctr">
              <a:defRPr sz="2400">
                <a:solidFill>
                  <a:schemeClr val="tx1"/>
                </a:solidFill>
                <a:latin typeface="Times New Roman" panose="02020603050405020304" pitchFamily="18" charset="0"/>
                <a:ea typeface="宋体" panose="02010600030101010101" pitchFamily="2" charset="-122"/>
              </a:defRPr>
            </a:lvl4pPr>
            <a:lvl5pPr marL="2057400" indent="-228600" algn="ctr">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9" name="Rectangle 1029"/>
          <p:cNvSpPr>
            <a:spLocks noChangeArrowheads="1"/>
          </p:cNvSpPr>
          <p:nvPr/>
        </p:nvSpPr>
        <p:spPr bwMode="ltGray">
          <a:xfrm>
            <a:off x="925513" y="806450"/>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a:solidFill>
                  <a:schemeClr val="tx1"/>
                </a:solidFill>
                <a:latin typeface="Times New Roman" panose="02020603050405020304" pitchFamily="18" charset="0"/>
                <a:ea typeface="宋体" panose="02010600030101010101" pitchFamily="2" charset="-122"/>
              </a:defRPr>
            </a:lvl1pPr>
            <a:lvl2pPr marL="742950" indent="-285750" algn="ctr">
              <a:defRPr sz="2400">
                <a:solidFill>
                  <a:schemeClr val="tx1"/>
                </a:solidFill>
                <a:latin typeface="Times New Roman" panose="02020603050405020304" pitchFamily="18" charset="0"/>
                <a:ea typeface="宋体" panose="02010600030101010101" pitchFamily="2" charset="-122"/>
              </a:defRPr>
            </a:lvl2pPr>
            <a:lvl3pPr marL="1143000" indent="-228600" algn="ctr">
              <a:defRPr sz="2400">
                <a:solidFill>
                  <a:schemeClr val="tx1"/>
                </a:solidFill>
                <a:latin typeface="Times New Roman" panose="02020603050405020304" pitchFamily="18" charset="0"/>
                <a:ea typeface="宋体" panose="02010600030101010101" pitchFamily="2" charset="-122"/>
              </a:defRPr>
            </a:lvl3pPr>
            <a:lvl4pPr marL="1600200" indent="-228600" algn="ctr">
              <a:defRPr sz="2400">
                <a:solidFill>
                  <a:schemeClr val="tx1"/>
                </a:solidFill>
                <a:latin typeface="Times New Roman" panose="02020603050405020304" pitchFamily="18" charset="0"/>
                <a:ea typeface="宋体" panose="02010600030101010101" pitchFamily="2" charset="-122"/>
              </a:defRPr>
            </a:lvl4pPr>
            <a:lvl5pPr marL="2057400" indent="-228600" algn="ctr">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0" name="Rectangle 1030"/>
          <p:cNvSpPr>
            <a:spLocks noChangeArrowheads="1"/>
          </p:cNvSpPr>
          <p:nvPr/>
        </p:nvSpPr>
        <p:spPr bwMode="ltGray">
          <a:xfrm>
            <a:off x="141288" y="733425"/>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a:solidFill>
                  <a:schemeClr val="tx1"/>
                </a:solidFill>
                <a:latin typeface="Times New Roman" panose="02020603050405020304" pitchFamily="18" charset="0"/>
                <a:ea typeface="宋体" panose="02010600030101010101" pitchFamily="2" charset="-122"/>
              </a:defRPr>
            </a:lvl1pPr>
            <a:lvl2pPr marL="742950" indent="-285750" algn="ctr">
              <a:defRPr sz="2400">
                <a:solidFill>
                  <a:schemeClr val="tx1"/>
                </a:solidFill>
                <a:latin typeface="Times New Roman" panose="02020603050405020304" pitchFamily="18" charset="0"/>
                <a:ea typeface="宋体" panose="02010600030101010101" pitchFamily="2" charset="-122"/>
              </a:defRPr>
            </a:lvl2pPr>
            <a:lvl3pPr marL="1143000" indent="-228600" algn="ctr">
              <a:defRPr sz="2400">
                <a:solidFill>
                  <a:schemeClr val="tx1"/>
                </a:solidFill>
                <a:latin typeface="Times New Roman" panose="02020603050405020304" pitchFamily="18" charset="0"/>
                <a:ea typeface="宋体" panose="02010600030101010101" pitchFamily="2" charset="-122"/>
              </a:defRPr>
            </a:lvl3pPr>
            <a:lvl4pPr marL="1600200" indent="-228600" algn="ctr">
              <a:defRPr sz="2400">
                <a:solidFill>
                  <a:schemeClr val="tx1"/>
                </a:solidFill>
                <a:latin typeface="Times New Roman" panose="02020603050405020304" pitchFamily="18" charset="0"/>
                <a:ea typeface="宋体" panose="02010600030101010101" pitchFamily="2" charset="-122"/>
              </a:defRPr>
            </a:lvl4pPr>
            <a:lvl5pPr marL="2057400" indent="-228600" algn="ctr">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1" name="Rectangle 1031"/>
          <p:cNvSpPr>
            <a:spLocks noChangeArrowheads="1"/>
          </p:cNvSpPr>
          <p:nvPr/>
        </p:nvSpPr>
        <p:spPr bwMode="gray">
          <a:xfrm>
            <a:off x="776288" y="276225"/>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a:solidFill>
                  <a:schemeClr val="tx1"/>
                </a:solidFill>
                <a:latin typeface="Times New Roman" panose="02020603050405020304" pitchFamily="18" charset="0"/>
                <a:ea typeface="宋体" panose="02010600030101010101" pitchFamily="2" charset="-122"/>
              </a:defRPr>
            </a:lvl1pPr>
            <a:lvl2pPr marL="742950" indent="-285750" algn="ctr">
              <a:defRPr sz="2400">
                <a:solidFill>
                  <a:schemeClr val="tx1"/>
                </a:solidFill>
                <a:latin typeface="Times New Roman" panose="02020603050405020304" pitchFamily="18" charset="0"/>
                <a:ea typeface="宋体" panose="02010600030101010101" pitchFamily="2" charset="-122"/>
              </a:defRPr>
            </a:lvl2pPr>
            <a:lvl3pPr marL="1143000" indent="-228600" algn="ctr">
              <a:defRPr sz="2400">
                <a:solidFill>
                  <a:schemeClr val="tx1"/>
                </a:solidFill>
                <a:latin typeface="Times New Roman" panose="02020603050405020304" pitchFamily="18" charset="0"/>
                <a:ea typeface="宋体" panose="02010600030101010101" pitchFamily="2" charset="-122"/>
              </a:defRPr>
            </a:lvl3pPr>
            <a:lvl4pPr marL="1600200" indent="-228600" algn="ctr">
              <a:defRPr sz="2400">
                <a:solidFill>
                  <a:schemeClr val="tx1"/>
                </a:solidFill>
                <a:latin typeface="Times New Roman" panose="02020603050405020304" pitchFamily="18" charset="0"/>
                <a:ea typeface="宋体" panose="02010600030101010101" pitchFamily="2" charset="-122"/>
              </a:defRPr>
            </a:lvl4pPr>
            <a:lvl5pPr marL="2057400" indent="-228600" algn="ctr">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2" name="Rectangle 1032"/>
          <p:cNvSpPr>
            <a:spLocks noChangeArrowheads="1"/>
          </p:cNvSpPr>
          <p:nvPr/>
        </p:nvSpPr>
        <p:spPr bwMode="gray">
          <a:xfrm>
            <a:off x="457200" y="10668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a:solidFill>
                  <a:schemeClr val="tx1"/>
                </a:solidFill>
                <a:latin typeface="Times New Roman" panose="02020603050405020304" pitchFamily="18" charset="0"/>
                <a:ea typeface="宋体" panose="02010600030101010101" pitchFamily="2" charset="-122"/>
              </a:defRPr>
            </a:lvl1pPr>
            <a:lvl2pPr marL="742950" indent="-285750" algn="ctr">
              <a:defRPr sz="2400">
                <a:solidFill>
                  <a:schemeClr val="tx1"/>
                </a:solidFill>
                <a:latin typeface="Times New Roman" panose="02020603050405020304" pitchFamily="18" charset="0"/>
                <a:ea typeface="宋体" panose="02010600030101010101" pitchFamily="2" charset="-122"/>
              </a:defRPr>
            </a:lvl2pPr>
            <a:lvl3pPr marL="1143000" indent="-228600" algn="ctr">
              <a:defRPr sz="2400">
                <a:solidFill>
                  <a:schemeClr val="tx1"/>
                </a:solidFill>
                <a:latin typeface="Times New Roman" panose="02020603050405020304" pitchFamily="18" charset="0"/>
                <a:ea typeface="宋体" panose="02010600030101010101" pitchFamily="2" charset="-122"/>
              </a:defRPr>
            </a:lvl3pPr>
            <a:lvl4pPr marL="1600200" indent="-228600" algn="ctr">
              <a:defRPr sz="2400">
                <a:solidFill>
                  <a:schemeClr val="tx1"/>
                </a:solidFill>
                <a:latin typeface="Times New Roman" panose="02020603050405020304" pitchFamily="18" charset="0"/>
                <a:ea typeface="宋体" panose="02010600030101010101" pitchFamily="2" charset="-122"/>
              </a:defRPr>
            </a:lvl4pPr>
            <a:lvl5pPr marL="2057400" indent="-228600" algn="ctr">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3" name="Rectangle 1033"/>
          <p:cNvSpPr>
            <a:spLocks noGrp="1"/>
          </p:cNvSpPr>
          <p:nvPr>
            <p:ph type="title"/>
          </p:nvPr>
        </p:nvSpPr>
        <p:spPr>
          <a:xfrm>
            <a:off x="1371600" y="152400"/>
            <a:ext cx="7391400" cy="914400"/>
          </a:xfrm>
          <a:prstGeom prst="rect">
            <a:avLst/>
          </a:prstGeom>
          <a:noFill/>
          <a:ln w="9525">
            <a:noFill/>
          </a:ln>
        </p:spPr>
        <p:txBody>
          <a:bodyPr anchor="b" anchorCtr="0"/>
          <a:p>
            <a:pPr lvl="0"/>
            <a:r>
              <a:rPr lang="en-US" altLang="zh-CN" dirty="0"/>
              <a:t>Click to edit Master title style</a:t>
            </a:r>
            <a:endParaRPr lang="en-US" altLang="zh-CN" dirty="0"/>
          </a:p>
        </p:txBody>
      </p:sp>
      <p:sp>
        <p:nvSpPr>
          <p:cNvPr id="1034" name="Rectangle 1034"/>
          <p:cNvSpPr>
            <a:spLocks noGrp="1"/>
          </p:cNvSpPr>
          <p:nvPr>
            <p:ph type="body" idx="1"/>
          </p:nvPr>
        </p:nvSpPr>
        <p:spPr>
          <a:xfrm>
            <a:off x="609600" y="1371600"/>
            <a:ext cx="7924800" cy="48006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01739" name="Rectangle 1035"/>
          <p:cNvSpPr>
            <a:spLocks noGrp="1" noChangeArrowheads="1"/>
          </p:cNvSpPr>
          <p:nvPr>
            <p:ph type="dt" sz="half" idx="2"/>
          </p:nvPr>
        </p:nvSpPr>
        <p:spPr bwMode="auto">
          <a:xfrm>
            <a:off x="914400" y="6324600"/>
            <a:ext cx="19050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defRPr sz="1400">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01740" name="Rectangle 1036"/>
          <p:cNvSpPr>
            <a:spLocks noGrp="1" noChangeArrowheads="1"/>
          </p:cNvSpPr>
          <p:nvPr>
            <p:ph type="ftr" sz="quarter" idx="3"/>
          </p:nvPr>
        </p:nvSpPr>
        <p:spPr bwMode="auto">
          <a:xfrm>
            <a:off x="3352800" y="63246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400">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01741" name="Rectangle 1037"/>
          <p:cNvSpPr>
            <a:spLocks noGrp="1" noChangeArrowheads="1"/>
          </p:cNvSpPr>
          <p:nvPr>
            <p:ph type="sldNum" sz="quarter" idx="4"/>
          </p:nvPr>
        </p:nvSpPr>
        <p:spPr bwMode="auto">
          <a:xfrm>
            <a:off x="6781800" y="6324600"/>
            <a:ext cx="19050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400">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C6D753E-7047-45A1-933C-5B3010FED3E1}"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24.emf"/><Relationship Id="rId1" Type="http://schemas.openxmlformats.org/officeDocument/2006/relationships/oleObject" Target="../embeddings/oleObject15.bin"/></Relationships>
</file>

<file path=ppt/slides/_rels/slide11.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2.xml"/><Relationship Id="rId4" Type="http://schemas.openxmlformats.org/officeDocument/2006/relationships/image" Target="../media/image26.wmf"/><Relationship Id="rId3" Type="http://schemas.openxmlformats.org/officeDocument/2006/relationships/oleObject" Target="../embeddings/oleObject17.bin"/><Relationship Id="rId2" Type="http://schemas.openxmlformats.org/officeDocument/2006/relationships/image" Target="../media/image25.wmf"/><Relationship Id="rId1" Type="http://schemas.openxmlformats.org/officeDocument/2006/relationships/oleObject" Target="../embeddings/oleObject16.bin"/></Relationships>
</file>

<file path=ppt/slides/_rels/slide12.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2.xml"/><Relationship Id="rId4" Type="http://schemas.openxmlformats.org/officeDocument/2006/relationships/image" Target="../media/image28.wmf"/><Relationship Id="rId3" Type="http://schemas.openxmlformats.org/officeDocument/2006/relationships/oleObject" Target="../embeddings/oleObject19.bin"/><Relationship Id="rId2" Type="http://schemas.openxmlformats.org/officeDocument/2006/relationships/image" Target="../media/image27.wmf"/><Relationship Id="rId1" Type="http://schemas.openxmlformats.org/officeDocument/2006/relationships/oleObject" Target="../embeddings/oleObject18.bin"/></Relationships>
</file>

<file path=ppt/slides/_rels/slide13.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2.xml"/><Relationship Id="rId4" Type="http://schemas.openxmlformats.org/officeDocument/2006/relationships/image" Target="../media/image30.wmf"/><Relationship Id="rId3" Type="http://schemas.openxmlformats.org/officeDocument/2006/relationships/oleObject" Target="../embeddings/oleObject21.bin"/><Relationship Id="rId2" Type="http://schemas.openxmlformats.org/officeDocument/2006/relationships/image" Target="../media/image29.wmf"/><Relationship Id="rId1" Type="http://schemas.openxmlformats.org/officeDocument/2006/relationships/oleObject" Target="../embeddings/oleObject20.bin"/></Relationships>
</file>

<file path=ppt/slides/_rels/slide14.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2.xml"/><Relationship Id="rId4" Type="http://schemas.openxmlformats.org/officeDocument/2006/relationships/image" Target="../media/image32.wmf"/><Relationship Id="rId3" Type="http://schemas.openxmlformats.org/officeDocument/2006/relationships/oleObject" Target="../embeddings/oleObject23.bin"/><Relationship Id="rId2" Type="http://schemas.openxmlformats.org/officeDocument/2006/relationships/image" Target="../media/image31.wmf"/><Relationship Id="rId1" Type="http://schemas.openxmlformats.org/officeDocument/2006/relationships/oleObject" Target="../embeddings/oleObject22.bin"/></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34.jpeg"/><Relationship Id="rId1" Type="http://schemas.openxmlformats.org/officeDocument/2006/relationships/image" Target="../media/image33.jpeg"/></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2.xml"/><Relationship Id="rId4" Type="http://schemas.openxmlformats.org/officeDocument/2006/relationships/image" Target="../media/image36.wmf"/><Relationship Id="rId3" Type="http://schemas.openxmlformats.org/officeDocument/2006/relationships/oleObject" Target="../embeddings/oleObject25.bin"/><Relationship Id="rId2" Type="http://schemas.openxmlformats.org/officeDocument/2006/relationships/image" Target="../media/image35.wmf"/><Relationship Id="rId1" Type="http://schemas.openxmlformats.org/officeDocument/2006/relationships/oleObject" Target="../embeddings/oleObject24.bin"/></Relationships>
</file>

<file path=ppt/slides/_rels/slide17.xml.rels><?xml version="1.0" encoding="UTF-8" standalone="yes"?>
<Relationships xmlns="http://schemas.openxmlformats.org/package/2006/relationships"><Relationship Id="rId6" Type="http://schemas.openxmlformats.org/officeDocument/2006/relationships/vmlDrawing" Target="../drawings/vmlDrawing15.vml"/><Relationship Id="rId5" Type="http://schemas.openxmlformats.org/officeDocument/2006/relationships/slideLayout" Target="../slideLayouts/slideLayout2.xml"/><Relationship Id="rId4" Type="http://schemas.openxmlformats.org/officeDocument/2006/relationships/image" Target="../media/image38.wmf"/><Relationship Id="rId3" Type="http://schemas.openxmlformats.org/officeDocument/2006/relationships/oleObject" Target="../embeddings/oleObject27.bin"/><Relationship Id="rId2" Type="http://schemas.openxmlformats.org/officeDocument/2006/relationships/image" Target="../media/image37.wmf"/><Relationship Id="rId1" Type="http://schemas.openxmlformats.org/officeDocument/2006/relationships/oleObject" Target="../embeddings/oleObject26.bin"/></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2.wmf"/><Relationship Id="rId7" Type="http://schemas.openxmlformats.org/officeDocument/2006/relationships/oleObject" Target="../embeddings/oleObject31.bin"/><Relationship Id="rId6" Type="http://schemas.openxmlformats.org/officeDocument/2006/relationships/image" Target="../media/image41.emf"/><Relationship Id="rId5" Type="http://schemas.openxmlformats.org/officeDocument/2006/relationships/oleObject" Target="../embeddings/oleObject30.bin"/><Relationship Id="rId4" Type="http://schemas.openxmlformats.org/officeDocument/2006/relationships/image" Target="../media/image40.wmf"/><Relationship Id="rId3" Type="http://schemas.openxmlformats.org/officeDocument/2006/relationships/oleObject" Target="../embeddings/oleObject29.bin"/><Relationship Id="rId2" Type="http://schemas.openxmlformats.org/officeDocument/2006/relationships/image" Target="../media/image39.wmf"/><Relationship Id="rId10" Type="http://schemas.openxmlformats.org/officeDocument/2006/relationships/vmlDrawing" Target="../drawings/vmlDrawing16.vml"/><Relationship Id="rId1" Type="http://schemas.openxmlformats.org/officeDocument/2006/relationships/oleObject" Target="../embeddings/oleObject28.bin"/></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6.wmf"/><Relationship Id="rId7" Type="http://schemas.openxmlformats.org/officeDocument/2006/relationships/oleObject" Target="../embeddings/oleObject35.bin"/><Relationship Id="rId6" Type="http://schemas.openxmlformats.org/officeDocument/2006/relationships/image" Target="../media/image45.wmf"/><Relationship Id="rId5" Type="http://schemas.openxmlformats.org/officeDocument/2006/relationships/oleObject" Target="../embeddings/oleObject34.bin"/><Relationship Id="rId4" Type="http://schemas.openxmlformats.org/officeDocument/2006/relationships/image" Target="../media/image44.wmf"/><Relationship Id="rId3" Type="http://schemas.openxmlformats.org/officeDocument/2006/relationships/oleObject" Target="../embeddings/oleObject33.bin"/><Relationship Id="rId2" Type="http://schemas.openxmlformats.org/officeDocument/2006/relationships/image" Target="../media/image43.wmf"/><Relationship Id="rId10" Type="http://schemas.openxmlformats.org/officeDocument/2006/relationships/vmlDrawing" Target="../drawings/vmlDrawing17.vml"/><Relationship Id="rId1" Type="http://schemas.openxmlformats.org/officeDocument/2006/relationships/oleObject" Target="../embeddings/oleObject32.bin"/></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8" Type="http://schemas.openxmlformats.org/officeDocument/2006/relationships/vmlDrawing" Target="../drawings/vmlDrawing18.vml"/><Relationship Id="rId7" Type="http://schemas.openxmlformats.org/officeDocument/2006/relationships/slideLayout" Target="../slideLayouts/slideLayout2.xml"/><Relationship Id="rId6" Type="http://schemas.openxmlformats.org/officeDocument/2006/relationships/image" Target="../media/image49.wmf"/><Relationship Id="rId5" Type="http://schemas.openxmlformats.org/officeDocument/2006/relationships/oleObject" Target="../embeddings/oleObject38.bin"/><Relationship Id="rId4" Type="http://schemas.openxmlformats.org/officeDocument/2006/relationships/image" Target="../media/image48.wmf"/><Relationship Id="rId3" Type="http://schemas.openxmlformats.org/officeDocument/2006/relationships/oleObject" Target="../embeddings/oleObject37.bin"/><Relationship Id="rId2" Type="http://schemas.openxmlformats.org/officeDocument/2006/relationships/image" Target="../media/image47.wmf"/><Relationship Id="rId1" Type="http://schemas.openxmlformats.org/officeDocument/2006/relationships/oleObject" Target="../embeddings/oleObject36.bin"/></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2.xml"/><Relationship Id="rId2" Type="http://schemas.openxmlformats.org/officeDocument/2006/relationships/image" Target="../media/image50.wmf"/><Relationship Id="rId1" Type="http://schemas.openxmlformats.org/officeDocument/2006/relationships/oleObject" Target="../embeddings/oleObject39.bin"/></Relationships>
</file>

<file path=ppt/slides/_rels/slide2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53.wmf"/><Relationship Id="rId7" Type="http://schemas.openxmlformats.org/officeDocument/2006/relationships/oleObject" Target="../embeddings/oleObject43.bin"/><Relationship Id="rId6" Type="http://schemas.openxmlformats.org/officeDocument/2006/relationships/image" Target="../media/image45.wmf"/><Relationship Id="rId5" Type="http://schemas.openxmlformats.org/officeDocument/2006/relationships/oleObject" Target="../embeddings/oleObject42.bin"/><Relationship Id="rId4" Type="http://schemas.openxmlformats.org/officeDocument/2006/relationships/image" Target="../media/image52.wmf"/><Relationship Id="rId3" Type="http://schemas.openxmlformats.org/officeDocument/2006/relationships/oleObject" Target="../embeddings/oleObject41.bin"/><Relationship Id="rId2" Type="http://schemas.openxmlformats.org/officeDocument/2006/relationships/image" Target="../media/image51.wmf"/><Relationship Id="rId10" Type="http://schemas.openxmlformats.org/officeDocument/2006/relationships/vmlDrawing" Target="../drawings/vmlDrawing20.vml"/><Relationship Id="rId1" Type="http://schemas.openxmlformats.org/officeDocument/2006/relationships/oleObject" Target="../embeddings/oleObject40.bin"/></Relationships>
</file>

<file path=ppt/slides/_rels/slide23.xml.rels><?xml version="1.0" encoding="UTF-8" standalone="yes"?>
<Relationships xmlns="http://schemas.openxmlformats.org/package/2006/relationships"><Relationship Id="rId9" Type="http://schemas.openxmlformats.org/officeDocument/2006/relationships/vmlDrawing" Target="../drawings/vmlDrawing21.vml"/><Relationship Id="rId8" Type="http://schemas.openxmlformats.org/officeDocument/2006/relationships/slideLayout" Target="../slideLayouts/slideLayout2.xml"/><Relationship Id="rId7" Type="http://schemas.openxmlformats.org/officeDocument/2006/relationships/image" Target="../media/image57.png"/><Relationship Id="rId6" Type="http://schemas.openxmlformats.org/officeDocument/2006/relationships/image" Target="../media/image56.wmf"/><Relationship Id="rId5" Type="http://schemas.openxmlformats.org/officeDocument/2006/relationships/oleObject" Target="../embeddings/oleObject46.bin"/><Relationship Id="rId4" Type="http://schemas.openxmlformats.org/officeDocument/2006/relationships/image" Target="../media/image55.wmf"/><Relationship Id="rId3" Type="http://schemas.openxmlformats.org/officeDocument/2006/relationships/oleObject" Target="../embeddings/oleObject45.bin"/><Relationship Id="rId2" Type="http://schemas.openxmlformats.org/officeDocument/2006/relationships/image" Target="../media/image54.wmf"/><Relationship Id="rId1" Type="http://schemas.openxmlformats.org/officeDocument/2006/relationships/oleObject" Target="../embeddings/oleObject44.bin"/></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2.xml"/><Relationship Id="rId2" Type="http://schemas.openxmlformats.org/officeDocument/2006/relationships/image" Target="../media/image58.emf"/><Relationship Id="rId1" Type="http://schemas.openxmlformats.org/officeDocument/2006/relationships/oleObject" Target="../embeddings/oleObject47.bin"/></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23.vml"/><Relationship Id="rId3" Type="http://schemas.openxmlformats.org/officeDocument/2006/relationships/slideLayout" Target="../slideLayouts/slideLayout2.xml"/><Relationship Id="rId2" Type="http://schemas.openxmlformats.org/officeDocument/2006/relationships/image" Target="../media/image59.wmf"/><Relationship Id="rId1" Type="http://schemas.openxmlformats.org/officeDocument/2006/relationships/oleObject" Target="../embeddings/oleObject48.bin"/></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24.vml"/><Relationship Id="rId3" Type="http://schemas.openxmlformats.org/officeDocument/2006/relationships/slideLayout" Target="../slideLayouts/slideLayout2.xml"/><Relationship Id="rId2" Type="http://schemas.openxmlformats.org/officeDocument/2006/relationships/image" Target="../media/image60.wmf"/><Relationship Id="rId1" Type="http://schemas.openxmlformats.org/officeDocument/2006/relationships/oleObject" Target="../embeddings/oleObject49.bin"/></Relationships>
</file>

<file path=ppt/slides/_rels/slide2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64.wmf"/><Relationship Id="rId7" Type="http://schemas.openxmlformats.org/officeDocument/2006/relationships/oleObject" Target="../embeddings/oleObject53.bin"/><Relationship Id="rId6" Type="http://schemas.openxmlformats.org/officeDocument/2006/relationships/image" Target="../media/image63.wmf"/><Relationship Id="rId5" Type="http://schemas.openxmlformats.org/officeDocument/2006/relationships/oleObject" Target="../embeddings/oleObject52.bin"/><Relationship Id="rId4" Type="http://schemas.openxmlformats.org/officeDocument/2006/relationships/image" Target="../media/image62.wmf"/><Relationship Id="rId3" Type="http://schemas.openxmlformats.org/officeDocument/2006/relationships/oleObject" Target="../embeddings/oleObject51.bin"/><Relationship Id="rId2" Type="http://schemas.openxmlformats.org/officeDocument/2006/relationships/image" Target="../media/image61.wmf"/><Relationship Id="rId10" Type="http://schemas.openxmlformats.org/officeDocument/2006/relationships/vmlDrawing" Target="../drawings/vmlDrawing25.vml"/><Relationship Id="rId1" Type="http://schemas.openxmlformats.org/officeDocument/2006/relationships/oleObject" Target="../embeddings/oleObject50.bin"/></Relationships>
</file>

<file path=ppt/slides/_rels/slide28.xml.rels><?xml version="1.0" encoding="UTF-8" standalone="yes"?>
<Relationships xmlns="http://schemas.openxmlformats.org/package/2006/relationships"><Relationship Id="rId8" Type="http://schemas.openxmlformats.org/officeDocument/2006/relationships/vmlDrawing" Target="../drawings/vmlDrawing26.vml"/><Relationship Id="rId7" Type="http://schemas.openxmlformats.org/officeDocument/2006/relationships/slideLayout" Target="../slideLayouts/slideLayout2.xml"/><Relationship Id="rId6" Type="http://schemas.openxmlformats.org/officeDocument/2006/relationships/image" Target="../media/image67.emf"/><Relationship Id="rId5" Type="http://schemas.openxmlformats.org/officeDocument/2006/relationships/oleObject" Target="../embeddings/oleObject56.bin"/><Relationship Id="rId4" Type="http://schemas.openxmlformats.org/officeDocument/2006/relationships/image" Target="../media/image66.wmf"/><Relationship Id="rId3" Type="http://schemas.openxmlformats.org/officeDocument/2006/relationships/oleObject" Target="../embeddings/oleObject55.bin"/><Relationship Id="rId2" Type="http://schemas.openxmlformats.org/officeDocument/2006/relationships/image" Target="../media/image65.wmf"/><Relationship Id="rId1" Type="http://schemas.openxmlformats.org/officeDocument/2006/relationships/oleObject" Target="../embeddings/oleObject54.bin"/></Relationships>
</file>

<file path=ppt/slides/_rels/slide29.xml.rels><?xml version="1.0" encoding="UTF-8" standalone="yes"?>
<Relationships xmlns="http://schemas.openxmlformats.org/package/2006/relationships"><Relationship Id="rId6" Type="http://schemas.openxmlformats.org/officeDocument/2006/relationships/vmlDrawing" Target="../drawings/vmlDrawing27.vml"/><Relationship Id="rId5" Type="http://schemas.openxmlformats.org/officeDocument/2006/relationships/slideLayout" Target="../slideLayouts/slideLayout2.xml"/><Relationship Id="rId4" Type="http://schemas.openxmlformats.org/officeDocument/2006/relationships/image" Target="../media/image69.wmf"/><Relationship Id="rId3" Type="http://schemas.openxmlformats.org/officeDocument/2006/relationships/oleObject" Target="../embeddings/oleObject58.bin"/><Relationship Id="rId2" Type="http://schemas.openxmlformats.org/officeDocument/2006/relationships/image" Target="../media/image68.wmf"/><Relationship Id="rId1" Type="http://schemas.openxmlformats.org/officeDocument/2006/relationships/oleObject" Target="../embeddings/oleObject57.bin"/></Relationships>
</file>

<file path=ppt/slides/_rels/slide3.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7.wmf"/><Relationship Id="rId3" Type="http://schemas.openxmlformats.org/officeDocument/2006/relationships/oleObject" Target="../embeddings/oleObject3.bin"/><Relationship Id="rId2" Type="http://schemas.openxmlformats.org/officeDocument/2006/relationships/image" Target="../media/image6.wmf"/><Relationship Id="rId1"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8" Type="http://schemas.openxmlformats.org/officeDocument/2006/relationships/vmlDrawing" Target="../drawings/vmlDrawing28.vml"/><Relationship Id="rId7" Type="http://schemas.openxmlformats.org/officeDocument/2006/relationships/slideLayout" Target="../slideLayouts/slideLayout2.xml"/><Relationship Id="rId6" Type="http://schemas.openxmlformats.org/officeDocument/2006/relationships/image" Target="../media/image72.wmf"/><Relationship Id="rId5" Type="http://schemas.openxmlformats.org/officeDocument/2006/relationships/oleObject" Target="../embeddings/oleObject61.bin"/><Relationship Id="rId4" Type="http://schemas.openxmlformats.org/officeDocument/2006/relationships/image" Target="../media/image71.emf"/><Relationship Id="rId3" Type="http://schemas.openxmlformats.org/officeDocument/2006/relationships/oleObject" Target="../embeddings/oleObject60.bin"/><Relationship Id="rId2" Type="http://schemas.openxmlformats.org/officeDocument/2006/relationships/image" Target="../media/image70.wmf"/><Relationship Id="rId1" Type="http://schemas.openxmlformats.org/officeDocument/2006/relationships/oleObject" Target="../embeddings/oleObject59.bin"/></Relationships>
</file>

<file path=ppt/slides/_rels/slide31.xml.rels><?xml version="1.0" encoding="UTF-8" standalone="yes"?>
<Relationships xmlns="http://schemas.openxmlformats.org/package/2006/relationships"><Relationship Id="rId8" Type="http://schemas.openxmlformats.org/officeDocument/2006/relationships/vmlDrawing" Target="../drawings/vmlDrawing29.vml"/><Relationship Id="rId7" Type="http://schemas.openxmlformats.org/officeDocument/2006/relationships/slideLayout" Target="../slideLayouts/slideLayout2.xml"/><Relationship Id="rId6" Type="http://schemas.openxmlformats.org/officeDocument/2006/relationships/image" Target="../media/image75.wmf"/><Relationship Id="rId5" Type="http://schemas.openxmlformats.org/officeDocument/2006/relationships/oleObject" Target="../embeddings/oleObject64.bin"/><Relationship Id="rId4" Type="http://schemas.openxmlformats.org/officeDocument/2006/relationships/image" Target="../media/image74.wmf"/><Relationship Id="rId3" Type="http://schemas.openxmlformats.org/officeDocument/2006/relationships/oleObject" Target="../embeddings/oleObject63.bin"/><Relationship Id="rId2" Type="http://schemas.openxmlformats.org/officeDocument/2006/relationships/image" Target="../media/image73.wmf"/><Relationship Id="rId1" Type="http://schemas.openxmlformats.org/officeDocument/2006/relationships/oleObject" Target="../embeddings/oleObject62.bin"/></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7.png"/><Relationship Id="rId1" Type="http://schemas.openxmlformats.org/officeDocument/2006/relationships/image" Target="../media/image76.GIF"/></Relationships>
</file>

<file path=ppt/slides/_rels/slide33.xml.rels><?xml version="1.0" encoding="UTF-8" standalone="yes"?>
<Relationships xmlns="http://schemas.openxmlformats.org/package/2006/relationships"><Relationship Id="rId6" Type="http://schemas.openxmlformats.org/officeDocument/2006/relationships/vmlDrawing" Target="../drawings/vmlDrawing30.vml"/><Relationship Id="rId5" Type="http://schemas.openxmlformats.org/officeDocument/2006/relationships/slideLayout" Target="../slideLayouts/slideLayout2.xml"/><Relationship Id="rId4" Type="http://schemas.openxmlformats.org/officeDocument/2006/relationships/image" Target="../media/image79.wmf"/><Relationship Id="rId3" Type="http://schemas.openxmlformats.org/officeDocument/2006/relationships/oleObject" Target="../embeddings/oleObject66.bin"/><Relationship Id="rId2" Type="http://schemas.openxmlformats.org/officeDocument/2006/relationships/image" Target="../media/image78.emf"/><Relationship Id="rId1" Type="http://schemas.openxmlformats.org/officeDocument/2006/relationships/oleObject" Target="../embeddings/oleObject65.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31.vml"/><Relationship Id="rId3" Type="http://schemas.openxmlformats.org/officeDocument/2006/relationships/slideLayout" Target="../slideLayouts/slideLayout2.xml"/><Relationship Id="rId2" Type="http://schemas.openxmlformats.org/officeDocument/2006/relationships/image" Target="../media/image80.wmf"/><Relationship Id="rId1" Type="http://schemas.openxmlformats.org/officeDocument/2006/relationships/oleObject" Target="../embeddings/oleObject67.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5" Type="http://schemas.openxmlformats.org/officeDocument/2006/relationships/vmlDrawing" Target="../drawings/vmlDrawing32.vml"/><Relationship Id="rId4" Type="http://schemas.openxmlformats.org/officeDocument/2006/relationships/slideLayout" Target="../slideLayouts/slideLayout2.xml"/><Relationship Id="rId3" Type="http://schemas.openxmlformats.org/officeDocument/2006/relationships/image" Target="../media/image82.png"/><Relationship Id="rId2" Type="http://schemas.openxmlformats.org/officeDocument/2006/relationships/image" Target="../media/image81.wmf"/><Relationship Id="rId1" Type="http://schemas.openxmlformats.org/officeDocument/2006/relationships/oleObject" Target="../embeddings/oleObject68.bin"/></Relationships>
</file>

<file path=ppt/slides/_rels/slide38.xml.rels><?xml version="1.0" encoding="UTF-8" standalone="yes"?>
<Relationships xmlns="http://schemas.openxmlformats.org/package/2006/relationships"><Relationship Id="rId7" Type="http://schemas.openxmlformats.org/officeDocument/2006/relationships/vmlDrawing" Target="../drawings/vmlDrawing33.vml"/><Relationship Id="rId6" Type="http://schemas.openxmlformats.org/officeDocument/2006/relationships/slideLayout" Target="../slideLayouts/slideLayout2.xml"/><Relationship Id="rId5" Type="http://schemas.openxmlformats.org/officeDocument/2006/relationships/image" Target="../media/image85.wmf"/><Relationship Id="rId4" Type="http://schemas.openxmlformats.org/officeDocument/2006/relationships/oleObject" Target="../embeddings/oleObject70.bin"/><Relationship Id="rId3" Type="http://schemas.openxmlformats.org/officeDocument/2006/relationships/image" Target="../media/image84.wmf"/><Relationship Id="rId2" Type="http://schemas.openxmlformats.org/officeDocument/2006/relationships/oleObject" Target="../embeddings/oleObject69.bin"/><Relationship Id="rId1" Type="http://schemas.openxmlformats.org/officeDocument/2006/relationships/image" Target="../media/image83.png"/></Relationships>
</file>

<file path=ppt/slides/_rels/slide39.xml.rels><?xml version="1.0" encoding="UTF-8" standalone="yes"?>
<Relationships xmlns="http://schemas.openxmlformats.org/package/2006/relationships"><Relationship Id="rId6" Type="http://schemas.openxmlformats.org/officeDocument/2006/relationships/vmlDrawing" Target="../drawings/vmlDrawing34.vml"/><Relationship Id="rId5" Type="http://schemas.openxmlformats.org/officeDocument/2006/relationships/slideLayout" Target="../slideLayouts/slideLayout2.xml"/><Relationship Id="rId4" Type="http://schemas.openxmlformats.org/officeDocument/2006/relationships/image" Target="../media/image87.wmf"/><Relationship Id="rId3" Type="http://schemas.openxmlformats.org/officeDocument/2006/relationships/oleObject" Target="../embeddings/oleObject72.bin"/><Relationship Id="rId2" Type="http://schemas.openxmlformats.org/officeDocument/2006/relationships/image" Target="../media/image86.wmf"/><Relationship Id="rId1" Type="http://schemas.openxmlformats.org/officeDocument/2006/relationships/oleObject" Target="../embeddings/oleObject71.bin"/></Relationships>
</file>

<file path=ppt/slides/_rels/slide4.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oleObject" Target="../embeddings/oleObject7.bin"/><Relationship Id="rId4" Type="http://schemas.openxmlformats.org/officeDocument/2006/relationships/image" Target="../media/image10.wmf"/><Relationship Id="rId3" Type="http://schemas.openxmlformats.org/officeDocument/2006/relationships/oleObject" Target="../embeddings/oleObject6.bin"/><Relationship Id="rId2" Type="http://schemas.openxmlformats.org/officeDocument/2006/relationships/image" Target="../media/image9.wmf"/><Relationship Id="rId1" Type="http://schemas.openxmlformats.org/officeDocument/2006/relationships/oleObject" Target="../embeddings/oleObject5.bin"/></Relationships>
</file>

<file path=ppt/slides/_rels/slide40.xml.rels><?xml version="1.0" encoding="UTF-8" standalone="yes"?>
<Relationships xmlns="http://schemas.openxmlformats.org/package/2006/relationships"><Relationship Id="rId8" Type="http://schemas.openxmlformats.org/officeDocument/2006/relationships/vmlDrawing" Target="../drawings/vmlDrawing35.vml"/><Relationship Id="rId7" Type="http://schemas.openxmlformats.org/officeDocument/2006/relationships/slideLayout" Target="../slideLayouts/slideLayout2.xml"/><Relationship Id="rId6" Type="http://schemas.openxmlformats.org/officeDocument/2006/relationships/image" Target="../media/image90.wmf"/><Relationship Id="rId5" Type="http://schemas.openxmlformats.org/officeDocument/2006/relationships/oleObject" Target="../embeddings/oleObject75.bin"/><Relationship Id="rId4" Type="http://schemas.openxmlformats.org/officeDocument/2006/relationships/image" Target="../media/image89.wmf"/><Relationship Id="rId3" Type="http://schemas.openxmlformats.org/officeDocument/2006/relationships/oleObject" Target="../embeddings/oleObject74.bin"/><Relationship Id="rId2" Type="http://schemas.openxmlformats.org/officeDocument/2006/relationships/image" Target="../media/image88.wmf"/><Relationship Id="rId1" Type="http://schemas.openxmlformats.org/officeDocument/2006/relationships/oleObject" Target="../embeddings/oleObject73.bin"/></Relationships>
</file>

<file path=ppt/slides/_rels/slide41.xml.rels><?xml version="1.0" encoding="UTF-8" standalone="yes"?>
<Relationships xmlns="http://schemas.openxmlformats.org/package/2006/relationships"><Relationship Id="rId6" Type="http://schemas.openxmlformats.org/officeDocument/2006/relationships/vmlDrawing" Target="../drawings/vmlDrawing36.vml"/><Relationship Id="rId5" Type="http://schemas.openxmlformats.org/officeDocument/2006/relationships/slideLayout" Target="../slideLayouts/slideLayout2.xml"/><Relationship Id="rId4" Type="http://schemas.openxmlformats.org/officeDocument/2006/relationships/image" Target="../media/image92.wmf"/><Relationship Id="rId3" Type="http://schemas.openxmlformats.org/officeDocument/2006/relationships/oleObject" Target="../embeddings/oleObject77.bin"/><Relationship Id="rId2" Type="http://schemas.openxmlformats.org/officeDocument/2006/relationships/image" Target="../media/image91.emf"/><Relationship Id="rId1" Type="http://schemas.openxmlformats.org/officeDocument/2006/relationships/oleObject" Target="../embeddings/oleObject76.bin"/></Relationships>
</file>

<file path=ppt/slides/_rels/slide42.xml.rels><?xml version="1.0" encoding="UTF-8" standalone="yes"?>
<Relationships xmlns="http://schemas.openxmlformats.org/package/2006/relationships"><Relationship Id="rId8" Type="http://schemas.openxmlformats.org/officeDocument/2006/relationships/vmlDrawing" Target="../drawings/vmlDrawing37.vml"/><Relationship Id="rId7" Type="http://schemas.openxmlformats.org/officeDocument/2006/relationships/slideLayout" Target="../slideLayouts/slideLayout2.xml"/><Relationship Id="rId6" Type="http://schemas.openxmlformats.org/officeDocument/2006/relationships/image" Target="../media/image95.wmf"/><Relationship Id="rId5" Type="http://schemas.openxmlformats.org/officeDocument/2006/relationships/oleObject" Target="../embeddings/oleObject80.bin"/><Relationship Id="rId4" Type="http://schemas.openxmlformats.org/officeDocument/2006/relationships/image" Target="../media/image94.wmf"/><Relationship Id="rId3" Type="http://schemas.openxmlformats.org/officeDocument/2006/relationships/oleObject" Target="../embeddings/oleObject79.bin"/><Relationship Id="rId2" Type="http://schemas.openxmlformats.org/officeDocument/2006/relationships/image" Target="../media/image93.wmf"/><Relationship Id="rId1" Type="http://schemas.openxmlformats.org/officeDocument/2006/relationships/oleObject" Target="../embeddings/oleObject78.bin"/></Relationships>
</file>

<file path=ppt/slides/_rels/slide43.xml.rels><?xml version="1.0" encoding="UTF-8" standalone="yes"?>
<Relationships xmlns="http://schemas.openxmlformats.org/package/2006/relationships"><Relationship Id="rId6" Type="http://schemas.openxmlformats.org/officeDocument/2006/relationships/vmlDrawing" Target="../drawings/vmlDrawing38.vml"/><Relationship Id="rId5" Type="http://schemas.openxmlformats.org/officeDocument/2006/relationships/slideLayout" Target="../slideLayouts/slideLayout2.xml"/><Relationship Id="rId4" Type="http://schemas.openxmlformats.org/officeDocument/2006/relationships/image" Target="../media/image97.wmf"/><Relationship Id="rId3" Type="http://schemas.openxmlformats.org/officeDocument/2006/relationships/oleObject" Target="../embeddings/oleObject82.bin"/><Relationship Id="rId2" Type="http://schemas.openxmlformats.org/officeDocument/2006/relationships/image" Target="../media/image96.wmf"/><Relationship Id="rId1" Type="http://schemas.openxmlformats.org/officeDocument/2006/relationships/oleObject" Target="../embeddings/oleObject81.bin"/></Relationships>
</file>

<file path=ppt/slides/_rels/slide44.xml.rels><?xml version="1.0" encoding="UTF-8" standalone="yes"?>
<Relationships xmlns="http://schemas.openxmlformats.org/package/2006/relationships"><Relationship Id="rId5" Type="http://schemas.openxmlformats.org/officeDocument/2006/relationships/vmlDrawing" Target="../drawings/vmlDrawing39.vml"/><Relationship Id="rId4" Type="http://schemas.openxmlformats.org/officeDocument/2006/relationships/slideLayout" Target="../slideLayouts/slideLayout2.xml"/><Relationship Id="rId3" Type="http://schemas.openxmlformats.org/officeDocument/2006/relationships/image" Target="../media/image99.jpeg"/><Relationship Id="rId2" Type="http://schemas.openxmlformats.org/officeDocument/2006/relationships/image" Target="../media/image98.wmf"/><Relationship Id="rId1" Type="http://schemas.openxmlformats.org/officeDocument/2006/relationships/oleObject" Target="../embeddings/oleObject83.bin"/></Relationships>
</file>

<file path=ppt/slides/_rels/slide45.xml.rels><?xml version="1.0" encoding="UTF-8" standalone="yes"?>
<Relationships xmlns="http://schemas.openxmlformats.org/package/2006/relationships"><Relationship Id="rId8" Type="http://schemas.openxmlformats.org/officeDocument/2006/relationships/vmlDrawing" Target="../drawings/vmlDrawing40.vml"/><Relationship Id="rId7" Type="http://schemas.openxmlformats.org/officeDocument/2006/relationships/slideLayout" Target="../slideLayouts/slideLayout2.xml"/><Relationship Id="rId6" Type="http://schemas.openxmlformats.org/officeDocument/2006/relationships/image" Target="../media/image102.wmf"/><Relationship Id="rId5" Type="http://schemas.openxmlformats.org/officeDocument/2006/relationships/oleObject" Target="../embeddings/oleObject86.bin"/><Relationship Id="rId4" Type="http://schemas.openxmlformats.org/officeDocument/2006/relationships/image" Target="../media/image101.wmf"/><Relationship Id="rId3" Type="http://schemas.openxmlformats.org/officeDocument/2006/relationships/oleObject" Target="../embeddings/oleObject85.bin"/><Relationship Id="rId2" Type="http://schemas.openxmlformats.org/officeDocument/2006/relationships/image" Target="../media/image100.wmf"/><Relationship Id="rId1" Type="http://schemas.openxmlformats.org/officeDocument/2006/relationships/oleObject" Target="../embeddings/oleObject84.bin"/></Relationships>
</file>

<file path=ppt/slides/_rels/slide46.xml.rels><?xml version="1.0" encoding="UTF-8" standalone="yes"?>
<Relationships xmlns="http://schemas.openxmlformats.org/package/2006/relationships"><Relationship Id="rId6" Type="http://schemas.openxmlformats.org/officeDocument/2006/relationships/vmlDrawing" Target="../drawings/vmlDrawing41.vml"/><Relationship Id="rId5" Type="http://schemas.openxmlformats.org/officeDocument/2006/relationships/slideLayout" Target="../slideLayouts/slideLayout2.xml"/><Relationship Id="rId4" Type="http://schemas.openxmlformats.org/officeDocument/2006/relationships/image" Target="../media/image104.wmf"/><Relationship Id="rId3" Type="http://schemas.openxmlformats.org/officeDocument/2006/relationships/oleObject" Target="../embeddings/oleObject88.bin"/><Relationship Id="rId2" Type="http://schemas.openxmlformats.org/officeDocument/2006/relationships/image" Target="../media/image103.emf"/><Relationship Id="rId1" Type="http://schemas.openxmlformats.org/officeDocument/2006/relationships/oleObject" Target="../embeddings/oleObject87.bin"/></Relationships>
</file>

<file path=ppt/slides/_rels/slide47.xml.rels><?xml version="1.0" encoding="UTF-8" standalone="yes"?>
<Relationships xmlns="http://schemas.openxmlformats.org/package/2006/relationships"><Relationship Id="rId8" Type="http://schemas.openxmlformats.org/officeDocument/2006/relationships/vmlDrawing" Target="../drawings/vmlDrawing42.vml"/><Relationship Id="rId7" Type="http://schemas.openxmlformats.org/officeDocument/2006/relationships/slideLayout" Target="../slideLayouts/slideLayout2.xml"/><Relationship Id="rId6" Type="http://schemas.openxmlformats.org/officeDocument/2006/relationships/image" Target="../media/image107.emf"/><Relationship Id="rId5" Type="http://schemas.openxmlformats.org/officeDocument/2006/relationships/oleObject" Target="../embeddings/oleObject91.bin"/><Relationship Id="rId4" Type="http://schemas.openxmlformats.org/officeDocument/2006/relationships/image" Target="../media/image106.wmf"/><Relationship Id="rId3" Type="http://schemas.openxmlformats.org/officeDocument/2006/relationships/oleObject" Target="../embeddings/oleObject90.bin"/><Relationship Id="rId2" Type="http://schemas.openxmlformats.org/officeDocument/2006/relationships/image" Target="../media/image105.emf"/><Relationship Id="rId1" Type="http://schemas.openxmlformats.org/officeDocument/2006/relationships/oleObject" Target="../embeddings/oleObject89.bin"/></Relationships>
</file>

<file path=ppt/slides/_rels/slide48.xml.rels><?xml version="1.0" encoding="UTF-8" standalone="yes"?>
<Relationships xmlns="http://schemas.openxmlformats.org/package/2006/relationships"><Relationship Id="rId7" Type="http://schemas.openxmlformats.org/officeDocument/2006/relationships/vmlDrawing" Target="../drawings/vmlDrawing43.vml"/><Relationship Id="rId6" Type="http://schemas.openxmlformats.org/officeDocument/2006/relationships/slideLayout" Target="../slideLayouts/slideLayout2.xml"/><Relationship Id="rId5" Type="http://schemas.openxmlformats.org/officeDocument/2006/relationships/image" Target="../media/image110.wmf"/><Relationship Id="rId4" Type="http://schemas.openxmlformats.org/officeDocument/2006/relationships/oleObject" Target="../embeddings/oleObject93.bin"/><Relationship Id="rId3" Type="http://schemas.openxmlformats.org/officeDocument/2006/relationships/image" Target="../media/image109.emf"/><Relationship Id="rId2" Type="http://schemas.openxmlformats.org/officeDocument/2006/relationships/oleObject" Target="../embeddings/oleObject92.bin"/><Relationship Id="rId1" Type="http://schemas.openxmlformats.org/officeDocument/2006/relationships/image" Target="../media/image10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13.emf"/><Relationship Id="rId3" Type="http://schemas.openxmlformats.org/officeDocument/2006/relationships/oleObject" Target="../embeddings/oleObject9.bin"/><Relationship Id="rId2" Type="http://schemas.openxmlformats.org/officeDocument/2006/relationships/image" Target="../media/image12.wmf"/><Relationship Id="rId1" Type="http://schemas.openxmlformats.org/officeDocument/2006/relationships/oleObject" Target="../embeddings/oleObject8.bin"/></Relationships>
</file>

<file path=ppt/slides/_rels/slide50.xml.rels><?xml version="1.0" encoding="UTF-8" standalone="yes"?>
<Relationships xmlns="http://schemas.openxmlformats.org/package/2006/relationships"><Relationship Id="rId4" Type="http://schemas.openxmlformats.org/officeDocument/2006/relationships/vmlDrawing" Target="../drawings/vmlDrawing44.vml"/><Relationship Id="rId3" Type="http://schemas.openxmlformats.org/officeDocument/2006/relationships/slideLayout" Target="../slideLayouts/slideLayout2.xml"/><Relationship Id="rId2" Type="http://schemas.openxmlformats.org/officeDocument/2006/relationships/image" Target="../media/image111.wmf"/><Relationship Id="rId1" Type="http://schemas.openxmlformats.org/officeDocument/2006/relationships/oleObject" Target="../embeddings/oleObject94.bin"/></Relationships>
</file>

<file path=ppt/slides/_rels/slide51.xml.rels><?xml version="1.0" encoding="UTF-8" standalone="yes"?>
<Relationships xmlns="http://schemas.openxmlformats.org/package/2006/relationships"><Relationship Id="rId6" Type="http://schemas.openxmlformats.org/officeDocument/2006/relationships/vmlDrawing" Target="../drawings/vmlDrawing45.vml"/><Relationship Id="rId5" Type="http://schemas.openxmlformats.org/officeDocument/2006/relationships/slideLayout" Target="../slideLayouts/slideLayout2.xml"/><Relationship Id="rId4" Type="http://schemas.openxmlformats.org/officeDocument/2006/relationships/image" Target="../media/image113.wmf"/><Relationship Id="rId3" Type="http://schemas.openxmlformats.org/officeDocument/2006/relationships/oleObject" Target="../embeddings/oleObject96.bin"/><Relationship Id="rId2" Type="http://schemas.openxmlformats.org/officeDocument/2006/relationships/image" Target="../media/image112.emf"/><Relationship Id="rId1" Type="http://schemas.openxmlformats.org/officeDocument/2006/relationships/oleObject" Target="../embeddings/oleObject95.bin"/></Relationships>
</file>

<file path=ppt/slides/_rels/slide52.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46.vml"/><Relationship Id="rId3" Type="http://schemas.openxmlformats.org/officeDocument/2006/relationships/slideLayout" Target="../slideLayouts/slideLayout2.xml"/><Relationship Id="rId2" Type="http://schemas.openxmlformats.org/officeDocument/2006/relationships/image" Target="../media/image114.wmf"/><Relationship Id="rId1" Type="http://schemas.openxmlformats.org/officeDocument/2006/relationships/oleObject" Target="../embeddings/oleObject97.bin"/></Relationships>
</file>

<file path=ppt/slides/_rels/slide53.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vmlDrawing" Target="../drawings/vmlDrawing47.vml"/><Relationship Id="rId5" Type="http://schemas.openxmlformats.org/officeDocument/2006/relationships/slideLayout" Target="../slideLayouts/slideLayout2.xml"/><Relationship Id="rId4" Type="http://schemas.openxmlformats.org/officeDocument/2006/relationships/image" Target="../media/image116.wmf"/><Relationship Id="rId3" Type="http://schemas.openxmlformats.org/officeDocument/2006/relationships/oleObject" Target="../embeddings/oleObject99.bin"/><Relationship Id="rId2" Type="http://schemas.openxmlformats.org/officeDocument/2006/relationships/image" Target="../media/image115.wmf"/><Relationship Id="rId1" Type="http://schemas.openxmlformats.org/officeDocument/2006/relationships/oleObject" Target="../embeddings/oleObject98.bin"/></Relationships>
</file>

<file path=ppt/slides/_rels/slide54.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vmlDrawing" Target="../drawings/vmlDrawing48.vml"/><Relationship Id="rId4" Type="http://schemas.openxmlformats.org/officeDocument/2006/relationships/slideLayout" Target="../slideLayouts/slideLayout2.xml"/><Relationship Id="rId3" Type="http://schemas.openxmlformats.org/officeDocument/2006/relationships/image" Target="../media/image118.wmf"/><Relationship Id="rId2" Type="http://schemas.openxmlformats.org/officeDocument/2006/relationships/oleObject" Target="../embeddings/oleObject100.bin"/><Relationship Id="rId1" Type="http://schemas.openxmlformats.org/officeDocument/2006/relationships/image" Target="../media/image117.png"/></Relationships>
</file>

<file path=ppt/slides/_rels/slide55.xml.rels><?xml version="1.0" encoding="UTF-8" standalone="yes"?>
<Relationships xmlns="http://schemas.openxmlformats.org/package/2006/relationships"><Relationship Id="rId8" Type="http://schemas.openxmlformats.org/officeDocument/2006/relationships/vmlDrawing" Target="../drawings/vmlDrawing49.vml"/><Relationship Id="rId7" Type="http://schemas.openxmlformats.org/officeDocument/2006/relationships/slideLayout" Target="../slideLayouts/slideLayout2.xml"/><Relationship Id="rId6" Type="http://schemas.openxmlformats.org/officeDocument/2006/relationships/image" Target="../media/image121.wmf"/><Relationship Id="rId5" Type="http://schemas.openxmlformats.org/officeDocument/2006/relationships/oleObject" Target="../embeddings/oleObject103.bin"/><Relationship Id="rId4" Type="http://schemas.openxmlformats.org/officeDocument/2006/relationships/image" Target="../media/image120.wmf"/><Relationship Id="rId3" Type="http://schemas.openxmlformats.org/officeDocument/2006/relationships/oleObject" Target="../embeddings/oleObject102.bin"/><Relationship Id="rId2" Type="http://schemas.openxmlformats.org/officeDocument/2006/relationships/image" Target="../media/image119.wmf"/><Relationship Id="rId1" Type="http://schemas.openxmlformats.org/officeDocument/2006/relationships/oleObject" Target="../embeddings/oleObject101.bin"/></Relationships>
</file>

<file path=ppt/slides/_rels/slide56.xml.rels><?xml version="1.0" encoding="UTF-8" standalone="yes"?>
<Relationships xmlns="http://schemas.openxmlformats.org/package/2006/relationships"><Relationship Id="rId5" Type="http://schemas.openxmlformats.org/officeDocument/2006/relationships/vmlDrawing" Target="../drawings/vmlDrawing50.vml"/><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122.wmf"/><Relationship Id="rId1" Type="http://schemas.openxmlformats.org/officeDocument/2006/relationships/oleObject" Target="../embeddings/oleObject104.bin"/></Relationships>
</file>

<file path=ppt/slides/_rels/slide57.xml.rels><?xml version="1.0" encoding="UTF-8" standalone="yes"?>
<Relationships xmlns="http://schemas.openxmlformats.org/package/2006/relationships"><Relationship Id="rId9" Type="http://schemas.openxmlformats.org/officeDocument/2006/relationships/oleObject" Target="../embeddings/oleObject109.bin"/><Relationship Id="rId8" Type="http://schemas.openxmlformats.org/officeDocument/2006/relationships/image" Target="../media/image126.wmf"/><Relationship Id="rId7" Type="http://schemas.openxmlformats.org/officeDocument/2006/relationships/oleObject" Target="../embeddings/oleObject108.bin"/><Relationship Id="rId6" Type="http://schemas.openxmlformats.org/officeDocument/2006/relationships/image" Target="../media/image125.wmf"/><Relationship Id="rId5" Type="http://schemas.openxmlformats.org/officeDocument/2006/relationships/oleObject" Target="../embeddings/oleObject107.bin"/><Relationship Id="rId4" Type="http://schemas.openxmlformats.org/officeDocument/2006/relationships/image" Target="../media/image124.wmf"/><Relationship Id="rId36" Type="http://schemas.openxmlformats.org/officeDocument/2006/relationships/vmlDrawing" Target="../drawings/vmlDrawing51.vml"/><Relationship Id="rId35" Type="http://schemas.openxmlformats.org/officeDocument/2006/relationships/slideLayout" Target="../slideLayouts/slideLayout2.xml"/><Relationship Id="rId34" Type="http://schemas.openxmlformats.org/officeDocument/2006/relationships/image" Target="../media/image138.wmf"/><Relationship Id="rId33" Type="http://schemas.openxmlformats.org/officeDocument/2006/relationships/oleObject" Target="../embeddings/oleObject122.bin"/><Relationship Id="rId32" Type="http://schemas.openxmlformats.org/officeDocument/2006/relationships/image" Target="../media/image137.wmf"/><Relationship Id="rId31" Type="http://schemas.openxmlformats.org/officeDocument/2006/relationships/oleObject" Target="../embeddings/oleObject121.bin"/><Relationship Id="rId30" Type="http://schemas.openxmlformats.org/officeDocument/2006/relationships/image" Target="../media/image136.wmf"/><Relationship Id="rId3" Type="http://schemas.openxmlformats.org/officeDocument/2006/relationships/oleObject" Target="../embeddings/oleObject106.bin"/><Relationship Id="rId29" Type="http://schemas.openxmlformats.org/officeDocument/2006/relationships/oleObject" Target="../embeddings/oleObject120.bin"/><Relationship Id="rId28" Type="http://schemas.openxmlformats.org/officeDocument/2006/relationships/image" Target="../media/image135.wmf"/><Relationship Id="rId27" Type="http://schemas.openxmlformats.org/officeDocument/2006/relationships/oleObject" Target="../embeddings/oleObject119.bin"/><Relationship Id="rId26" Type="http://schemas.openxmlformats.org/officeDocument/2006/relationships/image" Target="../media/image134.wmf"/><Relationship Id="rId25" Type="http://schemas.openxmlformats.org/officeDocument/2006/relationships/oleObject" Target="../embeddings/oleObject118.bin"/><Relationship Id="rId24" Type="http://schemas.openxmlformats.org/officeDocument/2006/relationships/image" Target="../media/image133.wmf"/><Relationship Id="rId23" Type="http://schemas.openxmlformats.org/officeDocument/2006/relationships/oleObject" Target="../embeddings/oleObject117.bin"/><Relationship Id="rId22" Type="http://schemas.openxmlformats.org/officeDocument/2006/relationships/image" Target="../media/image132.wmf"/><Relationship Id="rId21" Type="http://schemas.openxmlformats.org/officeDocument/2006/relationships/oleObject" Target="../embeddings/oleObject116.bin"/><Relationship Id="rId20" Type="http://schemas.openxmlformats.org/officeDocument/2006/relationships/image" Target="../media/image131.wmf"/><Relationship Id="rId2" Type="http://schemas.openxmlformats.org/officeDocument/2006/relationships/image" Target="../media/image123.wmf"/><Relationship Id="rId19" Type="http://schemas.openxmlformats.org/officeDocument/2006/relationships/oleObject" Target="../embeddings/oleObject115.bin"/><Relationship Id="rId18" Type="http://schemas.openxmlformats.org/officeDocument/2006/relationships/image" Target="../media/image130.wmf"/><Relationship Id="rId17" Type="http://schemas.openxmlformats.org/officeDocument/2006/relationships/oleObject" Target="../embeddings/oleObject114.bin"/><Relationship Id="rId16" Type="http://schemas.openxmlformats.org/officeDocument/2006/relationships/oleObject" Target="../embeddings/oleObject113.bin"/><Relationship Id="rId15" Type="http://schemas.openxmlformats.org/officeDocument/2006/relationships/oleObject" Target="../embeddings/oleObject112.bin"/><Relationship Id="rId14" Type="http://schemas.openxmlformats.org/officeDocument/2006/relationships/image" Target="../media/image129.wmf"/><Relationship Id="rId13" Type="http://schemas.openxmlformats.org/officeDocument/2006/relationships/oleObject" Target="../embeddings/oleObject111.bin"/><Relationship Id="rId12" Type="http://schemas.openxmlformats.org/officeDocument/2006/relationships/image" Target="../media/image128.wmf"/><Relationship Id="rId11" Type="http://schemas.openxmlformats.org/officeDocument/2006/relationships/oleObject" Target="../embeddings/oleObject110.bin"/><Relationship Id="rId10" Type="http://schemas.openxmlformats.org/officeDocument/2006/relationships/image" Target="../media/image127.wmf"/><Relationship Id="rId1" Type="http://schemas.openxmlformats.org/officeDocument/2006/relationships/oleObject" Target="../embeddings/oleObject105.bin"/></Relationships>
</file>

<file path=ppt/slides/_rels/slide58.xml.rels><?xml version="1.0" encoding="UTF-8" standalone="yes"?>
<Relationships xmlns="http://schemas.openxmlformats.org/package/2006/relationships"><Relationship Id="rId4" Type="http://schemas.openxmlformats.org/officeDocument/2006/relationships/vmlDrawing" Target="../drawings/vmlDrawing52.vml"/><Relationship Id="rId3" Type="http://schemas.openxmlformats.org/officeDocument/2006/relationships/slideLayout" Target="../slideLayouts/slideLayout2.xml"/><Relationship Id="rId2" Type="http://schemas.openxmlformats.org/officeDocument/2006/relationships/image" Target="../media/image139.wmf"/><Relationship Id="rId1" Type="http://schemas.openxmlformats.org/officeDocument/2006/relationships/oleObject" Target="../embeddings/oleObject123.bin"/></Relationships>
</file>

<file path=ppt/slides/_rels/slide59.xml.rels><?xml version="1.0" encoding="UTF-8" standalone="yes"?>
<Relationships xmlns="http://schemas.openxmlformats.org/package/2006/relationships"><Relationship Id="rId6" Type="http://schemas.openxmlformats.org/officeDocument/2006/relationships/vmlDrawing" Target="../drawings/vmlDrawing53.vml"/><Relationship Id="rId5" Type="http://schemas.openxmlformats.org/officeDocument/2006/relationships/slideLayout" Target="../slideLayouts/slideLayout2.xml"/><Relationship Id="rId4" Type="http://schemas.openxmlformats.org/officeDocument/2006/relationships/image" Target="../media/image141.wmf"/><Relationship Id="rId3" Type="http://schemas.openxmlformats.org/officeDocument/2006/relationships/oleObject" Target="../embeddings/oleObject125.bin"/><Relationship Id="rId2" Type="http://schemas.openxmlformats.org/officeDocument/2006/relationships/image" Target="../media/image140.wmf"/><Relationship Id="rId1" Type="http://schemas.openxmlformats.org/officeDocument/2006/relationships/oleObject" Target="../embeddings/oleObject124.bin"/></Relationships>
</file>

<file path=ppt/slides/_rels/slide6.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wmf"/><Relationship Id="rId1" Type="http://schemas.openxmlformats.org/officeDocument/2006/relationships/oleObject" Target="../embeddings/oleObject10.bin"/></Relationships>
</file>

<file path=ppt/slides/_rels/slide60.xml.rels><?xml version="1.0" encoding="UTF-8" standalone="yes"?>
<Relationships xmlns="http://schemas.openxmlformats.org/package/2006/relationships"><Relationship Id="rId9" Type="http://schemas.openxmlformats.org/officeDocument/2006/relationships/oleObject" Target="../embeddings/oleObject130.bin"/><Relationship Id="rId8" Type="http://schemas.openxmlformats.org/officeDocument/2006/relationships/image" Target="../media/image145.emf"/><Relationship Id="rId7" Type="http://schemas.openxmlformats.org/officeDocument/2006/relationships/oleObject" Target="../embeddings/oleObject129.bin"/><Relationship Id="rId6" Type="http://schemas.openxmlformats.org/officeDocument/2006/relationships/image" Target="../media/image144.wmf"/><Relationship Id="rId5" Type="http://schemas.openxmlformats.org/officeDocument/2006/relationships/oleObject" Target="../embeddings/oleObject128.bin"/><Relationship Id="rId4" Type="http://schemas.openxmlformats.org/officeDocument/2006/relationships/image" Target="../media/image143.wmf"/><Relationship Id="rId3" Type="http://schemas.openxmlformats.org/officeDocument/2006/relationships/oleObject" Target="../embeddings/oleObject127.bin"/><Relationship Id="rId2" Type="http://schemas.openxmlformats.org/officeDocument/2006/relationships/image" Target="../media/image142.wmf"/><Relationship Id="rId12" Type="http://schemas.openxmlformats.org/officeDocument/2006/relationships/vmlDrawing" Target="../drawings/vmlDrawing54.vml"/><Relationship Id="rId11" Type="http://schemas.openxmlformats.org/officeDocument/2006/relationships/slideLayout" Target="../slideLayouts/slideLayout2.xml"/><Relationship Id="rId10" Type="http://schemas.openxmlformats.org/officeDocument/2006/relationships/image" Target="../media/image146.wmf"/><Relationship Id="rId1" Type="http://schemas.openxmlformats.org/officeDocument/2006/relationships/oleObject" Target="../embeddings/oleObject126.bin"/></Relationships>
</file>

<file path=ppt/slides/_rels/slide61.xml.rels><?xml version="1.0" encoding="UTF-8" standalone="yes"?>
<Relationships xmlns="http://schemas.openxmlformats.org/package/2006/relationships"><Relationship Id="rId9" Type="http://schemas.openxmlformats.org/officeDocument/2006/relationships/oleObject" Target="../embeddings/oleObject135.bin"/><Relationship Id="rId8" Type="http://schemas.openxmlformats.org/officeDocument/2006/relationships/image" Target="../media/image149.wmf"/><Relationship Id="rId7" Type="http://schemas.openxmlformats.org/officeDocument/2006/relationships/oleObject" Target="../embeddings/oleObject134.bin"/><Relationship Id="rId6" Type="http://schemas.openxmlformats.org/officeDocument/2006/relationships/image" Target="../media/image148.wmf"/><Relationship Id="rId5" Type="http://schemas.openxmlformats.org/officeDocument/2006/relationships/oleObject" Target="../embeddings/oleObject133.bin"/><Relationship Id="rId4" Type="http://schemas.openxmlformats.org/officeDocument/2006/relationships/image" Target="../media/image147.wmf"/><Relationship Id="rId3" Type="http://schemas.openxmlformats.org/officeDocument/2006/relationships/oleObject" Target="../embeddings/oleObject132.bin"/><Relationship Id="rId2" Type="http://schemas.openxmlformats.org/officeDocument/2006/relationships/image" Target="../media/image124.wmf"/><Relationship Id="rId14" Type="http://schemas.openxmlformats.org/officeDocument/2006/relationships/vmlDrawing" Target="../drawings/vmlDrawing55.vml"/><Relationship Id="rId13" Type="http://schemas.openxmlformats.org/officeDocument/2006/relationships/slideLayout" Target="../slideLayouts/slideLayout2.xml"/><Relationship Id="rId12" Type="http://schemas.openxmlformats.org/officeDocument/2006/relationships/image" Target="../media/image151.wmf"/><Relationship Id="rId11" Type="http://schemas.openxmlformats.org/officeDocument/2006/relationships/oleObject" Target="../embeddings/oleObject136.bin"/><Relationship Id="rId10" Type="http://schemas.openxmlformats.org/officeDocument/2006/relationships/image" Target="../media/image150.wmf"/><Relationship Id="rId1" Type="http://schemas.openxmlformats.org/officeDocument/2006/relationships/oleObject" Target="../embeddings/oleObject131.bin"/></Relationships>
</file>

<file path=ppt/slides/_rels/slide62.xml.rels><?xml version="1.0" encoding="UTF-8" standalone="yes"?>
<Relationships xmlns="http://schemas.openxmlformats.org/package/2006/relationships"><Relationship Id="rId4" Type="http://schemas.openxmlformats.org/officeDocument/2006/relationships/vmlDrawing" Target="../drawings/vmlDrawing56.vml"/><Relationship Id="rId3" Type="http://schemas.openxmlformats.org/officeDocument/2006/relationships/slideLayout" Target="../slideLayouts/slideLayout2.xml"/><Relationship Id="rId2" Type="http://schemas.openxmlformats.org/officeDocument/2006/relationships/image" Target="../media/image152.wmf"/><Relationship Id="rId1" Type="http://schemas.openxmlformats.org/officeDocument/2006/relationships/oleObject" Target="../embeddings/oleObject137.bin"/></Relationships>
</file>

<file path=ppt/slides/_rels/slide63.xml.rels><?xml version="1.0" encoding="UTF-8" standalone="yes"?>
<Relationships xmlns="http://schemas.openxmlformats.org/package/2006/relationships"><Relationship Id="rId6" Type="http://schemas.openxmlformats.org/officeDocument/2006/relationships/vmlDrawing" Target="../drawings/vmlDrawing57.vml"/><Relationship Id="rId5" Type="http://schemas.openxmlformats.org/officeDocument/2006/relationships/slideLayout" Target="../slideLayouts/slideLayout2.xml"/><Relationship Id="rId4" Type="http://schemas.openxmlformats.org/officeDocument/2006/relationships/image" Target="../media/image154.wmf"/><Relationship Id="rId3" Type="http://schemas.openxmlformats.org/officeDocument/2006/relationships/oleObject" Target="../embeddings/oleObject139.bin"/><Relationship Id="rId2" Type="http://schemas.openxmlformats.org/officeDocument/2006/relationships/image" Target="../media/image153.wmf"/><Relationship Id="rId1" Type="http://schemas.openxmlformats.org/officeDocument/2006/relationships/oleObject" Target="../embeddings/oleObject138.bin"/></Relationships>
</file>

<file path=ppt/slides/_rels/slide64.xml.rels><?xml version="1.0" encoding="UTF-8" standalone="yes"?>
<Relationships xmlns="http://schemas.openxmlformats.org/package/2006/relationships"><Relationship Id="rId4" Type="http://schemas.openxmlformats.org/officeDocument/2006/relationships/vmlDrawing" Target="../drawings/vmlDrawing58.vml"/><Relationship Id="rId3" Type="http://schemas.openxmlformats.org/officeDocument/2006/relationships/slideLayout" Target="../slideLayouts/slideLayout2.xml"/><Relationship Id="rId2" Type="http://schemas.openxmlformats.org/officeDocument/2006/relationships/image" Target="../media/image155.wmf"/><Relationship Id="rId1" Type="http://schemas.openxmlformats.org/officeDocument/2006/relationships/oleObject" Target="../embeddings/oleObject140.bin"/></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7.GIF"/><Relationship Id="rId1" Type="http://schemas.openxmlformats.org/officeDocument/2006/relationships/image" Target="../media/image156.GIF"/></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6.wmf"/><Relationship Id="rId1" Type="http://schemas.openxmlformats.org/officeDocument/2006/relationships/oleObject" Target="../embeddings/oleObject11.bin"/></Relationships>
</file>

<file path=ppt/slides/_rels/slide8.xml.rels><?xml version="1.0" encoding="UTF-8" standalone="yes"?>
<Relationships xmlns="http://schemas.openxmlformats.org/package/2006/relationships"><Relationship Id="rId8" Type="http://schemas.openxmlformats.org/officeDocument/2006/relationships/vmlDrawing" Target="../drawings/vmlDrawing7.vml"/><Relationship Id="rId7"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wmf"/><Relationship Id="rId3" Type="http://schemas.openxmlformats.org/officeDocument/2006/relationships/oleObject" Target="../embeddings/oleObject12.bin"/><Relationship Id="rId2" Type="http://schemas.openxmlformats.org/officeDocument/2006/relationships/image" Target="../media/image18.png"/><Relationship Id="rId1" Type="http://schemas.openxmlformats.org/officeDocument/2006/relationships/image" Target="../media/image17.png"/></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2.xml"/><Relationship Id="rId4" Type="http://schemas.openxmlformats.org/officeDocument/2006/relationships/image" Target="../media/image23.wmf"/><Relationship Id="rId3" Type="http://schemas.openxmlformats.org/officeDocument/2006/relationships/oleObject" Target="../embeddings/oleObject14.bin"/><Relationship Id="rId2" Type="http://schemas.openxmlformats.org/officeDocument/2006/relationships/image" Target="../media/image22.wmf"/><Relationship Id="rId1" Type="http://schemas.openxmlformats.org/officeDocument/2006/relationships/oleObject" Target="../embeddings/oleObject1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title"/>
          </p:nvPr>
        </p:nvSpPr>
        <p:spPr>
          <a:xfrm>
            <a:off x="2133600" y="228600"/>
            <a:ext cx="5181600" cy="914400"/>
          </a:xfrm>
          <a:ln>
            <a:solidFill>
              <a:srgbClr val="0000FF">
                <a:alpha val="100000"/>
              </a:srgbClr>
            </a:solidFill>
            <a:miter lim="800000"/>
          </a:ln>
        </p:spPr>
        <p:txBody>
          <a:bodyPr vert="horz" wrap="square" lIns="91440" tIns="45720" rIns="91440" bIns="45720" anchor="b" anchorCtr="0"/>
          <a:p>
            <a:pPr algn="ctr" eaLnBrk="1" hangingPunct="1"/>
            <a:r>
              <a:rPr lang="zh-CN" altLang="en-US" sz="5100" b="1" dirty="0">
                <a:solidFill>
                  <a:srgbClr val="0000FF"/>
                </a:solidFill>
                <a:latin typeface="宋体" panose="02010600030101010101" pitchFamily="2" charset="-122"/>
                <a:ea typeface="宋体" panose="02010600030101010101" pitchFamily="2" charset="-122"/>
              </a:rPr>
              <a:t>第二章</a:t>
            </a:r>
            <a:r>
              <a:rPr lang="zh-CN" altLang="en-US" sz="5100" b="1" dirty="0">
                <a:solidFill>
                  <a:srgbClr val="0000FF"/>
                </a:solidFill>
                <a:latin typeface="黑体" panose="02010609060101010101" pitchFamily="49" charset="-122"/>
                <a:ea typeface="宋体" panose="02010600030101010101" pitchFamily="2" charset="-122"/>
              </a:rPr>
              <a:t> </a:t>
            </a:r>
            <a:r>
              <a:rPr lang="zh-CN" altLang="en-US" sz="5100" b="1" dirty="0">
                <a:solidFill>
                  <a:srgbClr val="0000FF"/>
                </a:solidFill>
                <a:latin typeface="宋体" panose="02010600030101010101" pitchFamily="2" charset="-122"/>
                <a:ea typeface="宋体" panose="02010600030101010101" pitchFamily="2" charset="-122"/>
              </a:rPr>
              <a:t>静电场</a:t>
            </a:r>
            <a:r>
              <a:rPr lang="zh-CN" altLang="en-US" sz="5100" b="1" dirty="0">
                <a:solidFill>
                  <a:srgbClr val="0000FF"/>
                </a:solidFill>
                <a:latin typeface="黑体" panose="02010609060101010101" pitchFamily="49" charset="-122"/>
                <a:ea typeface="黑体" panose="02010609060101010101" pitchFamily="49" charset="-122"/>
              </a:rPr>
              <a:t> </a:t>
            </a:r>
            <a:endParaRPr lang="zh-CN" altLang="en-US" sz="5100" b="1" dirty="0">
              <a:solidFill>
                <a:srgbClr val="0000FF"/>
              </a:solidFill>
              <a:latin typeface="黑体" panose="02010609060101010101" pitchFamily="49" charset="-122"/>
              <a:ea typeface="黑体" panose="02010609060101010101" pitchFamily="49" charset="-122"/>
            </a:endParaRPr>
          </a:p>
        </p:txBody>
      </p:sp>
      <p:sp>
        <p:nvSpPr>
          <p:cNvPr id="4099" name="Text Box 37"/>
          <p:cNvSpPr txBox="1"/>
          <p:nvPr/>
        </p:nvSpPr>
        <p:spPr>
          <a:xfrm>
            <a:off x="381000" y="2286000"/>
            <a:ext cx="7162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spcBef>
                <a:spcPct val="50000"/>
              </a:spcBef>
              <a:buClrTx/>
              <a:buSzTx/>
              <a:buFontTx/>
              <a:buNone/>
            </a:pPr>
            <a:endParaRPr lang="en-US" altLang="zh-CN" sz="2400" dirty="0">
              <a:ea typeface="宋体" panose="02010600030101010101" pitchFamily="2" charset="-122"/>
            </a:endParaRPr>
          </a:p>
        </p:txBody>
      </p:sp>
      <p:pic>
        <p:nvPicPr>
          <p:cNvPr id="4100" name="图片 4" descr="a9bddb62b8c3e87e6494b7476657088c.png"/>
          <p:cNvPicPr>
            <a:picLocks noChangeAspect="1"/>
          </p:cNvPicPr>
          <p:nvPr/>
        </p:nvPicPr>
        <p:blipFill>
          <a:blip r:embed="rId1"/>
          <a:stretch>
            <a:fillRect/>
          </a:stretch>
        </p:blipFill>
        <p:spPr>
          <a:xfrm>
            <a:off x="304800" y="1524000"/>
            <a:ext cx="3429000" cy="1863725"/>
          </a:xfrm>
          <a:prstGeom prst="rect">
            <a:avLst/>
          </a:prstGeom>
          <a:noFill/>
          <a:ln w="9525">
            <a:noFill/>
          </a:ln>
        </p:spPr>
      </p:pic>
      <p:sp>
        <p:nvSpPr>
          <p:cNvPr id="4101" name="TextBox 5"/>
          <p:cNvSpPr txBox="1"/>
          <p:nvPr/>
        </p:nvSpPr>
        <p:spPr>
          <a:xfrm>
            <a:off x="990600" y="3200400"/>
            <a:ext cx="1524000" cy="461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just" eaLnBrk="1" hangingPunct="1">
              <a:spcBef>
                <a:spcPct val="0"/>
              </a:spcBef>
              <a:buClrTx/>
              <a:buSzTx/>
              <a:buFontTx/>
              <a:buNone/>
            </a:pPr>
            <a:r>
              <a:rPr lang="zh-CN" altLang="en-US" sz="2400" dirty="0">
                <a:latin typeface="Times New Roman" panose="02020603050405020304" pitchFamily="18" charset="0"/>
                <a:ea typeface="宋体" panose="02010600030101010101" pitchFamily="2" charset="-122"/>
              </a:rPr>
              <a:t>静电喷漆</a:t>
            </a:r>
            <a:endParaRPr lang="zh-CN" altLang="en-US" sz="2400" dirty="0">
              <a:latin typeface="Times New Roman" panose="02020603050405020304" pitchFamily="18" charset="0"/>
              <a:ea typeface="宋体" panose="02010600030101010101" pitchFamily="2" charset="-122"/>
            </a:endParaRPr>
          </a:p>
        </p:txBody>
      </p:sp>
      <p:pic>
        <p:nvPicPr>
          <p:cNvPr id="4102" name="图片 6" descr="W020150401331967950934.jpg"/>
          <p:cNvPicPr>
            <a:picLocks noChangeAspect="1"/>
          </p:cNvPicPr>
          <p:nvPr/>
        </p:nvPicPr>
        <p:blipFill>
          <a:blip r:embed="rId2"/>
          <a:stretch>
            <a:fillRect/>
          </a:stretch>
        </p:blipFill>
        <p:spPr>
          <a:xfrm>
            <a:off x="6705600" y="1600200"/>
            <a:ext cx="2397125" cy="3309938"/>
          </a:xfrm>
          <a:prstGeom prst="rect">
            <a:avLst/>
          </a:prstGeom>
          <a:noFill/>
          <a:ln w="9525">
            <a:noFill/>
          </a:ln>
        </p:spPr>
      </p:pic>
      <p:sp>
        <p:nvSpPr>
          <p:cNvPr id="4103" name="TextBox 7"/>
          <p:cNvSpPr txBox="1"/>
          <p:nvPr/>
        </p:nvSpPr>
        <p:spPr>
          <a:xfrm>
            <a:off x="6934200" y="5181600"/>
            <a:ext cx="1905000" cy="461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just" eaLnBrk="1" hangingPunct="1">
              <a:spcBef>
                <a:spcPct val="0"/>
              </a:spcBef>
              <a:buClrTx/>
              <a:buSzTx/>
              <a:buFontTx/>
              <a:buNone/>
            </a:pPr>
            <a:r>
              <a:rPr lang="zh-CN" altLang="en-US" sz="2400" dirty="0">
                <a:latin typeface="Times New Roman" panose="02020603050405020304" pitchFamily="18" charset="0"/>
                <a:ea typeface="宋体" panose="02010600030101010101" pitchFamily="2" charset="-122"/>
              </a:rPr>
              <a:t>静电加速器</a:t>
            </a:r>
            <a:endParaRPr lang="zh-CN" altLang="en-US" sz="2400" dirty="0">
              <a:latin typeface="Times New Roman" panose="02020603050405020304" pitchFamily="18" charset="0"/>
              <a:ea typeface="宋体" panose="02010600030101010101" pitchFamily="2" charset="-122"/>
            </a:endParaRPr>
          </a:p>
        </p:txBody>
      </p:sp>
      <p:pic>
        <p:nvPicPr>
          <p:cNvPr id="4104" name="图片 8" descr="pdT8wWFEL_1399384107.jpg"/>
          <p:cNvPicPr>
            <a:picLocks noChangeAspect="1"/>
          </p:cNvPicPr>
          <p:nvPr/>
        </p:nvPicPr>
        <p:blipFill>
          <a:blip r:embed="rId3"/>
          <a:stretch>
            <a:fillRect/>
          </a:stretch>
        </p:blipFill>
        <p:spPr>
          <a:xfrm>
            <a:off x="152400" y="3657600"/>
            <a:ext cx="3219450" cy="2720975"/>
          </a:xfrm>
          <a:prstGeom prst="rect">
            <a:avLst/>
          </a:prstGeom>
          <a:noFill/>
          <a:ln w="9525">
            <a:noFill/>
          </a:ln>
        </p:spPr>
      </p:pic>
      <p:sp>
        <p:nvSpPr>
          <p:cNvPr id="4105" name="TextBox 9"/>
          <p:cNvSpPr txBox="1"/>
          <p:nvPr/>
        </p:nvSpPr>
        <p:spPr>
          <a:xfrm>
            <a:off x="990600" y="6396038"/>
            <a:ext cx="1905000" cy="4619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just" eaLnBrk="1" hangingPunct="1">
              <a:spcBef>
                <a:spcPct val="0"/>
              </a:spcBef>
              <a:buClrTx/>
              <a:buSzTx/>
              <a:buFontTx/>
              <a:buNone/>
            </a:pPr>
            <a:r>
              <a:rPr lang="zh-CN" altLang="en-US" sz="2400" dirty="0">
                <a:latin typeface="Times New Roman" panose="02020603050405020304" pitchFamily="18" charset="0"/>
                <a:ea typeface="宋体" panose="02010600030101010101" pitchFamily="2" charset="-122"/>
              </a:rPr>
              <a:t>静电撒粉机</a:t>
            </a:r>
            <a:endParaRPr lang="zh-CN" altLang="en-US" sz="2400" dirty="0">
              <a:latin typeface="Times New Roman" panose="02020603050405020304" pitchFamily="18" charset="0"/>
              <a:ea typeface="宋体" panose="02010600030101010101" pitchFamily="2" charset="-122"/>
            </a:endParaRPr>
          </a:p>
        </p:txBody>
      </p:sp>
      <p:pic>
        <p:nvPicPr>
          <p:cNvPr id="4106" name="图片 10" descr="ABUIABACGAAg_NikyQUo1K-i_AIwgAU4twg.jpg"/>
          <p:cNvPicPr>
            <a:picLocks noChangeAspect="1"/>
          </p:cNvPicPr>
          <p:nvPr/>
        </p:nvPicPr>
        <p:blipFill>
          <a:blip r:embed="rId4"/>
          <a:stretch>
            <a:fillRect/>
          </a:stretch>
        </p:blipFill>
        <p:spPr>
          <a:xfrm>
            <a:off x="3810000" y="1371600"/>
            <a:ext cx="2859088" cy="4821238"/>
          </a:xfrm>
          <a:prstGeom prst="rect">
            <a:avLst/>
          </a:prstGeom>
          <a:noFill/>
          <a:ln w="9525">
            <a:noFill/>
          </a:ln>
        </p:spPr>
      </p:pic>
      <p:sp>
        <p:nvSpPr>
          <p:cNvPr id="4107" name="TextBox 11"/>
          <p:cNvSpPr txBox="1"/>
          <p:nvPr/>
        </p:nvSpPr>
        <p:spPr>
          <a:xfrm>
            <a:off x="4648200" y="6396038"/>
            <a:ext cx="1905000" cy="4619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just" eaLnBrk="1" hangingPunct="1">
              <a:spcBef>
                <a:spcPct val="0"/>
              </a:spcBef>
              <a:buClrTx/>
              <a:buSzTx/>
              <a:buFontTx/>
              <a:buNone/>
            </a:pPr>
            <a:r>
              <a:rPr lang="zh-CN" altLang="en-US" sz="2400" dirty="0">
                <a:latin typeface="Times New Roman" panose="02020603050405020304" pitchFamily="18" charset="0"/>
                <a:ea typeface="宋体" panose="02010600030101010101" pitchFamily="2" charset="-122"/>
              </a:rPr>
              <a:t>静电保鲜</a:t>
            </a:r>
            <a:endParaRPr lang="zh-CN" altLang="en-US" sz="2400" dirty="0">
              <a:latin typeface="Times New Roman" panose="02020603050405020304" pitchFamily="18"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Text Box 4"/>
          <p:cNvSpPr txBox="1"/>
          <p:nvPr/>
        </p:nvSpPr>
        <p:spPr>
          <a:xfrm>
            <a:off x="1828800" y="152400"/>
            <a:ext cx="5562600" cy="771525"/>
          </a:xfrm>
          <a:prstGeom prst="rect">
            <a:avLst/>
          </a:prstGeom>
          <a:no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4400" b="1" dirty="0">
                <a:solidFill>
                  <a:schemeClr val="folHlink"/>
                </a:solidFill>
                <a:latin typeface="宋体" panose="02010600030101010101" pitchFamily="2" charset="-122"/>
                <a:ea typeface="宋体" panose="02010600030101010101" pitchFamily="2" charset="-122"/>
              </a:rPr>
              <a:t>§</a:t>
            </a:r>
            <a:r>
              <a:rPr lang="en-US" altLang="zh-CN" sz="4400" b="1" dirty="0">
                <a:solidFill>
                  <a:schemeClr val="folHlink"/>
                </a:solidFill>
                <a:latin typeface="Times New Roman" panose="02020603050405020304" pitchFamily="18" charset="0"/>
                <a:ea typeface="宋体" panose="02010600030101010101" pitchFamily="2" charset="-122"/>
              </a:rPr>
              <a:t>2.2 </a:t>
            </a:r>
            <a:r>
              <a:rPr lang="zh-CN" altLang="en-US" sz="4400" b="1" dirty="0">
                <a:solidFill>
                  <a:schemeClr val="folHlink"/>
                </a:solidFill>
                <a:latin typeface="宋体" panose="02010600030101010101" pitchFamily="2" charset="-122"/>
                <a:ea typeface="宋体" panose="02010600030101010101" pitchFamily="2" charset="-122"/>
              </a:rPr>
              <a:t>静电场的电位</a:t>
            </a:r>
            <a:r>
              <a:rPr lang="zh-CN" altLang="en-US" sz="4400" b="1" dirty="0">
                <a:solidFill>
                  <a:schemeClr val="folHlink"/>
                </a:solidFill>
                <a:latin typeface="Times New Roman" panose="02020603050405020304" pitchFamily="18" charset="0"/>
                <a:ea typeface="宋体" panose="02010600030101010101" pitchFamily="2" charset="-122"/>
              </a:rPr>
              <a:t> </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graphicFrame>
        <p:nvGraphicFramePr>
          <p:cNvPr id="14339" name="Object 8"/>
          <p:cNvGraphicFramePr>
            <a:graphicFrameLocks noChangeAspect="1"/>
          </p:cNvGraphicFramePr>
          <p:nvPr/>
        </p:nvGraphicFramePr>
        <p:xfrm>
          <a:off x="457200" y="1135063"/>
          <a:ext cx="8434388" cy="5313362"/>
        </p:xfrm>
        <a:graphic>
          <a:graphicData uri="http://schemas.openxmlformats.org/presentationml/2006/ole">
            <mc:AlternateContent xmlns:mc="http://schemas.openxmlformats.org/markup-compatibility/2006">
              <mc:Choice xmlns:v="urn:schemas-microsoft-com:vml" Requires="v">
                <p:oleObj spid="_x0000_s3089" name="" r:id="rId1" imgW="8799830" imgH="5556250" progId="Word.Document.8">
                  <p:embed/>
                </p:oleObj>
              </mc:Choice>
              <mc:Fallback>
                <p:oleObj name="" r:id="rId1" imgW="8799830" imgH="5556250" progId="Word.Document.8">
                  <p:embed/>
                  <p:pic>
                    <p:nvPicPr>
                      <p:cNvPr id="0" name="图片 3088"/>
                      <p:cNvPicPr/>
                      <p:nvPr/>
                    </p:nvPicPr>
                    <p:blipFill>
                      <a:blip r:embed="rId2"/>
                      <a:stretch>
                        <a:fillRect/>
                      </a:stretch>
                    </p:blipFill>
                    <p:spPr>
                      <a:xfrm>
                        <a:off x="457200" y="1135063"/>
                        <a:ext cx="8434388" cy="5313362"/>
                      </a:xfrm>
                      <a:prstGeom prst="rect">
                        <a:avLst/>
                      </a:prstGeom>
                      <a:noFill/>
                      <a:ln w="38100">
                        <a:noFill/>
                        <a:miter/>
                      </a:ln>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ext Box 4"/>
          <p:cNvSpPr txBox="1"/>
          <p:nvPr/>
        </p:nvSpPr>
        <p:spPr>
          <a:xfrm>
            <a:off x="1828800" y="304800"/>
            <a:ext cx="5562600" cy="771525"/>
          </a:xfrm>
          <a:prstGeom prst="rect">
            <a:avLst/>
          </a:prstGeom>
          <a:no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4400" b="1" dirty="0">
                <a:solidFill>
                  <a:schemeClr val="folHlink"/>
                </a:solidFill>
                <a:latin typeface="宋体" panose="02010600030101010101" pitchFamily="2" charset="-122"/>
                <a:ea typeface="宋体" panose="02010600030101010101" pitchFamily="2" charset="-122"/>
              </a:rPr>
              <a:t>§</a:t>
            </a:r>
            <a:r>
              <a:rPr lang="en-US" altLang="zh-CN" sz="4400" b="1" dirty="0">
                <a:solidFill>
                  <a:schemeClr val="folHlink"/>
                </a:solidFill>
                <a:latin typeface="Times New Roman" panose="02020603050405020304" pitchFamily="18" charset="0"/>
                <a:ea typeface="宋体" panose="02010600030101010101" pitchFamily="2" charset="-122"/>
              </a:rPr>
              <a:t>2.2 </a:t>
            </a:r>
            <a:r>
              <a:rPr lang="zh-CN" altLang="en-US" sz="4400" b="1" dirty="0">
                <a:solidFill>
                  <a:schemeClr val="folHlink"/>
                </a:solidFill>
                <a:latin typeface="宋体" panose="02010600030101010101" pitchFamily="2" charset="-122"/>
                <a:ea typeface="宋体" panose="02010600030101010101" pitchFamily="2" charset="-122"/>
              </a:rPr>
              <a:t>静电场的电位</a:t>
            </a:r>
            <a:r>
              <a:rPr lang="zh-CN" altLang="en-US" sz="4400" b="1" dirty="0">
                <a:solidFill>
                  <a:schemeClr val="folHlink"/>
                </a:solidFill>
                <a:latin typeface="Times New Roman" panose="02020603050405020304" pitchFamily="18" charset="0"/>
                <a:ea typeface="宋体" panose="02010600030101010101" pitchFamily="2" charset="-122"/>
              </a:rPr>
              <a:t> </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graphicFrame>
        <p:nvGraphicFramePr>
          <p:cNvPr id="15363" name="Object 5"/>
          <p:cNvGraphicFramePr>
            <a:graphicFrameLocks noChangeAspect="1"/>
          </p:cNvGraphicFramePr>
          <p:nvPr/>
        </p:nvGraphicFramePr>
        <p:xfrm>
          <a:off x="1066800" y="1371600"/>
          <a:ext cx="7866063" cy="808038"/>
        </p:xfrm>
        <a:graphic>
          <a:graphicData uri="http://schemas.openxmlformats.org/presentationml/2006/ole">
            <mc:AlternateContent xmlns:mc="http://schemas.openxmlformats.org/markup-compatibility/2006">
              <mc:Choice xmlns:v="urn:schemas-microsoft-com:vml" Requires="v">
                <p:oleObj spid="_x0000_s3078" name="" r:id="rId1" imgW="7875905" imgH="808990" progId="Word.Document.8">
                  <p:embed/>
                </p:oleObj>
              </mc:Choice>
              <mc:Fallback>
                <p:oleObj name="" r:id="rId1" imgW="7875905" imgH="808990" progId="Word.Document.8">
                  <p:embed/>
                  <p:pic>
                    <p:nvPicPr>
                      <p:cNvPr id="0" name="图片 3077"/>
                      <p:cNvPicPr/>
                      <p:nvPr/>
                    </p:nvPicPr>
                    <p:blipFill>
                      <a:blip r:embed="rId2"/>
                      <a:stretch>
                        <a:fillRect/>
                      </a:stretch>
                    </p:blipFill>
                    <p:spPr>
                      <a:xfrm>
                        <a:off x="1066800" y="1371600"/>
                        <a:ext cx="7866063" cy="808038"/>
                      </a:xfrm>
                      <a:prstGeom prst="rect">
                        <a:avLst/>
                      </a:prstGeom>
                      <a:noFill/>
                      <a:ln w="38100">
                        <a:noFill/>
                        <a:miter/>
                      </a:ln>
                    </p:spPr>
                  </p:pic>
                </p:oleObj>
              </mc:Fallback>
            </mc:AlternateContent>
          </a:graphicData>
        </a:graphic>
      </p:graphicFrame>
      <p:sp>
        <p:nvSpPr>
          <p:cNvPr id="15364" name="Text Box 6"/>
          <p:cNvSpPr txBox="1"/>
          <p:nvPr/>
        </p:nvSpPr>
        <p:spPr>
          <a:xfrm>
            <a:off x="152400" y="2209800"/>
            <a:ext cx="5715000" cy="57943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just" eaLnBrk="1" hangingPunct="1">
              <a:spcBef>
                <a:spcPct val="50000"/>
              </a:spcBef>
              <a:buClrTx/>
              <a:buSzTx/>
              <a:buFontTx/>
              <a:buNone/>
            </a:pPr>
            <a:r>
              <a:rPr lang="zh-CN" altLang="en-US" b="1" dirty="0">
                <a:latin typeface="宋体" panose="02010600030101010101" pitchFamily="2" charset="-122"/>
                <a:ea typeface="宋体" panose="02010600030101010101" pitchFamily="2" charset="-122"/>
              </a:rPr>
              <a:t>二、泊松方程和拉普拉斯方程 </a:t>
            </a:r>
            <a:endParaRPr lang="zh-CN" altLang="en-US" b="1" dirty="0">
              <a:latin typeface="宋体" panose="02010600030101010101" pitchFamily="2" charset="-122"/>
              <a:ea typeface="宋体" panose="02010600030101010101" pitchFamily="2" charset="-122"/>
            </a:endParaRPr>
          </a:p>
        </p:txBody>
      </p:sp>
      <p:graphicFrame>
        <p:nvGraphicFramePr>
          <p:cNvPr id="15365" name="Object 7"/>
          <p:cNvGraphicFramePr>
            <a:graphicFrameLocks noChangeAspect="1"/>
          </p:cNvGraphicFramePr>
          <p:nvPr/>
        </p:nvGraphicFramePr>
        <p:xfrm>
          <a:off x="1066800" y="2895600"/>
          <a:ext cx="7734300" cy="1947863"/>
        </p:xfrm>
        <a:graphic>
          <a:graphicData uri="http://schemas.openxmlformats.org/presentationml/2006/ole">
            <mc:AlternateContent xmlns:mc="http://schemas.openxmlformats.org/markup-compatibility/2006">
              <mc:Choice xmlns:v="urn:schemas-microsoft-com:vml" Requires="v">
                <p:oleObj spid="_x0000_s3080" name="" r:id="rId3" imgW="7725410" imgH="1951990" progId="Word.Document.8">
                  <p:embed/>
                </p:oleObj>
              </mc:Choice>
              <mc:Fallback>
                <p:oleObj name="" r:id="rId3" imgW="7725410" imgH="1951990" progId="Word.Document.8">
                  <p:embed/>
                  <p:pic>
                    <p:nvPicPr>
                      <p:cNvPr id="0" name="图片 3079"/>
                      <p:cNvPicPr/>
                      <p:nvPr/>
                    </p:nvPicPr>
                    <p:blipFill>
                      <a:blip r:embed="rId4"/>
                      <a:stretch>
                        <a:fillRect/>
                      </a:stretch>
                    </p:blipFill>
                    <p:spPr>
                      <a:xfrm>
                        <a:off x="1066800" y="2895600"/>
                        <a:ext cx="7734300" cy="1947863"/>
                      </a:xfrm>
                      <a:prstGeom prst="rect">
                        <a:avLst/>
                      </a:prstGeom>
                      <a:noFill/>
                      <a:ln w="38100">
                        <a:noFill/>
                        <a:miter/>
                      </a:ln>
                    </p:spPr>
                  </p:pic>
                </p:oleObj>
              </mc:Fallback>
            </mc:AlternateContent>
          </a:graphicData>
        </a:graphic>
      </p:graphicFrame>
      <p:sp>
        <p:nvSpPr>
          <p:cNvPr id="15366" name="Text Box 8"/>
          <p:cNvSpPr txBox="1"/>
          <p:nvPr/>
        </p:nvSpPr>
        <p:spPr>
          <a:xfrm>
            <a:off x="152400" y="5029200"/>
            <a:ext cx="6858000" cy="57943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just" eaLnBrk="1" hangingPunct="1">
              <a:spcBef>
                <a:spcPct val="50000"/>
              </a:spcBef>
              <a:buClrTx/>
              <a:buSzTx/>
              <a:buFontTx/>
              <a:buNone/>
            </a:pPr>
            <a:r>
              <a:rPr lang="zh-CN" altLang="en-US" b="1" dirty="0">
                <a:latin typeface="Times New Roman" panose="02020603050405020304" pitchFamily="18" charset="0"/>
                <a:ea typeface="宋体" panose="02010600030101010101" pitchFamily="2" charset="-122"/>
              </a:rPr>
              <a:t>三、泊松方程的形式解与电位表达式</a:t>
            </a:r>
            <a:endParaRPr lang="zh-CN" altLang="en-US" b="1" dirty="0">
              <a:latin typeface="宋体" panose="02010600030101010101" pitchFamily="2" charset="-122"/>
              <a:ea typeface="宋体" panose="02010600030101010101" pitchFamily="2" charset="-122"/>
            </a:endParaRPr>
          </a:p>
        </p:txBody>
      </p:sp>
      <p:sp>
        <p:nvSpPr>
          <p:cNvPr id="15367" name="Text Box 9"/>
          <p:cNvSpPr txBox="1"/>
          <p:nvPr/>
        </p:nvSpPr>
        <p:spPr>
          <a:xfrm>
            <a:off x="1066800" y="5867400"/>
            <a:ext cx="3810000" cy="5492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just" eaLnBrk="1" hangingPunct="1">
              <a:spcBef>
                <a:spcPct val="50000"/>
              </a:spcBef>
              <a:buClrTx/>
              <a:buSzTx/>
              <a:buFontTx/>
              <a:buNone/>
            </a:pPr>
            <a:r>
              <a:rPr lang="en-US" altLang="zh-CN" sz="3000" b="1" u="sng" dirty="0">
                <a:solidFill>
                  <a:schemeClr val="hlink"/>
                </a:solidFill>
                <a:latin typeface="Times New Roman" panose="02020603050405020304" pitchFamily="18" charset="0"/>
                <a:ea typeface="宋体" panose="02010600030101010101" pitchFamily="2" charset="-122"/>
              </a:rPr>
              <a:t>① </a:t>
            </a:r>
            <a:r>
              <a:rPr lang="zh-CN" altLang="en-US" sz="3000" b="1" u="sng" dirty="0">
                <a:solidFill>
                  <a:schemeClr val="hlink"/>
                </a:solidFill>
                <a:latin typeface="Times New Roman" panose="02020603050405020304" pitchFamily="18" charset="0"/>
                <a:ea typeface="宋体" panose="02010600030101010101" pitchFamily="2" charset="-122"/>
              </a:rPr>
              <a:t>泊松方程的形式解</a:t>
            </a:r>
            <a:endParaRPr lang="zh-CN" altLang="en-US" sz="3000" b="1" u="sng" dirty="0">
              <a:solidFill>
                <a:schemeClr va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ext Box 2052"/>
          <p:cNvSpPr txBox="1"/>
          <p:nvPr/>
        </p:nvSpPr>
        <p:spPr>
          <a:xfrm>
            <a:off x="1828800" y="304800"/>
            <a:ext cx="5562600" cy="771525"/>
          </a:xfrm>
          <a:prstGeom prst="rect">
            <a:avLst/>
          </a:prstGeom>
          <a:no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4400" b="1" dirty="0">
                <a:solidFill>
                  <a:schemeClr val="folHlink"/>
                </a:solidFill>
                <a:latin typeface="宋体" panose="02010600030101010101" pitchFamily="2" charset="-122"/>
                <a:ea typeface="宋体" panose="02010600030101010101" pitchFamily="2" charset="-122"/>
              </a:rPr>
              <a:t>§</a:t>
            </a:r>
            <a:r>
              <a:rPr lang="en-US" altLang="zh-CN" sz="4400" b="1" dirty="0">
                <a:solidFill>
                  <a:schemeClr val="folHlink"/>
                </a:solidFill>
                <a:latin typeface="Times New Roman" panose="02020603050405020304" pitchFamily="18" charset="0"/>
                <a:ea typeface="宋体" panose="02010600030101010101" pitchFamily="2" charset="-122"/>
              </a:rPr>
              <a:t>2.2 </a:t>
            </a:r>
            <a:r>
              <a:rPr lang="zh-CN" altLang="en-US" sz="4400" b="1" dirty="0">
                <a:solidFill>
                  <a:schemeClr val="folHlink"/>
                </a:solidFill>
                <a:latin typeface="宋体" panose="02010600030101010101" pitchFamily="2" charset="-122"/>
                <a:ea typeface="宋体" panose="02010600030101010101" pitchFamily="2" charset="-122"/>
              </a:rPr>
              <a:t>静电场的电位</a:t>
            </a:r>
            <a:r>
              <a:rPr lang="zh-CN" altLang="en-US" sz="4400" b="1" dirty="0">
                <a:solidFill>
                  <a:schemeClr val="folHlink"/>
                </a:solidFill>
                <a:latin typeface="Times New Roman" panose="02020603050405020304" pitchFamily="18" charset="0"/>
                <a:ea typeface="宋体" panose="02010600030101010101" pitchFamily="2" charset="-122"/>
              </a:rPr>
              <a:t> </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sp>
        <p:nvSpPr>
          <p:cNvPr id="16387" name="Rectangle 2054"/>
          <p:cNvSpPr/>
          <p:nvPr/>
        </p:nvSpPr>
        <p:spPr>
          <a:xfrm>
            <a:off x="-133350" y="2928938"/>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sp>
        <p:nvSpPr>
          <p:cNvPr id="16388" name="Rectangle 2056"/>
          <p:cNvSpPr/>
          <p:nvPr/>
        </p:nvSpPr>
        <p:spPr>
          <a:xfrm>
            <a:off x="1028700" y="2986088"/>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graphicFrame>
        <p:nvGraphicFramePr>
          <p:cNvPr id="16389" name="Object 2057"/>
          <p:cNvGraphicFramePr>
            <a:graphicFrameLocks noChangeAspect="1"/>
          </p:cNvGraphicFramePr>
          <p:nvPr/>
        </p:nvGraphicFramePr>
        <p:xfrm>
          <a:off x="0" y="1295400"/>
          <a:ext cx="7927975" cy="5145088"/>
        </p:xfrm>
        <a:graphic>
          <a:graphicData uri="http://schemas.openxmlformats.org/presentationml/2006/ole">
            <mc:AlternateContent xmlns:mc="http://schemas.openxmlformats.org/markup-compatibility/2006">
              <mc:Choice xmlns:v="urn:schemas-microsoft-com:vml" Requires="v">
                <p:oleObj spid="_x0000_s3077" name="" r:id="rId1" imgW="7921625" imgH="5140325" progId="Word.Document.8">
                  <p:embed/>
                </p:oleObj>
              </mc:Choice>
              <mc:Fallback>
                <p:oleObj name="" r:id="rId1" imgW="7921625" imgH="5140325" progId="Word.Document.8">
                  <p:embed/>
                  <p:pic>
                    <p:nvPicPr>
                      <p:cNvPr id="0" name="图片 3076"/>
                      <p:cNvPicPr/>
                      <p:nvPr/>
                    </p:nvPicPr>
                    <p:blipFill>
                      <a:blip r:embed="rId2"/>
                      <a:stretch>
                        <a:fillRect/>
                      </a:stretch>
                    </p:blipFill>
                    <p:spPr>
                      <a:xfrm>
                        <a:off x="0" y="1295400"/>
                        <a:ext cx="7927975" cy="5145088"/>
                      </a:xfrm>
                      <a:prstGeom prst="rect">
                        <a:avLst/>
                      </a:prstGeom>
                      <a:noFill/>
                      <a:ln w="38100">
                        <a:noFill/>
                        <a:miter/>
                      </a:ln>
                    </p:spPr>
                  </p:pic>
                </p:oleObj>
              </mc:Fallback>
            </mc:AlternateContent>
          </a:graphicData>
        </a:graphic>
      </p:graphicFrame>
      <p:sp>
        <p:nvSpPr>
          <p:cNvPr id="16390" name="AutoShape 2058"/>
          <p:cNvSpPr/>
          <p:nvPr/>
        </p:nvSpPr>
        <p:spPr>
          <a:xfrm>
            <a:off x="381000" y="4800600"/>
            <a:ext cx="838200" cy="228600"/>
          </a:xfrm>
          <a:prstGeom prst="rightArrow">
            <a:avLst>
              <a:gd name="adj1" fmla="val 50000"/>
              <a:gd name="adj2" fmla="val 91666"/>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graphicFrame>
        <p:nvGraphicFramePr>
          <p:cNvPr id="16391" name="Object 2060"/>
          <p:cNvGraphicFramePr>
            <a:graphicFrameLocks noChangeAspect="1"/>
          </p:cNvGraphicFramePr>
          <p:nvPr/>
        </p:nvGraphicFramePr>
        <p:xfrm>
          <a:off x="7467600" y="4114800"/>
          <a:ext cx="1444625" cy="2133600"/>
        </p:xfrm>
        <a:graphic>
          <a:graphicData uri="http://schemas.openxmlformats.org/presentationml/2006/ole">
            <mc:AlternateContent xmlns:mc="http://schemas.openxmlformats.org/markup-compatibility/2006">
              <mc:Choice xmlns:v="urn:schemas-microsoft-com:vml" Requires="v">
                <p:oleObj spid="_x0000_s3079" name="" r:id="rId3" imgW="1952625" imgH="2881630" progId="Visio.Drawing.11">
                  <p:embed/>
                </p:oleObj>
              </mc:Choice>
              <mc:Fallback>
                <p:oleObj name="" r:id="rId3" imgW="1952625" imgH="2881630" progId="Visio.Drawing.11">
                  <p:embed/>
                  <p:pic>
                    <p:nvPicPr>
                      <p:cNvPr id="0" name="图片 3078"/>
                      <p:cNvPicPr/>
                      <p:nvPr/>
                    </p:nvPicPr>
                    <p:blipFill>
                      <a:blip r:embed="rId4"/>
                      <a:stretch>
                        <a:fillRect/>
                      </a:stretch>
                    </p:blipFill>
                    <p:spPr>
                      <a:xfrm>
                        <a:off x="7467600" y="4114800"/>
                        <a:ext cx="1444625" cy="2133600"/>
                      </a:xfrm>
                      <a:prstGeom prst="rect">
                        <a:avLst/>
                      </a:prstGeom>
                      <a:noFill/>
                      <a:ln w="38100">
                        <a:noFill/>
                        <a:miter/>
                      </a:ln>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ext Box 4"/>
          <p:cNvSpPr txBox="1"/>
          <p:nvPr/>
        </p:nvSpPr>
        <p:spPr>
          <a:xfrm>
            <a:off x="1828800" y="304800"/>
            <a:ext cx="5562600" cy="771525"/>
          </a:xfrm>
          <a:prstGeom prst="rect">
            <a:avLst/>
          </a:prstGeom>
          <a:no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4400" b="1" dirty="0">
                <a:solidFill>
                  <a:schemeClr val="folHlink"/>
                </a:solidFill>
                <a:latin typeface="宋体" panose="02010600030101010101" pitchFamily="2" charset="-122"/>
                <a:ea typeface="宋体" panose="02010600030101010101" pitchFamily="2" charset="-122"/>
              </a:rPr>
              <a:t>§</a:t>
            </a:r>
            <a:r>
              <a:rPr lang="en-US" altLang="zh-CN" sz="4400" b="1" dirty="0">
                <a:solidFill>
                  <a:schemeClr val="folHlink"/>
                </a:solidFill>
                <a:latin typeface="Times New Roman" panose="02020603050405020304" pitchFamily="18" charset="0"/>
                <a:ea typeface="宋体" panose="02010600030101010101" pitchFamily="2" charset="-122"/>
              </a:rPr>
              <a:t>2.2 </a:t>
            </a:r>
            <a:r>
              <a:rPr lang="zh-CN" altLang="en-US" sz="4400" b="1" dirty="0">
                <a:solidFill>
                  <a:schemeClr val="folHlink"/>
                </a:solidFill>
                <a:latin typeface="宋体" panose="02010600030101010101" pitchFamily="2" charset="-122"/>
                <a:ea typeface="宋体" panose="02010600030101010101" pitchFamily="2" charset="-122"/>
              </a:rPr>
              <a:t>静电场的电位</a:t>
            </a:r>
            <a:r>
              <a:rPr lang="zh-CN" altLang="en-US" sz="4400" b="1" dirty="0">
                <a:solidFill>
                  <a:schemeClr val="folHlink"/>
                </a:solidFill>
                <a:latin typeface="Times New Roman" panose="02020603050405020304" pitchFamily="18" charset="0"/>
                <a:ea typeface="宋体" panose="02010600030101010101" pitchFamily="2" charset="-122"/>
              </a:rPr>
              <a:t> </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graphicFrame>
        <p:nvGraphicFramePr>
          <p:cNvPr id="17411" name="Object 5"/>
          <p:cNvGraphicFramePr>
            <a:graphicFrameLocks noChangeAspect="1"/>
          </p:cNvGraphicFramePr>
          <p:nvPr/>
        </p:nvGraphicFramePr>
        <p:xfrm>
          <a:off x="374650" y="1298575"/>
          <a:ext cx="7951788" cy="3795713"/>
        </p:xfrm>
        <a:graphic>
          <a:graphicData uri="http://schemas.openxmlformats.org/presentationml/2006/ole">
            <mc:AlternateContent xmlns:mc="http://schemas.openxmlformats.org/markup-compatibility/2006">
              <mc:Choice xmlns:v="urn:schemas-microsoft-com:vml" Requires="v">
                <p:oleObj spid="_x0000_s3086" name="" r:id="rId1" imgW="7958455" imgH="3805555" progId="Word.Document.8">
                  <p:embed/>
                </p:oleObj>
              </mc:Choice>
              <mc:Fallback>
                <p:oleObj name="" r:id="rId1" imgW="7958455" imgH="3805555" progId="Word.Document.8">
                  <p:embed/>
                  <p:pic>
                    <p:nvPicPr>
                      <p:cNvPr id="0" name="图片 3085"/>
                      <p:cNvPicPr/>
                      <p:nvPr/>
                    </p:nvPicPr>
                    <p:blipFill>
                      <a:blip r:embed="rId2"/>
                      <a:stretch>
                        <a:fillRect/>
                      </a:stretch>
                    </p:blipFill>
                    <p:spPr>
                      <a:xfrm>
                        <a:off x="374650" y="1298575"/>
                        <a:ext cx="7951788" cy="3795713"/>
                      </a:xfrm>
                      <a:prstGeom prst="rect">
                        <a:avLst/>
                      </a:prstGeom>
                      <a:noFill/>
                      <a:ln w="38100">
                        <a:noFill/>
                        <a:miter/>
                      </a:ln>
                    </p:spPr>
                  </p:pic>
                </p:oleObj>
              </mc:Fallback>
            </mc:AlternateContent>
          </a:graphicData>
        </a:graphic>
      </p:graphicFrame>
      <p:sp>
        <p:nvSpPr>
          <p:cNvPr id="17412" name="AutoShape 7"/>
          <p:cNvSpPr/>
          <p:nvPr/>
        </p:nvSpPr>
        <p:spPr>
          <a:xfrm>
            <a:off x="457200" y="2209800"/>
            <a:ext cx="838200" cy="228600"/>
          </a:xfrm>
          <a:prstGeom prst="rightArrow">
            <a:avLst>
              <a:gd name="adj1" fmla="val 50000"/>
              <a:gd name="adj2" fmla="val 91666"/>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sp>
        <p:nvSpPr>
          <p:cNvPr id="17413" name="Text Box 8"/>
          <p:cNvSpPr txBox="1"/>
          <p:nvPr/>
        </p:nvSpPr>
        <p:spPr>
          <a:xfrm>
            <a:off x="381000" y="5105400"/>
            <a:ext cx="6096000" cy="5540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just" eaLnBrk="1" hangingPunct="1">
              <a:spcBef>
                <a:spcPct val="50000"/>
              </a:spcBef>
              <a:buClrTx/>
              <a:buSzTx/>
              <a:buFontTx/>
              <a:buNone/>
            </a:pPr>
            <a:r>
              <a:rPr lang="en-US" altLang="zh-CN" sz="3000" b="1" u="sng" dirty="0">
                <a:solidFill>
                  <a:schemeClr val="hlink"/>
                </a:solidFill>
                <a:latin typeface="宋体" panose="02010600030101010101" pitchFamily="2" charset="-122"/>
                <a:ea typeface="宋体" panose="02010600030101010101" pitchFamily="2" charset="-122"/>
              </a:rPr>
              <a:t>②</a:t>
            </a:r>
            <a:r>
              <a:rPr lang="en-US" altLang="zh-CN" sz="3000" b="1" u="sng" dirty="0">
                <a:solidFill>
                  <a:schemeClr val="hlink"/>
                </a:solidFill>
                <a:latin typeface="Times New Roman" panose="02020603050405020304" pitchFamily="18" charset="0"/>
                <a:ea typeface="宋体" panose="02010600030101010101" pitchFamily="2" charset="-122"/>
              </a:rPr>
              <a:t> </a:t>
            </a:r>
            <a:r>
              <a:rPr lang="zh-CN" altLang="en-US" sz="3000" b="1" u="sng" dirty="0">
                <a:solidFill>
                  <a:schemeClr val="hlink"/>
                </a:solidFill>
                <a:latin typeface="宋体" panose="02010600030101010101" pitchFamily="2" charset="-122"/>
                <a:ea typeface="宋体" panose="02010600030101010101" pitchFamily="2" charset="-122"/>
              </a:rPr>
              <a:t>电位表达式（无限大真空区域）</a:t>
            </a:r>
            <a:r>
              <a:rPr lang="zh-CN" altLang="en-US" sz="3000" b="1" u="sng" dirty="0">
                <a:solidFill>
                  <a:schemeClr val="hlink"/>
                </a:solidFill>
                <a:latin typeface="Times New Roman" panose="02020603050405020304" pitchFamily="18" charset="0"/>
                <a:ea typeface="宋体" panose="02010600030101010101" pitchFamily="2" charset="-122"/>
              </a:rPr>
              <a:t> </a:t>
            </a:r>
            <a:endParaRPr lang="zh-CN" altLang="en-US" sz="3000" b="1" u="sng" dirty="0">
              <a:solidFill>
                <a:schemeClr val="hlink"/>
              </a:solidFill>
              <a:latin typeface="Times New Roman" panose="02020603050405020304" pitchFamily="18" charset="0"/>
              <a:ea typeface="宋体" panose="02010600030101010101" pitchFamily="2" charset="-122"/>
            </a:endParaRPr>
          </a:p>
        </p:txBody>
      </p:sp>
      <p:graphicFrame>
        <p:nvGraphicFramePr>
          <p:cNvPr id="17414" name="Object 9"/>
          <p:cNvGraphicFramePr>
            <a:graphicFrameLocks noChangeAspect="1"/>
          </p:cNvGraphicFramePr>
          <p:nvPr/>
        </p:nvGraphicFramePr>
        <p:xfrm>
          <a:off x="909638" y="5715000"/>
          <a:ext cx="7734300" cy="895350"/>
        </p:xfrm>
        <a:graphic>
          <a:graphicData uri="http://schemas.openxmlformats.org/presentationml/2006/ole">
            <mc:AlternateContent xmlns:mc="http://schemas.openxmlformats.org/markup-compatibility/2006">
              <mc:Choice xmlns:v="urn:schemas-microsoft-com:vml" Requires="v">
                <p:oleObj spid="_x0000_s3085" name="" r:id="rId3" imgW="7780020" imgH="894715" progId="Word.Document.8">
                  <p:embed/>
                </p:oleObj>
              </mc:Choice>
              <mc:Fallback>
                <p:oleObj name="" r:id="rId3" imgW="7780020" imgH="894715" progId="Word.Document.8">
                  <p:embed/>
                  <p:pic>
                    <p:nvPicPr>
                      <p:cNvPr id="0" name="图片 3084"/>
                      <p:cNvPicPr/>
                      <p:nvPr/>
                    </p:nvPicPr>
                    <p:blipFill>
                      <a:blip r:embed="rId4"/>
                      <a:stretch>
                        <a:fillRect/>
                      </a:stretch>
                    </p:blipFill>
                    <p:spPr>
                      <a:xfrm>
                        <a:off x="909638" y="5715000"/>
                        <a:ext cx="7734300" cy="895350"/>
                      </a:xfrm>
                      <a:prstGeom prst="rect">
                        <a:avLst/>
                      </a:prstGeom>
                      <a:noFill/>
                      <a:ln w="38100">
                        <a:noFill/>
                        <a:miter/>
                      </a:ln>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ext Box 1028"/>
          <p:cNvSpPr txBox="1"/>
          <p:nvPr/>
        </p:nvSpPr>
        <p:spPr>
          <a:xfrm>
            <a:off x="1828800" y="152400"/>
            <a:ext cx="5562600" cy="771525"/>
          </a:xfrm>
          <a:prstGeom prst="rect">
            <a:avLst/>
          </a:prstGeom>
          <a:no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4400" b="1" dirty="0">
                <a:solidFill>
                  <a:schemeClr val="folHlink"/>
                </a:solidFill>
                <a:latin typeface="宋体" panose="02010600030101010101" pitchFamily="2" charset="-122"/>
                <a:ea typeface="宋体" panose="02010600030101010101" pitchFamily="2" charset="-122"/>
              </a:rPr>
              <a:t>§</a:t>
            </a:r>
            <a:r>
              <a:rPr lang="en-US" altLang="zh-CN" sz="4400" b="1" dirty="0">
                <a:solidFill>
                  <a:schemeClr val="folHlink"/>
                </a:solidFill>
                <a:latin typeface="Times New Roman" panose="02020603050405020304" pitchFamily="18" charset="0"/>
                <a:ea typeface="宋体" panose="02010600030101010101" pitchFamily="2" charset="-122"/>
              </a:rPr>
              <a:t>2.2 </a:t>
            </a:r>
            <a:r>
              <a:rPr lang="zh-CN" altLang="en-US" sz="4400" b="1" dirty="0">
                <a:solidFill>
                  <a:schemeClr val="folHlink"/>
                </a:solidFill>
                <a:latin typeface="宋体" panose="02010600030101010101" pitchFamily="2" charset="-122"/>
                <a:ea typeface="宋体" panose="02010600030101010101" pitchFamily="2" charset="-122"/>
              </a:rPr>
              <a:t>静电场的电位</a:t>
            </a:r>
            <a:r>
              <a:rPr lang="zh-CN" altLang="en-US" sz="4400" b="1" dirty="0">
                <a:solidFill>
                  <a:schemeClr val="folHlink"/>
                </a:solidFill>
                <a:latin typeface="Times New Roman" panose="02020603050405020304" pitchFamily="18" charset="0"/>
                <a:ea typeface="宋体" panose="02010600030101010101" pitchFamily="2" charset="-122"/>
              </a:rPr>
              <a:t> </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graphicFrame>
        <p:nvGraphicFramePr>
          <p:cNvPr id="18435" name="Object 1029"/>
          <p:cNvGraphicFramePr>
            <a:graphicFrameLocks noChangeAspect="1"/>
          </p:cNvGraphicFramePr>
          <p:nvPr/>
        </p:nvGraphicFramePr>
        <p:xfrm>
          <a:off x="457200" y="1143000"/>
          <a:ext cx="8486775" cy="3463925"/>
        </p:xfrm>
        <a:graphic>
          <a:graphicData uri="http://schemas.openxmlformats.org/presentationml/2006/ole">
            <mc:AlternateContent xmlns:mc="http://schemas.openxmlformats.org/markup-compatibility/2006">
              <mc:Choice xmlns:v="urn:schemas-microsoft-com:vml" Requires="v">
                <p:oleObj spid="_x0000_s3087" name="" r:id="rId1" imgW="8540750" imgH="3463925" progId="Word.Document.8">
                  <p:embed/>
                </p:oleObj>
              </mc:Choice>
              <mc:Fallback>
                <p:oleObj name="" r:id="rId1" imgW="8540750" imgH="3463925" progId="Word.Document.8">
                  <p:embed/>
                  <p:pic>
                    <p:nvPicPr>
                      <p:cNvPr id="0" name="图片 3086"/>
                      <p:cNvPicPr/>
                      <p:nvPr/>
                    </p:nvPicPr>
                    <p:blipFill>
                      <a:blip r:embed="rId2"/>
                      <a:stretch>
                        <a:fillRect/>
                      </a:stretch>
                    </p:blipFill>
                    <p:spPr>
                      <a:xfrm>
                        <a:off x="457200" y="1143000"/>
                        <a:ext cx="8486775" cy="3463925"/>
                      </a:xfrm>
                      <a:prstGeom prst="rect">
                        <a:avLst/>
                      </a:prstGeom>
                      <a:noFill/>
                      <a:ln w="38100">
                        <a:noFill/>
                        <a:miter/>
                      </a:ln>
                    </p:spPr>
                  </p:pic>
                </p:oleObj>
              </mc:Fallback>
            </mc:AlternateContent>
          </a:graphicData>
        </a:graphic>
      </p:graphicFrame>
      <p:graphicFrame>
        <p:nvGraphicFramePr>
          <p:cNvPr id="18436" name="Object 1032"/>
          <p:cNvGraphicFramePr>
            <a:graphicFrameLocks noChangeAspect="1"/>
          </p:cNvGraphicFramePr>
          <p:nvPr/>
        </p:nvGraphicFramePr>
        <p:xfrm>
          <a:off x="457200" y="4346575"/>
          <a:ext cx="8096250" cy="2511425"/>
        </p:xfrm>
        <a:graphic>
          <a:graphicData uri="http://schemas.openxmlformats.org/presentationml/2006/ole">
            <mc:AlternateContent xmlns:mc="http://schemas.openxmlformats.org/markup-compatibility/2006">
              <mc:Choice xmlns:v="urn:schemas-microsoft-com:vml" Requires="v">
                <p:oleObj spid="_x0000_s3082" name="" r:id="rId3" imgW="8100060" imgH="2523490" progId="Word.Document.8">
                  <p:embed/>
                </p:oleObj>
              </mc:Choice>
              <mc:Fallback>
                <p:oleObj name="" r:id="rId3" imgW="8100060" imgH="2523490" progId="Word.Document.8">
                  <p:embed/>
                  <p:pic>
                    <p:nvPicPr>
                      <p:cNvPr id="0" name="图片 3081"/>
                      <p:cNvPicPr/>
                      <p:nvPr/>
                    </p:nvPicPr>
                    <p:blipFill>
                      <a:blip r:embed="rId4"/>
                      <a:stretch>
                        <a:fillRect/>
                      </a:stretch>
                    </p:blipFill>
                    <p:spPr>
                      <a:xfrm>
                        <a:off x="457200" y="4346575"/>
                        <a:ext cx="8096250" cy="2511425"/>
                      </a:xfrm>
                      <a:prstGeom prst="rect">
                        <a:avLst/>
                      </a:prstGeom>
                      <a:noFill/>
                      <a:ln w="38100">
                        <a:noFill/>
                        <a:miter/>
                      </a:ln>
                    </p:spPr>
                  </p:pic>
                </p:oleObj>
              </mc:Fallback>
            </mc:AlternateContent>
          </a:graphicData>
        </a:graphic>
      </p:graphicFrame>
      <p:sp>
        <p:nvSpPr>
          <p:cNvPr id="18437" name="AutoShape 1033"/>
          <p:cNvSpPr/>
          <p:nvPr/>
        </p:nvSpPr>
        <p:spPr>
          <a:xfrm>
            <a:off x="457200" y="2438400"/>
            <a:ext cx="838200" cy="228600"/>
          </a:xfrm>
          <a:prstGeom prst="rightArrow">
            <a:avLst>
              <a:gd name="adj1" fmla="val 50000"/>
              <a:gd name="adj2" fmla="val 91666"/>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ext Box 1028"/>
          <p:cNvSpPr txBox="1"/>
          <p:nvPr/>
        </p:nvSpPr>
        <p:spPr>
          <a:xfrm>
            <a:off x="1828800" y="152400"/>
            <a:ext cx="5562600" cy="771525"/>
          </a:xfrm>
          <a:prstGeom prst="rect">
            <a:avLst/>
          </a:prstGeom>
          <a:no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4400" b="1" dirty="0">
                <a:solidFill>
                  <a:schemeClr val="folHlink"/>
                </a:solidFill>
                <a:latin typeface="宋体" panose="02010600030101010101" pitchFamily="2" charset="-122"/>
                <a:ea typeface="宋体" panose="02010600030101010101" pitchFamily="2" charset="-122"/>
              </a:rPr>
              <a:t>§</a:t>
            </a:r>
            <a:r>
              <a:rPr lang="en-US" altLang="zh-CN" sz="4400" b="1" dirty="0">
                <a:solidFill>
                  <a:schemeClr val="folHlink"/>
                </a:solidFill>
                <a:latin typeface="Times New Roman" panose="02020603050405020304" pitchFamily="18" charset="0"/>
                <a:ea typeface="宋体" panose="02010600030101010101" pitchFamily="2" charset="-122"/>
              </a:rPr>
              <a:t>2.2 </a:t>
            </a:r>
            <a:r>
              <a:rPr lang="zh-CN" altLang="en-US" sz="4400" b="1" dirty="0">
                <a:solidFill>
                  <a:schemeClr val="folHlink"/>
                </a:solidFill>
                <a:latin typeface="宋体" panose="02010600030101010101" pitchFamily="2" charset="-122"/>
                <a:ea typeface="宋体" panose="02010600030101010101" pitchFamily="2" charset="-122"/>
              </a:rPr>
              <a:t>静电场的电位</a:t>
            </a:r>
            <a:r>
              <a:rPr lang="zh-CN" altLang="en-US" sz="4400" b="1" dirty="0">
                <a:solidFill>
                  <a:schemeClr val="folHlink"/>
                </a:solidFill>
                <a:latin typeface="Times New Roman" panose="02020603050405020304" pitchFamily="18" charset="0"/>
                <a:ea typeface="宋体" panose="02010600030101010101" pitchFamily="2" charset="-122"/>
              </a:rPr>
              <a:t> </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pic>
        <p:nvPicPr>
          <p:cNvPr id="19459" name="图片 4" descr="六边形电位分布.jpg"/>
          <p:cNvPicPr>
            <a:picLocks noChangeAspect="1"/>
          </p:cNvPicPr>
          <p:nvPr/>
        </p:nvPicPr>
        <p:blipFill>
          <a:blip r:embed="rId1"/>
          <a:stretch>
            <a:fillRect/>
          </a:stretch>
        </p:blipFill>
        <p:spPr>
          <a:xfrm>
            <a:off x="0" y="1676400"/>
            <a:ext cx="3886200" cy="3505200"/>
          </a:xfrm>
          <a:prstGeom prst="rect">
            <a:avLst/>
          </a:prstGeom>
          <a:noFill/>
          <a:ln w="9525">
            <a:noFill/>
          </a:ln>
        </p:spPr>
      </p:pic>
      <p:pic>
        <p:nvPicPr>
          <p:cNvPr id="19460" name="图片 5" descr="377adab44aed2e736f8e99208501a18b87d6fa53.jpg"/>
          <p:cNvPicPr>
            <a:picLocks noChangeAspect="1"/>
          </p:cNvPicPr>
          <p:nvPr/>
        </p:nvPicPr>
        <p:blipFill>
          <a:blip r:embed="rId2"/>
          <a:stretch>
            <a:fillRect/>
          </a:stretch>
        </p:blipFill>
        <p:spPr>
          <a:xfrm>
            <a:off x="3638550" y="1676400"/>
            <a:ext cx="5505450" cy="3590925"/>
          </a:xfrm>
          <a:prstGeom prst="rect">
            <a:avLst/>
          </a:prstGeom>
          <a:noFill/>
          <a:ln w="9525">
            <a:noFill/>
          </a:ln>
        </p:spPr>
      </p:pic>
      <p:sp>
        <p:nvSpPr>
          <p:cNvPr id="19461" name="矩形 7"/>
          <p:cNvSpPr/>
          <p:nvPr/>
        </p:nvSpPr>
        <p:spPr>
          <a:xfrm>
            <a:off x="5334000" y="5486400"/>
            <a:ext cx="2646363"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0"/>
              </a:spcBef>
              <a:buClrTx/>
              <a:buSzTx/>
              <a:buFontTx/>
              <a:buNone/>
            </a:pPr>
            <a:r>
              <a:rPr lang="zh-CN" altLang="en-US" sz="2400" b="1" dirty="0">
                <a:solidFill>
                  <a:srgbClr val="3333FF"/>
                </a:solidFill>
                <a:latin typeface="Times New Roman" panose="02020603050405020304" pitchFamily="18" charset="0"/>
                <a:ea typeface="宋体" panose="02010600030101010101" pitchFamily="2" charset="-122"/>
              </a:rPr>
              <a:t>接地故障电位分布</a:t>
            </a:r>
            <a:endParaRPr lang="zh-CN" altLang="en-US" sz="2400" b="1" dirty="0">
              <a:solidFill>
                <a:srgbClr val="3333FF"/>
              </a:solidFill>
              <a:latin typeface="Times New Roman" panose="02020603050405020304" pitchFamily="18" charset="0"/>
              <a:ea typeface="宋体" panose="02010600030101010101" pitchFamily="2" charset="-122"/>
            </a:endParaRPr>
          </a:p>
        </p:txBody>
      </p:sp>
      <p:sp>
        <p:nvSpPr>
          <p:cNvPr id="19462" name="矩形 8"/>
          <p:cNvSpPr/>
          <p:nvPr/>
        </p:nvSpPr>
        <p:spPr>
          <a:xfrm>
            <a:off x="838200" y="5486400"/>
            <a:ext cx="2338388"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0"/>
              </a:spcBef>
              <a:buClrTx/>
              <a:buSzTx/>
              <a:buFontTx/>
              <a:buNone/>
            </a:pPr>
            <a:r>
              <a:rPr lang="zh-CN" altLang="en-US" sz="2400" b="1" dirty="0">
                <a:solidFill>
                  <a:srgbClr val="3333FF"/>
                </a:solidFill>
                <a:latin typeface="Times New Roman" panose="02020603050405020304" pitchFamily="18" charset="0"/>
                <a:ea typeface="宋体" panose="02010600030101010101" pitchFamily="2" charset="-122"/>
              </a:rPr>
              <a:t>六边形电位分布</a:t>
            </a:r>
            <a:endParaRPr lang="zh-CN" altLang="en-US" sz="2400" b="1" dirty="0">
              <a:solidFill>
                <a:srgbClr val="3333FF"/>
              </a:solidFill>
              <a:latin typeface="Times New Roman" panose="02020603050405020304" pitchFamily="18"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Text Box 5"/>
          <p:cNvSpPr txBox="1"/>
          <p:nvPr/>
        </p:nvSpPr>
        <p:spPr>
          <a:xfrm>
            <a:off x="1066800" y="304800"/>
            <a:ext cx="7848600" cy="771525"/>
          </a:xfrm>
          <a:prstGeom prst="rect">
            <a:avLst/>
          </a:prstGeom>
          <a:no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4400" b="1" dirty="0">
                <a:solidFill>
                  <a:schemeClr val="folHlink"/>
                </a:solidFill>
                <a:latin typeface="Times New Roman" panose="02020603050405020304" pitchFamily="18" charset="0"/>
                <a:ea typeface="宋体" panose="02010600030101010101" pitchFamily="2" charset="-122"/>
              </a:rPr>
              <a:t>§2.3 </a:t>
            </a:r>
            <a:r>
              <a:rPr lang="zh-CN" altLang="en-US" sz="4400" b="1" dirty="0">
                <a:solidFill>
                  <a:schemeClr val="folHlink"/>
                </a:solidFill>
                <a:latin typeface="Times New Roman" panose="02020603050405020304" pitchFamily="18" charset="0"/>
                <a:ea typeface="宋体" panose="02010600030101010101" pitchFamily="2" charset="-122"/>
              </a:rPr>
              <a:t>静电场问题求解方法概述</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sp>
        <p:nvSpPr>
          <p:cNvPr id="21507" name="Text Box 6"/>
          <p:cNvSpPr txBox="1"/>
          <p:nvPr/>
        </p:nvSpPr>
        <p:spPr>
          <a:xfrm>
            <a:off x="152400" y="1219200"/>
            <a:ext cx="3505200" cy="57943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just" eaLnBrk="1" hangingPunct="1">
              <a:spcBef>
                <a:spcPct val="50000"/>
              </a:spcBef>
              <a:buClrTx/>
              <a:buSzTx/>
              <a:buFontTx/>
              <a:buNone/>
            </a:pPr>
            <a:r>
              <a:rPr lang="zh-CN" altLang="en-US" b="1" dirty="0">
                <a:latin typeface="宋体" panose="02010600030101010101" pitchFamily="2" charset="-122"/>
                <a:ea typeface="宋体" panose="02010600030101010101" pitchFamily="2" charset="-122"/>
              </a:rPr>
              <a:t>一、直接积分法</a:t>
            </a:r>
            <a:r>
              <a:rPr lang="zh-CN" altLang="en-US" b="1" dirty="0">
                <a:latin typeface="Times New Roman" panose="02020603050405020304" pitchFamily="18" charset="0"/>
                <a:ea typeface="宋体" panose="02010600030101010101" pitchFamily="2" charset="-122"/>
              </a:rPr>
              <a:t>：</a:t>
            </a:r>
            <a:endParaRPr lang="zh-CN" altLang="en-US" b="1" dirty="0">
              <a:latin typeface="Times New Roman" panose="02020603050405020304" pitchFamily="18" charset="0"/>
              <a:ea typeface="宋体" panose="02010600030101010101" pitchFamily="2" charset="-122"/>
            </a:endParaRPr>
          </a:p>
        </p:txBody>
      </p:sp>
      <p:sp>
        <p:nvSpPr>
          <p:cNvPr id="21508" name="Text Box 7"/>
          <p:cNvSpPr txBox="1"/>
          <p:nvPr/>
        </p:nvSpPr>
        <p:spPr>
          <a:xfrm>
            <a:off x="3733800" y="1219200"/>
            <a:ext cx="4800600" cy="5492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spcBef>
                <a:spcPct val="50000"/>
              </a:spcBef>
              <a:buClrTx/>
              <a:buSzTx/>
              <a:buFontTx/>
              <a:buNone/>
            </a:pPr>
            <a:r>
              <a:rPr lang="zh-CN" altLang="en-US" sz="3000" dirty="0">
                <a:latin typeface="宋体" panose="02010600030101010101" pitchFamily="2" charset="-122"/>
                <a:ea typeface="宋体" panose="02010600030101010101" pitchFamily="2" charset="-122"/>
              </a:rPr>
              <a:t>由电荷分布直接积分求场。</a:t>
            </a:r>
            <a:endParaRPr lang="en-US" altLang="zh-CN" sz="2400" dirty="0">
              <a:latin typeface="Times New Roman" panose="02020603050405020304" pitchFamily="18" charset="0"/>
              <a:ea typeface="宋体" panose="02010600030101010101" pitchFamily="2" charset="-122"/>
            </a:endParaRPr>
          </a:p>
        </p:txBody>
      </p:sp>
      <p:graphicFrame>
        <p:nvGraphicFramePr>
          <p:cNvPr id="21509" name="Object 1024"/>
          <p:cNvGraphicFramePr>
            <a:graphicFrameLocks noChangeAspect="1"/>
          </p:cNvGraphicFramePr>
          <p:nvPr/>
        </p:nvGraphicFramePr>
        <p:xfrm>
          <a:off x="5638800" y="3276600"/>
          <a:ext cx="3340100" cy="2595563"/>
        </p:xfrm>
        <a:graphic>
          <a:graphicData uri="http://schemas.openxmlformats.org/presentationml/2006/ole">
            <mc:AlternateContent xmlns:mc="http://schemas.openxmlformats.org/markup-compatibility/2006">
              <mc:Choice xmlns:v="urn:schemas-microsoft-com:vml" Requires="v">
                <p:oleObj spid="_x0000_s3083" name="" r:id="rId1" imgW="4181475" imgH="3470910" progId="Visio.Drawing.11">
                  <p:embed/>
                </p:oleObj>
              </mc:Choice>
              <mc:Fallback>
                <p:oleObj name="" r:id="rId1" imgW="4181475" imgH="3470910" progId="Visio.Drawing.11">
                  <p:embed/>
                  <p:pic>
                    <p:nvPicPr>
                      <p:cNvPr id="0" name="图片 3082"/>
                      <p:cNvPicPr/>
                      <p:nvPr/>
                    </p:nvPicPr>
                    <p:blipFill>
                      <a:blip r:embed="rId2"/>
                      <a:stretch>
                        <a:fillRect/>
                      </a:stretch>
                    </p:blipFill>
                    <p:spPr>
                      <a:xfrm>
                        <a:off x="5638800" y="3276600"/>
                        <a:ext cx="3340100" cy="2595563"/>
                      </a:xfrm>
                      <a:prstGeom prst="rect">
                        <a:avLst/>
                      </a:prstGeom>
                      <a:noFill/>
                      <a:ln w="38100">
                        <a:noFill/>
                        <a:miter/>
                      </a:ln>
                    </p:spPr>
                  </p:pic>
                </p:oleObj>
              </mc:Fallback>
            </mc:AlternateContent>
          </a:graphicData>
        </a:graphic>
      </p:graphicFrame>
      <p:graphicFrame>
        <p:nvGraphicFramePr>
          <p:cNvPr id="21510" name="Object 1025"/>
          <p:cNvGraphicFramePr>
            <a:graphicFrameLocks noChangeAspect="1"/>
          </p:cNvGraphicFramePr>
          <p:nvPr/>
        </p:nvGraphicFramePr>
        <p:xfrm>
          <a:off x="0" y="1905000"/>
          <a:ext cx="8918575" cy="5122863"/>
        </p:xfrm>
        <a:graphic>
          <a:graphicData uri="http://schemas.openxmlformats.org/presentationml/2006/ole">
            <mc:AlternateContent xmlns:mc="http://schemas.openxmlformats.org/markup-compatibility/2006">
              <mc:Choice xmlns:v="urn:schemas-microsoft-com:vml" Requires="v">
                <p:oleObj spid="_x0000_s3084" name="" r:id="rId3" imgW="9357360" imgH="5372100" progId="Word.Document.8">
                  <p:embed/>
                </p:oleObj>
              </mc:Choice>
              <mc:Fallback>
                <p:oleObj name="" r:id="rId3" imgW="9357360" imgH="5372100" progId="Word.Document.8">
                  <p:embed/>
                  <p:pic>
                    <p:nvPicPr>
                      <p:cNvPr id="0" name="图片 3083"/>
                      <p:cNvPicPr/>
                      <p:nvPr/>
                    </p:nvPicPr>
                    <p:blipFill>
                      <a:blip r:embed="rId4"/>
                      <a:stretch>
                        <a:fillRect/>
                      </a:stretch>
                    </p:blipFill>
                    <p:spPr>
                      <a:xfrm>
                        <a:off x="0" y="1905000"/>
                        <a:ext cx="8918575" cy="5122863"/>
                      </a:xfrm>
                      <a:prstGeom prst="rect">
                        <a:avLst/>
                      </a:prstGeom>
                      <a:noFill/>
                      <a:ln w="38100">
                        <a:noFill/>
                        <a:miter/>
                      </a:ln>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ext Box 4"/>
          <p:cNvSpPr txBox="1"/>
          <p:nvPr/>
        </p:nvSpPr>
        <p:spPr>
          <a:xfrm>
            <a:off x="1143000" y="152400"/>
            <a:ext cx="7848600" cy="771525"/>
          </a:xfrm>
          <a:prstGeom prst="rect">
            <a:avLst/>
          </a:prstGeom>
          <a:no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4400" b="1" dirty="0">
                <a:solidFill>
                  <a:schemeClr val="folHlink"/>
                </a:solidFill>
                <a:latin typeface="Times New Roman" panose="02020603050405020304" pitchFamily="18" charset="0"/>
                <a:ea typeface="宋体" panose="02010600030101010101" pitchFamily="2" charset="-122"/>
              </a:rPr>
              <a:t>§2.3 </a:t>
            </a:r>
            <a:r>
              <a:rPr lang="zh-CN" altLang="en-US" sz="4400" b="1" dirty="0">
                <a:solidFill>
                  <a:schemeClr val="folHlink"/>
                </a:solidFill>
                <a:latin typeface="Times New Roman" panose="02020603050405020304" pitchFamily="18" charset="0"/>
                <a:ea typeface="宋体" panose="02010600030101010101" pitchFamily="2" charset="-122"/>
              </a:rPr>
              <a:t>静电场问题求解方法概述</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sp>
        <p:nvSpPr>
          <p:cNvPr id="22531" name="Text Box 6"/>
          <p:cNvSpPr txBox="1"/>
          <p:nvPr/>
        </p:nvSpPr>
        <p:spPr>
          <a:xfrm>
            <a:off x="152400" y="1066800"/>
            <a:ext cx="5791200" cy="57943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just" eaLnBrk="1" hangingPunct="1">
              <a:spcBef>
                <a:spcPct val="50000"/>
              </a:spcBef>
              <a:buClrTx/>
              <a:buSzTx/>
              <a:buFontTx/>
              <a:buNone/>
            </a:pPr>
            <a:r>
              <a:rPr lang="zh-CN" altLang="en-US" b="1" dirty="0">
                <a:latin typeface="宋体" panose="02010600030101010101" pitchFamily="2" charset="-122"/>
                <a:ea typeface="宋体" panose="02010600030101010101" pitchFamily="2" charset="-122"/>
              </a:rPr>
              <a:t>二、高斯定理（＋迭加原理）</a:t>
            </a:r>
            <a:r>
              <a:rPr lang="zh-CN" altLang="en-US" b="1" dirty="0">
                <a:latin typeface="Times New Roman" panose="02020603050405020304" pitchFamily="18" charset="0"/>
                <a:ea typeface="宋体" panose="02010600030101010101" pitchFamily="2" charset="-122"/>
              </a:rPr>
              <a:t> </a:t>
            </a:r>
            <a:endParaRPr lang="zh-CN" altLang="en-US" b="1" dirty="0">
              <a:latin typeface="Times New Roman" panose="02020603050405020304" pitchFamily="18" charset="0"/>
              <a:ea typeface="宋体" panose="02010600030101010101" pitchFamily="2" charset="-122"/>
            </a:endParaRPr>
          </a:p>
        </p:txBody>
      </p:sp>
      <p:sp>
        <p:nvSpPr>
          <p:cNvPr id="22532" name="Text Box 8"/>
          <p:cNvSpPr txBox="1"/>
          <p:nvPr/>
        </p:nvSpPr>
        <p:spPr>
          <a:xfrm>
            <a:off x="1066800" y="1752600"/>
            <a:ext cx="43434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spcBef>
                <a:spcPct val="50000"/>
              </a:spcBef>
              <a:buClrTx/>
              <a:buSzTx/>
              <a:buFontTx/>
              <a:buNone/>
            </a:pPr>
            <a:r>
              <a:rPr lang="en-US" altLang="zh-CN" b="1" u="sng" dirty="0">
                <a:solidFill>
                  <a:schemeClr val="hlink"/>
                </a:solidFill>
                <a:latin typeface="Times New Roman" panose="02020603050405020304" pitchFamily="18" charset="0"/>
                <a:ea typeface="宋体" panose="02010600030101010101" pitchFamily="2" charset="-122"/>
              </a:rPr>
              <a:t>① </a:t>
            </a:r>
            <a:r>
              <a:rPr lang="zh-CN" altLang="en-US" b="1" u="sng" dirty="0">
                <a:solidFill>
                  <a:schemeClr val="hlink"/>
                </a:solidFill>
                <a:latin typeface="Times New Roman" panose="02020603050405020304" pitchFamily="18" charset="0"/>
                <a:ea typeface="宋体" panose="02010600030101010101" pitchFamily="2" charset="-122"/>
              </a:rPr>
              <a:t>平板形电荷分布</a:t>
            </a:r>
            <a:endParaRPr lang="zh-CN" altLang="en-US" b="1" u="sng" dirty="0">
              <a:solidFill>
                <a:schemeClr val="hlink"/>
              </a:solidFill>
              <a:latin typeface="Times New Roman" panose="02020603050405020304" pitchFamily="18" charset="0"/>
              <a:ea typeface="宋体" panose="02010600030101010101" pitchFamily="2" charset="-122"/>
            </a:endParaRPr>
          </a:p>
        </p:txBody>
      </p:sp>
      <p:graphicFrame>
        <p:nvGraphicFramePr>
          <p:cNvPr id="22533" name="Object 0"/>
          <p:cNvGraphicFramePr>
            <a:graphicFrameLocks noChangeAspect="1"/>
          </p:cNvGraphicFramePr>
          <p:nvPr/>
        </p:nvGraphicFramePr>
        <p:xfrm>
          <a:off x="4716463" y="2895600"/>
          <a:ext cx="4427537" cy="3025775"/>
        </p:xfrm>
        <a:graphic>
          <a:graphicData uri="http://schemas.openxmlformats.org/presentationml/2006/ole">
            <mc:AlternateContent xmlns:mc="http://schemas.openxmlformats.org/markup-compatibility/2006">
              <mc:Choice xmlns:v="urn:schemas-microsoft-com:vml" Requires="v">
                <p:oleObj spid="_x0000_s3081" name="" r:id="rId1" imgW="5262880" imgH="3583305" progId="Visio.Drawing.11">
                  <p:embed/>
                </p:oleObj>
              </mc:Choice>
              <mc:Fallback>
                <p:oleObj name="" r:id="rId1" imgW="5262880" imgH="3583305" progId="Visio.Drawing.11">
                  <p:embed/>
                  <p:pic>
                    <p:nvPicPr>
                      <p:cNvPr id="0" name="图片 3080"/>
                      <p:cNvPicPr/>
                      <p:nvPr/>
                    </p:nvPicPr>
                    <p:blipFill>
                      <a:blip r:embed="rId2"/>
                      <a:stretch>
                        <a:fillRect/>
                      </a:stretch>
                    </p:blipFill>
                    <p:spPr>
                      <a:xfrm>
                        <a:off x="4716463" y="2895600"/>
                        <a:ext cx="4427537" cy="3025775"/>
                      </a:xfrm>
                      <a:prstGeom prst="rect">
                        <a:avLst/>
                      </a:prstGeom>
                      <a:noFill/>
                      <a:ln w="38100">
                        <a:noFill/>
                        <a:miter/>
                      </a:ln>
                    </p:spPr>
                  </p:pic>
                </p:oleObj>
              </mc:Fallback>
            </mc:AlternateContent>
          </a:graphicData>
        </a:graphic>
      </p:graphicFrame>
      <p:graphicFrame>
        <p:nvGraphicFramePr>
          <p:cNvPr id="22534" name="Object 1"/>
          <p:cNvGraphicFramePr>
            <a:graphicFrameLocks noChangeAspect="1"/>
          </p:cNvGraphicFramePr>
          <p:nvPr/>
        </p:nvGraphicFramePr>
        <p:xfrm>
          <a:off x="1000125" y="2276475"/>
          <a:ext cx="6134100" cy="3971925"/>
        </p:xfrm>
        <a:graphic>
          <a:graphicData uri="http://schemas.openxmlformats.org/presentationml/2006/ole">
            <mc:AlternateContent xmlns:mc="http://schemas.openxmlformats.org/markup-compatibility/2006">
              <mc:Choice xmlns:v="urn:schemas-microsoft-com:vml" Requires="v">
                <p:oleObj spid="_x0000_s3093" name="" r:id="rId3" imgW="6135370" imgH="3971290" progId="Word.Document.8">
                  <p:embed/>
                </p:oleObj>
              </mc:Choice>
              <mc:Fallback>
                <p:oleObj name="" r:id="rId3" imgW="6135370" imgH="3971290" progId="Word.Document.8">
                  <p:embed/>
                  <p:pic>
                    <p:nvPicPr>
                      <p:cNvPr id="0" name="图片 3092"/>
                      <p:cNvPicPr/>
                      <p:nvPr/>
                    </p:nvPicPr>
                    <p:blipFill>
                      <a:blip r:embed="rId4"/>
                      <a:stretch>
                        <a:fillRect/>
                      </a:stretch>
                    </p:blipFill>
                    <p:spPr>
                      <a:xfrm>
                        <a:off x="1000125" y="2276475"/>
                        <a:ext cx="6134100" cy="3971925"/>
                      </a:xfrm>
                      <a:prstGeom prst="rect">
                        <a:avLst/>
                      </a:prstGeom>
                      <a:noFill/>
                      <a:ln w="38100">
                        <a:noFill/>
                        <a:miter/>
                      </a:ln>
                    </p:spPr>
                  </p:pic>
                </p:oleObj>
              </mc:Fallback>
            </mc:AlternateContent>
          </a:graphicData>
        </a:graphic>
      </p:graphicFrame>
      <p:sp>
        <p:nvSpPr>
          <p:cNvPr id="22535" name="Text Box 13"/>
          <p:cNvSpPr txBox="1"/>
          <p:nvPr/>
        </p:nvSpPr>
        <p:spPr>
          <a:xfrm>
            <a:off x="1066800" y="6096000"/>
            <a:ext cx="7772400" cy="5492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zh-CN" altLang="en-US" sz="3000" dirty="0">
                <a:latin typeface="宋体" panose="02010600030101010101" pitchFamily="2" charset="-122"/>
                <a:ea typeface="宋体" panose="02010600030101010101" pitchFamily="2" charset="-122"/>
              </a:rPr>
              <a:t>对多个无限大无限薄平板，可应用迭加原理。</a:t>
            </a:r>
            <a:r>
              <a:rPr lang="zh-CN" altLang="en-US" sz="3000" dirty="0">
                <a:latin typeface="Times New Roman" panose="02020603050405020304" pitchFamily="18" charset="0"/>
                <a:ea typeface="宋体" panose="02010600030101010101" pitchFamily="2" charset="-122"/>
              </a:rPr>
              <a:t> </a:t>
            </a:r>
            <a:endParaRPr lang="en-US" altLang="zh-CN" sz="3000" dirty="0">
              <a:latin typeface="Times New Roman" panose="02020603050405020304" pitchFamily="18"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3554" name="Object 7"/>
          <p:cNvGraphicFramePr>
            <a:graphicFrameLocks noChangeAspect="1"/>
          </p:cNvGraphicFramePr>
          <p:nvPr/>
        </p:nvGraphicFramePr>
        <p:xfrm>
          <a:off x="304800" y="1295400"/>
          <a:ext cx="8572500" cy="3767138"/>
        </p:xfrm>
        <a:graphic>
          <a:graphicData uri="http://schemas.openxmlformats.org/presentationml/2006/ole">
            <mc:AlternateContent xmlns:mc="http://schemas.openxmlformats.org/markup-compatibility/2006">
              <mc:Choice xmlns:v="urn:schemas-microsoft-com:vml" Requires="v">
                <p:oleObj spid="_x0000_s3092" name="" r:id="rId1" imgW="8904605" imgH="3884930" progId="Word.Document.8">
                  <p:embed/>
                </p:oleObj>
              </mc:Choice>
              <mc:Fallback>
                <p:oleObj name="" r:id="rId1" imgW="8904605" imgH="3884930" progId="Word.Document.8">
                  <p:embed/>
                  <p:pic>
                    <p:nvPicPr>
                      <p:cNvPr id="0" name="图片 3091"/>
                      <p:cNvPicPr/>
                      <p:nvPr/>
                    </p:nvPicPr>
                    <p:blipFill>
                      <a:blip r:embed="rId2"/>
                      <a:stretch>
                        <a:fillRect/>
                      </a:stretch>
                    </p:blipFill>
                    <p:spPr>
                      <a:xfrm>
                        <a:off x="304800" y="1295400"/>
                        <a:ext cx="8572500" cy="3767138"/>
                      </a:xfrm>
                      <a:prstGeom prst="rect">
                        <a:avLst/>
                      </a:prstGeom>
                      <a:noFill/>
                      <a:ln w="38100">
                        <a:noFill/>
                        <a:miter/>
                      </a:ln>
                    </p:spPr>
                  </p:pic>
                </p:oleObj>
              </mc:Fallback>
            </mc:AlternateContent>
          </a:graphicData>
        </a:graphic>
      </p:graphicFrame>
      <p:graphicFrame>
        <p:nvGraphicFramePr>
          <p:cNvPr id="23555" name="Object 11"/>
          <p:cNvGraphicFramePr>
            <a:graphicFrameLocks noChangeAspect="1"/>
          </p:cNvGraphicFramePr>
          <p:nvPr/>
        </p:nvGraphicFramePr>
        <p:xfrm>
          <a:off x="1295400" y="228600"/>
          <a:ext cx="6683375" cy="936625"/>
        </p:xfrm>
        <a:graphic>
          <a:graphicData uri="http://schemas.openxmlformats.org/presentationml/2006/ole">
            <mc:AlternateContent xmlns:mc="http://schemas.openxmlformats.org/markup-compatibility/2006">
              <mc:Choice xmlns:v="urn:schemas-microsoft-com:vml" Requires="v">
                <p:oleObj spid="_x0000_s3090" name="" r:id="rId3" imgW="6641465" imgH="987425" progId="Word.Document.8">
                  <p:embed/>
                </p:oleObj>
              </mc:Choice>
              <mc:Fallback>
                <p:oleObj name="" r:id="rId3" imgW="6641465" imgH="987425" progId="Word.Document.8">
                  <p:embed/>
                  <p:pic>
                    <p:nvPicPr>
                      <p:cNvPr id="0" name="图片 3089"/>
                      <p:cNvPicPr/>
                      <p:nvPr/>
                    </p:nvPicPr>
                    <p:blipFill>
                      <a:blip r:embed="rId4"/>
                      <a:stretch>
                        <a:fillRect/>
                      </a:stretch>
                    </p:blipFill>
                    <p:spPr>
                      <a:xfrm>
                        <a:off x="1295400" y="228600"/>
                        <a:ext cx="6683375" cy="936625"/>
                      </a:xfrm>
                      <a:prstGeom prst="rect">
                        <a:avLst/>
                      </a:prstGeom>
                      <a:noFill/>
                      <a:ln w="38100">
                        <a:noFill/>
                        <a:miter/>
                      </a:ln>
                    </p:spPr>
                  </p:pic>
                </p:oleObj>
              </mc:Fallback>
            </mc:AlternateContent>
          </a:graphicData>
        </a:graphic>
      </p:graphicFrame>
      <p:graphicFrame>
        <p:nvGraphicFramePr>
          <p:cNvPr id="23556" name="Object 12"/>
          <p:cNvGraphicFramePr>
            <a:graphicFrameLocks noChangeAspect="1"/>
          </p:cNvGraphicFramePr>
          <p:nvPr/>
        </p:nvGraphicFramePr>
        <p:xfrm>
          <a:off x="304800" y="4889500"/>
          <a:ext cx="8302625" cy="1968500"/>
        </p:xfrm>
        <a:graphic>
          <a:graphicData uri="http://schemas.openxmlformats.org/presentationml/2006/ole">
            <mc:AlternateContent xmlns:mc="http://schemas.openxmlformats.org/markup-compatibility/2006">
              <mc:Choice xmlns:v="urn:schemas-microsoft-com:vml" Requires="v">
                <p:oleObj spid="_x0000_s3088" name="" r:id="rId5" imgW="8306435" imgH="1977390" progId="Word.Document.8">
                  <p:embed/>
                </p:oleObj>
              </mc:Choice>
              <mc:Fallback>
                <p:oleObj name="" r:id="rId5" imgW="8306435" imgH="1977390" progId="Word.Document.8">
                  <p:embed/>
                  <p:pic>
                    <p:nvPicPr>
                      <p:cNvPr id="0" name="图片 3087"/>
                      <p:cNvPicPr/>
                      <p:nvPr/>
                    </p:nvPicPr>
                    <p:blipFill>
                      <a:blip r:embed="rId6"/>
                      <a:stretch>
                        <a:fillRect/>
                      </a:stretch>
                    </p:blipFill>
                    <p:spPr>
                      <a:xfrm>
                        <a:off x="304800" y="4889500"/>
                        <a:ext cx="8302625" cy="1968500"/>
                      </a:xfrm>
                      <a:prstGeom prst="rect">
                        <a:avLst/>
                      </a:prstGeom>
                      <a:noFill/>
                      <a:ln w="38100">
                        <a:noFill/>
                        <a:miter/>
                      </a:ln>
                    </p:spPr>
                  </p:pic>
                </p:oleObj>
              </mc:Fallback>
            </mc:AlternateContent>
          </a:graphicData>
        </a:graphic>
      </p:graphicFrame>
      <p:graphicFrame>
        <p:nvGraphicFramePr>
          <p:cNvPr id="23557" name="Object 13"/>
          <p:cNvGraphicFramePr>
            <a:graphicFrameLocks noChangeAspect="1"/>
          </p:cNvGraphicFramePr>
          <p:nvPr/>
        </p:nvGraphicFramePr>
        <p:xfrm>
          <a:off x="5715000" y="1143000"/>
          <a:ext cx="3048000" cy="2743200"/>
        </p:xfrm>
        <a:graphic>
          <a:graphicData uri="http://schemas.openxmlformats.org/presentationml/2006/ole">
            <mc:AlternateContent xmlns:mc="http://schemas.openxmlformats.org/markup-compatibility/2006">
              <mc:Choice xmlns:v="urn:schemas-microsoft-com:vml" Requires="v">
                <p:oleObj spid="_x0000_s3089" name="" r:id="rId7" imgW="3231515" imgH="2435860" progId="Visio.Drawing.11">
                  <p:embed/>
                </p:oleObj>
              </mc:Choice>
              <mc:Fallback>
                <p:oleObj name="" r:id="rId7" imgW="3231515" imgH="2435860" progId="Visio.Drawing.11">
                  <p:embed/>
                  <p:pic>
                    <p:nvPicPr>
                      <p:cNvPr id="0" name="图片 3088"/>
                      <p:cNvPicPr/>
                      <p:nvPr/>
                    </p:nvPicPr>
                    <p:blipFill>
                      <a:blip r:embed="rId8"/>
                      <a:stretch>
                        <a:fillRect/>
                      </a:stretch>
                    </p:blipFill>
                    <p:spPr>
                      <a:xfrm>
                        <a:off x="5715000" y="1143000"/>
                        <a:ext cx="3048000" cy="2743200"/>
                      </a:xfrm>
                      <a:prstGeom prst="rect">
                        <a:avLst/>
                      </a:prstGeom>
                      <a:noFill/>
                      <a:ln w="38100">
                        <a:noFill/>
                        <a:miter/>
                      </a:ln>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4578" name="Object 10"/>
          <p:cNvGraphicFramePr>
            <a:graphicFrameLocks noChangeAspect="1"/>
          </p:cNvGraphicFramePr>
          <p:nvPr/>
        </p:nvGraphicFramePr>
        <p:xfrm>
          <a:off x="165100" y="3886200"/>
          <a:ext cx="8864600" cy="2540000"/>
        </p:xfrm>
        <a:graphic>
          <a:graphicData uri="http://schemas.openxmlformats.org/presentationml/2006/ole">
            <mc:AlternateContent xmlns:mc="http://schemas.openxmlformats.org/markup-compatibility/2006">
              <mc:Choice xmlns:v="urn:schemas-microsoft-com:vml" Requires="v">
                <p:oleObj spid="_x0000_s3091" name="" r:id="rId1" imgW="10727690" imgH="3086100" progId="Word.Document.8">
                  <p:embed/>
                </p:oleObj>
              </mc:Choice>
              <mc:Fallback>
                <p:oleObj name="" r:id="rId1" imgW="10727690" imgH="3086100" progId="Word.Document.8">
                  <p:embed/>
                  <p:pic>
                    <p:nvPicPr>
                      <p:cNvPr id="0" name="图片 3090"/>
                      <p:cNvPicPr/>
                      <p:nvPr/>
                    </p:nvPicPr>
                    <p:blipFill>
                      <a:blip r:embed="rId2"/>
                      <a:stretch>
                        <a:fillRect/>
                      </a:stretch>
                    </p:blipFill>
                    <p:spPr>
                      <a:xfrm>
                        <a:off x="165100" y="3886200"/>
                        <a:ext cx="8864600" cy="2540000"/>
                      </a:xfrm>
                      <a:prstGeom prst="rect">
                        <a:avLst/>
                      </a:prstGeom>
                      <a:noFill/>
                      <a:ln w="38100">
                        <a:noFill/>
                        <a:miter/>
                      </a:ln>
                    </p:spPr>
                  </p:pic>
                </p:oleObj>
              </mc:Fallback>
            </mc:AlternateContent>
          </a:graphicData>
        </a:graphic>
      </p:graphicFrame>
      <p:graphicFrame>
        <p:nvGraphicFramePr>
          <p:cNvPr id="24579" name="Object 11"/>
          <p:cNvGraphicFramePr>
            <a:graphicFrameLocks noChangeAspect="1"/>
          </p:cNvGraphicFramePr>
          <p:nvPr/>
        </p:nvGraphicFramePr>
        <p:xfrm>
          <a:off x="158750" y="1298575"/>
          <a:ext cx="6119813" cy="2049463"/>
        </p:xfrm>
        <a:graphic>
          <a:graphicData uri="http://schemas.openxmlformats.org/presentationml/2006/ole">
            <mc:AlternateContent xmlns:mc="http://schemas.openxmlformats.org/markup-compatibility/2006">
              <mc:Choice xmlns:v="urn:schemas-microsoft-com:vml" Requires="v">
                <p:oleObj spid="_x0000_s3076" name="" r:id="rId3" imgW="7761605" imgH="2601595" progId="Word.Document.8">
                  <p:embed/>
                </p:oleObj>
              </mc:Choice>
              <mc:Fallback>
                <p:oleObj name="" r:id="rId3" imgW="7761605" imgH="2601595" progId="Word.Document.8">
                  <p:embed/>
                  <p:pic>
                    <p:nvPicPr>
                      <p:cNvPr id="0" name="图片 3075"/>
                      <p:cNvPicPr/>
                      <p:nvPr/>
                    </p:nvPicPr>
                    <p:blipFill>
                      <a:blip r:embed="rId4"/>
                      <a:stretch>
                        <a:fillRect/>
                      </a:stretch>
                    </p:blipFill>
                    <p:spPr>
                      <a:xfrm>
                        <a:off x="158750" y="1298575"/>
                        <a:ext cx="6119813" cy="2049463"/>
                      </a:xfrm>
                      <a:prstGeom prst="rect">
                        <a:avLst/>
                      </a:prstGeom>
                      <a:noFill/>
                      <a:ln w="38100">
                        <a:noFill/>
                        <a:miter/>
                      </a:ln>
                    </p:spPr>
                  </p:pic>
                </p:oleObj>
              </mc:Fallback>
            </mc:AlternateContent>
          </a:graphicData>
        </a:graphic>
      </p:graphicFrame>
      <p:sp>
        <p:nvSpPr>
          <p:cNvPr id="24580" name="Text Box 12"/>
          <p:cNvSpPr txBox="1"/>
          <p:nvPr/>
        </p:nvSpPr>
        <p:spPr>
          <a:xfrm>
            <a:off x="0" y="3352800"/>
            <a:ext cx="7772400" cy="5492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spcBef>
                <a:spcPct val="50000"/>
              </a:spcBef>
              <a:buClrTx/>
              <a:buSzTx/>
              <a:buFontTx/>
              <a:buNone/>
            </a:pPr>
            <a:r>
              <a:rPr lang="zh-CN" altLang="en-US" sz="3000" dirty="0">
                <a:latin typeface="宋体" panose="02010600030101010101" pitchFamily="2" charset="-122"/>
                <a:ea typeface="宋体" panose="02010600030101010101" pitchFamily="2" charset="-122"/>
              </a:rPr>
              <a:t>选坐标原点为电位零点。等位面：</a:t>
            </a:r>
            <a:r>
              <a:rPr lang="en-US" altLang="zh-CN" sz="3000" i="1" dirty="0">
                <a:latin typeface="Times New Roman" panose="02020603050405020304" pitchFamily="18" charset="0"/>
                <a:ea typeface="宋体" panose="02010600030101010101" pitchFamily="2" charset="-122"/>
              </a:rPr>
              <a:t>x</a:t>
            </a:r>
            <a:r>
              <a:rPr lang="en-US" altLang="zh-CN" sz="3000" dirty="0">
                <a:latin typeface="Times New Roman" panose="02020603050405020304" pitchFamily="18" charset="0"/>
                <a:ea typeface="宋体" panose="02010600030101010101" pitchFamily="2" charset="-122"/>
              </a:rPr>
              <a:t>=</a:t>
            </a:r>
            <a:r>
              <a:rPr lang="zh-CN" altLang="en-US" sz="3000" dirty="0">
                <a:latin typeface="宋体" panose="02010600030101010101" pitchFamily="2" charset="-122"/>
                <a:ea typeface="宋体" panose="02010600030101010101" pitchFamily="2" charset="-122"/>
              </a:rPr>
              <a:t>常数</a:t>
            </a:r>
            <a:r>
              <a:rPr lang="zh-CN" altLang="en-US" sz="2400" dirty="0">
                <a:latin typeface="宋体" panose="02010600030101010101" pitchFamily="2" charset="-122"/>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 </a:t>
            </a:r>
            <a:endParaRPr lang="en-US" altLang="zh-CN" sz="2400" dirty="0">
              <a:latin typeface="Times New Roman" panose="02020603050405020304" pitchFamily="18" charset="0"/>
              <a:ea typeface="宋体" panose="02010600030101010101" pitchFamily="2" charset="-122"/>
            </a:endParaRPr>
          </a:p>
        </p:txBody>
      </p:sp>
      <p:graphicFrame>
        <p:nvGraphicFramePr>
          <p:cNvPr id="24581" name="Object 14"/>
          <p:cNvGraphicFramePr>
            <a:graphicFrameLocks noChangeAspect="1"/>
          </p:cNvGraphicFramePr>
          <p:nvPr/>
        </p:nvGraphicFramePr>
        <p:xfrm>
          <a:off x="5867400" y="762000"/>
          <a:ext cx="3048000" cy="2743200"/>
        </p:xfrm>
        <a:graphic>
          <a:graphicData uri="http://schemas.openxmlformats.org/presentationml/2006/ole">
            <mc:AlternateContent xmlns:mc="http://schemas.openxmlformats.org/markup-compatibility/2006">
              <mc:Choice xmlns:v="urn:schemas-microsoft-com:vml" Requires="v">
                <p:oleObj spid="_x0000_s3106" name="" r:id="rId5" imgW="3231515" imgH="2435860" progId="Visio.Drawing.11">
                  <p:embed/>
                </p:oleObj>
              </mc:Choice>
              <mc:Fallback>
                <p:oleObj name="" r:id="rId5" imgW="3231515" imgH="2435860" progId="Visio.Drawing.11">
                  <p:embed/>
                  <p:pic>
                    <p:nvPicPr>
                      <p:cNvPr id="0" name="图片 3105"/>
                      <p:cNvPicPr/>
                      <p:nvPr/>
                    </p:nvPicPr>
                    <p:blipFill>
                      <a:blip r:embed="rId6"/>
                      <a:stretch>
                        <a:fillRect/>
                      </a:stretch>
                    </p:blipFill>
                    <p:spPr>
                      <a:xfrm>
                        <a:off x="5867400" y="762000"/>
                        <a:ext cx="3048000" cy="2743200"/>
                      </a:xfrm>
                      <a:prstGeom prst="rect">
                        <a:avLst/>
                      </a:prstGeom>
                      <a:noFill/>
                      <a:ln w="38100">
                        <a:noFill/>
                        <a:miter/>
                      </a:ln>
                    </p:spPr>
                  </p:pic>
                </p:oleObj>
              </mc:Fallback>
            </mc:AlternateContent>
          </a:graphicData>
        </a:graphic>
      </p:graphicFrame>
      <p:graphicFrame>
        <p:nvGraphicFramePr>
          <p:cNvPr id="24582" name="Object 18"/>
          <p:cNvGraphicFramePr>
            <a:graphicFrameLocks noChangeAspect="1"/>
          </p:cNvGraphicFramePr>
          <p:nvPr/>
        </p:nvGraphicFramePr>
        <p:xfrm>
          <a:off x="1066800" y="0"/>
          <a:ext cx="6397625" cy="1285875"/>
        </p:xfrm>
        <a:graphic>
          <a:graphicData uri="http://schemas.openxmlformats.org/presentationml/2006/ole">
            <mc:AlternateContent xmlns:mc="http://schemas.openxmlformats.org/markup-compatibility/2006">
              <mc:Choice xmlns:v="urn:schemas-microsoft-com:vml" Requires="v">
                <p:oleObj spid="_x0000_s3116" name="" r:id="rId7" imgW="6361430" imgH="1286510" progId="Word.Document.8">
                  <p:embed/>
                </p:oleObj>
              </mc:Choice>
              <mc:Fallback>
                <p:oleObj name="" r:id="rId7" imgW="6361430" imgH="1286510" progId="Word.Document.8">
                  <p:embed/>
                  <p:pic>
                    <p:nvPicPr>
                      <p:cNvPr id="0" name="图片 3115"/>
                      <p:cNvPicPr/>
                      <p:nvPr/>
                    </p:nvPicPr>
                    <p:blipFill>
                      <a:blip r:embed="rId8"/>
                      <a:stretch>
                        <a:fillRect/>
                      </a:stretch>
                    </p:blipFill>
                    <p:spPr>
                      <a:xfrm>
                        <a:off x="1066800" y="0"/>
                        <a:ext cx="6397625" cy="1285875"/>
                      </a:xfrm>
                      <a:prstGeom prst="rect">
                        <a:avLst/>
                      </a:prstGeom>
                      <a:noFill/>
                      <a:ln w="38100">
                        <a:noFill/>
                        <a:miter/>
                      </a:ln>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146" name="Object 35"/>
          <p:cNvGraphicFramePr>
            <a:graphicFrameLocks noChangeAspect="1"/>
          </p:cNvGraphicFramePr>
          <p:nvPr/>
        </p:nvGraphicFramePr>
        <p:xfrm>
          <a:off x="1066800" y="990600"/>
          <a:ext cx="7540625" cy="5318125"/>
        </p:xfrm>
        <a:graphic>
          <a:graphicData uri="http://schemas.openxmlformats.org/presentationml/2006/ole">
            <mc:AlternateContent xmlns:mc="http://schemas.openxmlformats.org/markup-compatibility/2006">
              <mc:Choice xmlns:v="urn:schemas-microsoft-com:vml" Requires="v">
                <p:oleObj spid="_x0000_s3087" name="" r:id="rId1" imgW="7543800" imgH="5334000" progId="Word.Document.8">
                  <p:embed/>
                </p:oleObj>
              </mc:Choice>
              <mc:Fallback>
                <p:oleObj name="" r:id="rId1" imgW="7543800" imgH="5334000" progId="Word.Document.8">
                  <p:embed/>
                  <p:pic>
                    <p:nvPicPr>
                      <p:cNvPr id="0" name="图片 3086"/>
                      <p:cNvPicPr/>
                      <p:nvPr/>
                    </p:nvPicPr>
                    <p:blipFill>
                      <a:blip r:embed="rId2"/>
                      <a:stretch>
                        <a:fillRect/>
                      </a:stretch>
                    </p:blipFill>
                    <p:spPr>
                      <a:xfrm>
                        <a:off x="1066800" y="990600"/>
                        <a:ext cx="7540625" cy="5318125"/>
                      </a:xfrm>
                      <a:prstGeom prst="rect">
                        <a:avLst/>
                      </a:prstGeom>
                      <a:noFill/>
                      <a:ln w="38100">
                        <a:noFill/>
                        <a:miter/>
                      </a:ln>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Text Box 4"/>
          <p:cNvSpPr txBox="1"/>
          <p:nvPr/>
        </p:nvSpPr>
        <p:spPr>
          <a:xfrm>
            <a:off x="1143000" y="304800"/>
            <a:ext cx="7848600" cy="771525"/>
          </a:xfrm>
          <a:prstGeom prst="rect">
            <a:avLst/>
          </a:prstGeom>
          <a:no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4400" b="1" dirty="0">
                <a:solidFill>
                  <a:schemeClr val="folHlink"/>
                </a:solidFill>
                <a:latin typeface="Times New Roman" panose="02020603050405020304" pitchFamily="18" charset="0"/>
                <a:ea typeface="宋体" panose="02010600030101010101" pitchFamily="2" charset="-122"/>
              </a:rPr>
              <a:t>§2.3 </a:t>
            </a:r>
            <a:r>
              <a:rPr lang="zh-CN" altLang="en-US" sz="4400" b="1" dirty="0">
                <a:solidFill>
                  <a:schemeClr val="folHlink"/>
                </a:solidFill>
                <a:latin typeface="Times New Roman" panose="02020603050405020304" pitchFamily="18" charset="0"/>
                <a:ea typeface="宋体" panose="02010600030101010101" pitchFamily="2" charset="-122"/>
              </a:rPr>
              <a:t>静电场问题求解方法概述</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sp>
        <p:nvSpPr>
          <p:cNvPr id="25603" name="Text Box 5"/>
          <p:cNvSpPr txBox="1"/>
          <p:nvPr/>
        </p:nvSpPr>
        <p:spPr>
          <a:xfrm>
            <a:off x="228600" y="1295400"/>
            <a:ext cx="35052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spcBef>
                <a:spcPct val="50000"/>
              </a:spcBef>
              <a:buClrTx/>
              <a:buSzTx/>
              <a:buFontTx/>
              <a:buNone/>
            </a:pPr>
            <a:r>
              <a:rPr lang="en-US" altLang="zh-CN" b="1" u="sng" dirty="0">
                <a:solidFill>
                  <a:schemeClr val="hlink"/>
                </a:solidFill>
                <a:latin typeface="宋体" panose="02010600030101010101" pitchFamily="2" charset="-122"/>
                <a:ea typeface="宋体" panose="02010600030101010101" pitchFamily="2" charset="-122"/>
              </a:rPr>
              <a:t>② </a:t>
            </a:r>
            <a:r>
              <a:rPr lang="zh-CN" altLang="en-US" b="1" u="sng" dirty="0">
                <a:solidFill>
                  <a:schemeClr val="hlink"/>
                </a:solidFill>
                <a:latin typeface="宋体" panose="02010600030101010101" pitchFamily="2" charset="-122"/>
                <a:ea typeface="宋体" panose="02010600030101010101" pitchFamily="2" charset="-122"/>
              </a:rPr>
              <a:t>柱形电荷分布</a:t>
            </a:r>
            <a:r>
              <a:rPr lang="zh-CN" altLang="en-US" b="1" u="sng" dirty="0">
                <a:solidFill>
                  <a:schemeClr val="hlink"/>
                </a:solidFill>
                <a:latin typeface="Times New Roman" panose="02020603050405020304" pitchFamily="18" charset="0"/>
                <a:ea typeface="宋体" panose="02010600030101010101" pitchFamily="2" charset="-122"/>
              </a:rPr>
              <a:t> </a:t>
            </a:r>
            <a:endParaRPr lang="zh-CN" altLang="en-US" b="1" u="sng" dirty="0">
              <a:solidFill>
                <a:schemeClr val="hlink"/>
              </a:solidFill>
              <a:latin typeface="Times New Roman" panose="02020603050405020304" pitchFamily="18" charset="0"/>
              <a:ea typeface="宋体" panose="02010600030101010101" pitchFamily="2" charset="-122"/>
            </a:endParaRPr>
          </a:p>
        </p:txBody>
      </p:sp>
      <p:graphicFrame>
        <p:nvGraphicFramePr>
          <p:cNvPr id="25604" name="Object 6"/>
          <p:cNvGraphicFramePr>
            <a:graphicFrameLocks noChangeAspect="1"/>
          </p:cNvGraphicFramePr>
          <p:nvPr/>
        </p:nvGraphicFramePr>
        <p:xfrm>
          <a:off x="533400" y="1828800"/>
          <a:ext cx="6089650" cy="4675188"/>
        </p:xfrm>
        <a:graphic>
          <a:graphicData uri="http://schemas.openxmlformats.org/presentationml/2006/ole">
            <mc:AlternateContent xmlns:mc="http://schemas.openxmlformats.org/markup-compatibility/2006">
              <mc:Choice xmlns:v="urn:schemas-microsoft-com:vml" Requires="v">
                <p:oleObj spid="_x0000_s3115" name="" r:id="rId1" imgW="6092825" imgH="4677410" progId="Word.Document.8">
                  <p:embed/>
                </p:oleObj>
              </mc:Choice>
              <mc:Fallback>
                <p:oleObj name="" r:id="rId1" imgW="6092825" imgH="4677410" progId="Word.Document.8">
                  <p:embed/>
                  <p:pic>
                    <p:nvPicPr>
                      <p:cNvPr id="0" name="图片 3114"/>
                      <p:cNvPicPr/>
                      <p:nvPr/>
                    </p:nvPicPr>
                    <p:blipFill>
                      <a:blip r:embed="rId2"/>
                      <a:stretch>
                        <a:fillRect/>
                      </a:stretch>
                    </p:blipFill>
                    <p:spPr>
                      <a:xfrm>
                        <a:off x="533400" y="1828800"/>
                        <a:ext cx="6089650" cy="4675188"/>
                      </a:xfrm>
                      <a:prstGeom prst="rect">
                        <a:avLst/>
                      </a:prstGeom>
                      <a:noFill/>
                      <a:ln w="38100">
                        <a:noFill/>
                        <a:miter/>
                      </a:ln>
                    </p:spPr>
                  </p:pic>
                </p:oleObj>
              </mc:Fallback>
            </mc:AlternateContent>
          </a:graphicData>
        </a:graphic>
      </p:graphicFrame>
      <p:graphicFrame>
        <p:nvGraphicFramePr>
          <p:cNvPr id="25605" name="Object 9"/>
          <p:cNvGraphicFramePr>
            <a:graphicFrameLocks noChangeAspect="1"/>
          </p:cNvGraphicFramePr>
          <p:nvPr/>
        </p:nvGraphicFramePr>
        <p:xfrm>
          <a:off x="6705600" y="1371600"/>
          <a:ext cx="1333500" cy="2297113"/>
        </p:xfrm>
        <a:graphic>
          <a:graphicData uri="http://schemas.openxmlformats.org/presentationml/2006/ole">
            <mc:AlternateContent xmlns:mc="http://schemas.openxmlformats.org/markup-compatibility/2006">
              <mc:Choice xmlns:v="urn:schemas-microsoft-com:vml" Requires="v">
                <p:oleObj spid="_x0000_s3104" name="" r:id="rId3" imgW="1332865" imgH="2298065" progId="Visio.Drawing.11">
                  <p:embed/>
                </p:oleObj>
              </mc:Choice>
              <mc:Fallback>
                <p:oleObj name="" r:id="rId3" imgW="1332865" imgH="2298065" progId="Visio.Drawing.11">
                  <p:embed/>
                  <p:pic>
                    <p:nvPicPr>
                      <p:cNvPr id="0" name="图片 3103"/>
                      <p:cNvPicPr/>
                      <p:nvPr/>
                    </p:nvPicPr>
                    <p:blipFill>
                      <a:blip r:embed="rId4"/>
                      <a:stretch>
                        <a:fillRect/>
                      </a:stretch>
                    </p:blipFill>
                    <p:spPr>
                      <a:xfrm>
                        <a:off x="6705600" y="1371600"/>
                        <a:ext cx="1333500" cy="2297113"/>
                      </a:xfrm>
                      <a:prstGeom prst="rect">
                        <a:avLst/>
                      </a:prstGeom>
                      <a:noFill/>
                      <a:ln w="38100">
                        <a:noFill/>
                        <a:miter/>
                      </a:ln>
                    </p:spPr>
                  </p:pic>
                </p:oleObj>
              </mc:Fallback>
            </mc:AlternateContent>
          </a:graphicData>
        </a:graphic>
      </p:graphicFrame>
      <p:graphicFrame>
        <p:nvGraphicFramePr>
          <p:cNvPr id="25606" name="Object 10"/>
          <p:cNvGraphicFramePr>
            <a:graphicFrameLocks noChangeAspect="1"/>
          </p:cNvGraphicFramePr>
          <p:nvPr/>
        </p:nvGraphicFramePr>
        <p:xfrm>
          <a:off x="6096000" y="3886200"/>
          <a:ext cx="2819400" cy="2682875"/>
        </p:xfrm>
        <a:graphic>
          <a:graphicData uri="http://schemas.openxmlformats.org/presentationml/2006/ole">
            <mc:AlternateContent xmlns:mc="http://schemas.openxmlformats.org/markup-compatibility/2006">
              <mc:Choice xmlns:v="urn:schemas-microsoft-com:vml" Requires="v">
                <p:oleObj spid="_x0000_s3113" name="" r:id="rId5" imgW="4789170" imgH="4558665" progId="Visio.Drawing.11">
                  <p:embed/>
                </p:oleObj>
              </mc:Choice>
              <mc:Fallback>
                <p:oleObj name="" r:id="rId5" imgW="4789170" imgH="4558665" progId="Visio.Drawing.11">
                  <p:embed/>
                  <p:pic>
                    <p:nvPicPr>
                      <p:cNvPr id="0" name="图片 3112"/>
                      <p:cNvPicPr/>
                      <p:nvPr/>
                    </p:nvPicPr>
                    <p:blipFill>
                      <a:blip r:embed="rId6"/>
                      <a:stretch>
                        <a:fillRect/>
                      </a:stretch>
                    </p:blipFill>
                    <p:spPr>
                      <a:xfrm>
                        <a:off x="6096000" y="3886200"/>
                        <a:ext cx="2819400" cy="2682875"/>
                      </a:xfrm>
                      <a:prstGeom prst="rect">
                        <a:avLst/>
                      </a:prstGeom>
                      <a:noFill/>
                      <a:ln w="38100">
                        <a:noFill/>
                        <a:miter/>
                      </a:ln>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Text Box 4"/>
          <p:cNvSpPr txBox="1"/>
          <p:nvPr/>
        </p:nvSpPr>
        <p:spPr>
          <a:xfrm>
            <a:off x="1143000" y="304800"/>
            <a:ext cx="7848600" cy="771525"/>
          </a:xfrm>
          <a:prstGeom prst="rect">
            <a:avLst/>
          </a:prstGeom>
          <a:no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4400" b="1" dirty="0">
                <a:solidFill>
                  <a:schemeClr val="folHlink"/>
                </a:solidFill>
                <a:latin typeface="Times New Roman" panose="02020603050405020304" pitchFamily="18" charset="0"/>
                <a:ea typeface="宋体" panose="02010600030101010101" pitchFamily="2" charset="-122"/>
              </a:rPr>
              <a:t>§2.3 </a:t>
            </a:r>
            <a:r>
              <a:rPr lang="zh-CN" altLang="en-US" sz="4400" b="1" dirty="0">
                <a:solidFill>
                  <a:schemeClr val="folHlink"/>
                </a:solidFill>
                <a:latin typeface="Times New Roman" panose="02020603050405020304" pitchFamily="18" charset="0"/>
                <a:ea typeface="宋体" panose="02010600030101010101" pitchFamily="2" charset="-122"/>
              </a:rPr>
              <a:t>静电场问题求解方法概述</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graphicFrame>
        <p:nvGraphicFramePr>
          <p:cNvPr id="26627" name="Object 5"/>
          <p:cNvGraphicFramePr>
            <a:graphicFrameLocks noChangeAspect="1"/>
          </p:cNvGraphicFramePr>
          <p:nvPr/>
        </p:nvGraphicFramePr>
        <p:xfrm>
          <a:off x="1371600" y="1371600"/>
          <a:ext cx="5842000" cy="4025900"/>
        </p:xfrm>
        <a:graphic>
          <a:graphicData uri="http://schemas.openxmlformats.org/presentationml/2006/ole">
            <mc:AlternateContent xmlns:mc="http://schemas.openxmlformats.org/markup-compatibility/2006">
              <mc:Choice xmlns:v="urn:schemas-microsoft-com:vml" Requires="v">
                <p:oleObj spid="_x0000_s3112" name="" r:id="rId1" imgW="5845810" imgH="4038600" progId="Word.Document.8">
                  <p:embed/>
                </p:oleObj>
              </mc:Choice>
              <mc:Fallback>
                <p:oleObj name="" r:id="rId1" imgW="5845810" imgH="4038600" progId="Word.Document.8">
                  <p:embed/>
                  <p:pic>
                    <p:nvPicPr>
                      <p:cNvPr id="0" name="图片 3111"/>
                      <p:cNvPicPr/>
                      <p:nvPr/>
                    </p:nvPicPr>
                    <p:blipFill>
                      <a:blip r:embed="rId2"/>
                      <a:stretch>
                        <a:fillRect/>
                      </a:stretch>
                    </p:blipFill>
                    <p:spPr>
                      <a:xfrm>
                        <a:off x="1371600" y="1371600"/>
                        <a:ext cx="5842000" cy="4025900"/>
                      </a:xfrm>
                      <a:prstGeom prst="rect">
                        <a:avLst/>
                      </a:prstGeom>
                      <a:noFill/>
                      <a:ln w="38100">
                        <a:noFill/>
                        <a:miter/>
                      </a:ln>
                    </p:spPr>
                  </p:pic>
                </p:oleObj>
              </mc:Fallback>
            </mc:AlternateContent>
          </a:graphicData>
        </a:graphic>
      </p:graphicFrame>
      <p:sp>
        <p:nvSpPr>
          <p:cNvPr id="26628" name="Text Box 7"/>
          <p:cNvSpPr txBox="1"/>
          <p:nvPr/>
        </p:nvSpPr>
        <p:spPr>
          <a:xfrm>
            <a:off x="609600" y="5410200"/>
            <a:ext cx="35052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spcBef>
                <a:spcPct val="50000"/>
              </a:spcBef>
              <a:buClrTx/>
              <a:buSzTx/>
              <a:buFontTx/>
              <a:buNone/>
            </a:pPr>
            <a:r>
              <a:rPr lang="en-US" altLang="zh-CN" b="1" u="sng" dirty="0">
                <a:solidFill>
                  <a:schemeClr val="hlink"/>
                </a:solidFill>
                <a:latin typeface="宋体" panose="02010600030101010101" pitchFamily="2" charset="-122"/>
                <a:ea typeface="宋体" panose="02010600030101010101" pitchFamily="2" charset="-122"/>
              </a:rPr>
              <a:t>③ </a:t>
            </a:r>
            <a:r>
              <a:rPr lang="zh-CN" altLang="en-US" b="1" u="sng" dirty="0">
                <a:solidFill>
                  <a:schemeClr val="hlink"/>
                </a:solidFill>
                <a:latin typeface="宋体" panose="02010600030101010101" pitchFamily="2" charset="-122"/>
                <a:ea typeface="宋体" panose="02010600030101010101" pitchFamily="2" charset="-122"/>
              </a:rPr>
              <a:t>球形电荷分布 </a:t>
            </a:r>
            <a:endParaRPr lang="zh-CN" altLang="en-US" b="1" u="sng" dirty="0">
              <a:solidFill>
                <a:schemeClr val="hlink"/>
              </a:solidFill>
              <a:latin typeface="宋体" panose="02010600030101010101" pitchFamily="2" charset="-122"/>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Text Box 4"/>
          <p:cNvSpPr txBox="1"/>
          <p:nvPr/>
        </p:nvSpPr>
        <p:spPr>
          <a:xfrm>
            <a:off x="1066800" y="228600"/>
            <a:ext cx="7848600" cy="771525"/>
          </a:xfrm>
          <a:prstGeom prst="rect">
            <a:avLst/>
          </a:prstGeom>
          <a:no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4400" b="1" dirty="0">
                <a:solidFill>
                  <a:schemeClr val="folHlink"/>
                </a:solidFill>
                <a:latin typeface="Times New Roman" panose="02020603050405020304" pitchFamily="18" charset="0"/>
                <a:ea typeface="宋体" panose="02010600030101010101" pitchFamily="2" charset="-122"/>
              </a:rPr>
              <a:t>§2.3 </a:t>
            </a:r>
            <a:r>
              <a:rPr lang="zh-CN" altLang="en-US" sz="4400" b="1" dirty="0">
                <a:solidFill>
                  <a:schemeClr val="folHlink"/>
                </a:solidFill>
                <a:latin typeface="Times New Roman" panose="02020603050405020304" pitchFamily="18" charset="0"/>
                <a:ea typeface="宋体" panose="02010600030101010101" pitchFamily="2" charset="-122"/>
              </a:rPr>
              <a:t>静电场问题求解方法概述</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sp>
        <p:nvSpPr>
          <p:cNvPr id="27651" name="Text Box 5"/>
          <p:cNvSpPr txBox="1"/>
          <p:nvPr/>
        </p:nvSpPr>
        <p:spPr>
          <a:xfrm>
            <a:off x="228600" y="1143000"/>
            <a:ext cx="3276600" cy="57943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just" eaLnBrk="1" hangingPunct="1">
              <a:spcBef>
                <a:spcPct val="50000"/>
              </a:spcBef>
              <a:buClrTx/>
              <a:buSzTx/>
              <a:buFontTx/>
              <a:buNone/>
            </a:pPr>
            <a:r>
              <a:rPr lang="zh-CN" altLang="en-US" b="1" dirty="0">
                <a:latin typeface="宋体" panose="02010600030101010101" pitchFamily="2" charset="-122"/>
                <a:ea typeface="宋体" panose="02010600030101010101" pitchFamily="2" charset="-122"/>
              </a:rPr>
              <a:t>三、解泊松方程 </a:t>
            </a:r>
            <a:endParaRPr lang="zh-CN" altLang="en-US" b="1" dirty="0">
              <a:latin typeface="宋体" panose="02010600030101010101" pitchFamily="2" charset="-122"/>
              <a:ea typeface="宋体" panose="02010600030101010101" pitchFamily="2" charset="-122"/>
            </a:endParaRPr>
          </a:p>
        </p:txBody>
      </p:sp>
      <p:graphicFrame>
        <p:nvGraphicFramePr>
          <p:cNvPr id="27652" name="Object 8"/>
          <p:cNvGraphicFramePr>
            <a:graphicFrameLocks noChangeAspect="1"/>
          </p:cNvGraphicFramePr>
          <p:nvPr/>
        </p:nvGraphicFramePr>
        <p:xfrm>
          <a:off x="990600" y="2362200"/>
          <a:ext cx="4878388" cy="2901950"/>
        </p:xfrm>
        <a:graphic>
          <a:graphicData uri="http://schemas.openxmlformats.org/presentationml/2006/ole">
            <mc:AlternateContent xmlns:mc="http://schemas.openxmlformats.org/markup-compatibility/2006">
              <mc:Choice xmlns:v="urn:schemas-microsoft-com:vml" Requires="v">
                <p:oleObj spid="_x0000_s3105" name="" r:id="rId1" imgW="4878070" imgH="2907665" progId="Word.Document.8">
                  <p:embed/>
                </p:oleObj>
              </mc:Choice>
              <mc:Fallback>
                <p:oleObj name="" r:id="rId1" imgW="4878070" imgH="2907665" progId="Word.Document.8">
                  <p:embed/>
                  <p:pic>
                    <p:nvPicPr>
                      <p:cNvPr id="0" name="图片 3104"/>
                      <p:cNvPicPr/>
                      <p:nvPr/>
                    </p:nvPicPr>
                    <p:blipFill>
                      <a:blip r:embed="rId2"/>
                      <a:stretch>
                        <a:fillRect/>
                      </a:stretch>
                    </p:blipFill>
                    <p:spPr>
                      <a:xfrm>
                        <a:off x="990600" y="2362200"/>
                        <a:ext cx="4878388" cy="2901950"/>
                      </a:xfrm>
                      <a:prstGeom prst="rect">
                        <a:avLst/>
                      </a:prstGeom>
                      <a:noFill/>
                      <a:ln w="38100">
                        <a:noFill/>
                        <a:miter/>
                      </a:ln>
                    </p:spPr>
                  </p:pic>
                </p:oleObj>
              </mc:Fallback>
            </mc:AlternateContent>
          </a:graphicData>
        </a:graphic>
      </p:graphicFrame>
      <p:graphicFrame>
        <p:nvGraphicFramePr>
          <p:cNvPr id="27653" name="Object 12"/>
          <p:cNvGraphicFramePr>
            <a:graphicFrameLocks noChangeAspect="1"/>
          </p:cNvGraphicFramePr>
          <p:nvPr/>
        </p:nvGraphicFramePr>
        <p:xfrm>
          <a:off x="931863" y="5327650"/>
          <a:ext cx="8212137" cy="1530350"/>
        </p:xfrm>
        <a:graphic>
          <a:graphicData uri="http://schemas.openxmlformats.org/presentationml/2006/ole">
            <mc:AlternateContent xmlns:mc="http://schemas.openxmlformats.org/markup-compatibility/2006">
              <mc:Choice xmlns:v="urn:schemas-microsoft-com:vml" Requires="v">
                <p:oleObj spid="_x0000_s3107" name="" r:id="rId3" imgW="8671560" imgH="1601470" progId="Word.Document.8">
                  <p:embed/>
                </p:oleObj>
              </mc:Choice>
              <mc:Fallback>
                <p:oleObj name="" r:id="rId3" imgW="8671560" imgH="1601470" progId="Word.Document.8">
                  <p:embed/>
                  <p:pic>
                    <p:nvPicPr>
                      <p:cNvPr id="0" name="图片 3106"/>
                      <p:cNvPicPr/>
                      <p:nvPr/>
                    </p:nvPicPr>
                    <p:blipFill>
                      <a:blip r:embed="rId4"/>
                      <a:stretch>
                        <a:fillRect/>
                      </a:stretch>
                    </p:blipFill>
                    <p:spPr>
                      <a:xfrm>
                        <a:off x="931863" y="5327650"/>
                        <a:ext cx="8212137" cy="1530350"/>
                      </a:xfrm>
                      <a:prstGeom prst="rect">
                        <a:avLst/>
                      </a:prstGeom>
                      <a:noFill/>
                      <a:ln w="38100">
                        <a:noFill/>
                        <a:miter/>
                      </a:ln>
                    </p:spPr>
                  </p:pic>
                </p:oleObj>
              </mc:Fallback>
            </mc:AlternateContent>
          </a:graphicData>
        </a:graphic>
      </p:graphicFrame>
      <p:graphicFrame>
        <p:nvGraphicFramePr>
          <p:cNvPr id="27654" name="Object 13"/>
          <p:cNvGraphicFramePr>
            <a:graphicFrameLocks noChangeAspect="1"/>
          </p:cNvGraphicFramePr>
          <p:nvPr/>
        </p:nvGraphicFramePr>
        <p:xfrm>
          <a:off x="5715000" y="2667000"/>
          <a:ext cx="3048000" cy="2743200"/>
        </p:xfrm>
        <a:graphic>
          <a:graphicData uri="http://schemas.openxmlformats.org/presentationml/2006/ole">
            <mc:AlternateContent xmlns:mc="http://schemas.openxmlformats.org/markup-compatibility/2006">
              <mc:Choice xmlns:v="urn:schemas-microsoft-com:vml" Requires="v">
                <p:oleObj spid="_x0000_s3114" name="" r:id="rId5" imgW="3231515" imgH="2435860" progId="Visio.Drawing.11">
                  <p:embed/>
                </p:oleObj>
              </mc:Choice>
              <mc:Fallback>
                <p:oleObj name="" r:id="rId5" imgW="3231515" imgH="2435860" progId="Visio.Drawing.11">
                  <p:embed/>
                  <p:pic>
                    <p:nvPicPr>
                      <p:cNvPr id="0" name="图片 3113"/>
                      <p:cNvPicPr/>
                      <p:nvPr/>
                    </p:nvPicPr>
                    <p:blipFill>
                      <a:blip r:embed="rId6"/>
                      <a:stretch>
                        <a:fillRect/>
                      </a:stretch>
                    </p:blipFill>
                    <p:spPr>
                      <a:xfrm>
                        <a:off x="5715000" y="2667000"/>
                        <a:ext cx="3048000" cy="2743200"/>
                      </a:xfrm>
                      <a:prstGeom prst="rect">
                        <a:avLst/>
                      </a:prstGeom>
                      <a:noFill/>
                      <a:ln w="38100">
                        <a:noFill/>
                        <a:miter/>
                      </a:ln>
                    </p:spPr>
                  </p:pic>
                </p:oleObj>
              </mc:Fallback>
            </mc:AlternateContent>
          </a:graphicData>
        </a:graphic>
      </p:graphicFrame>
      <p:graphicFrame>
        <p:nvGraphicFramePr>
          <p:cNvPr id="27655" name="Object 14"/>
          <p:cNvGraphicFramePr>
            <a:graphicFrameLocks noChangeAspect="1"/>
          </p:cNvGraphicFramePr>
          <p:nvPr/>
        </p:nvGraphicFramePr>
        <p:xfrm>
          <a:off x="838200" y="1828800"/>
          <a:ext cx="6029325" cy="635000"/>
        </p:xfrm>
        <a:graphic>
          <a:graphicData uri="http://schemas.openxmlformats.org/presentationml/2006/ole">
            <mc:AlternateContent xmlns:mc="http://schemas.openxmlformats.org/markup-compatibility/2006">
              <mc:Choice xmlns:v="urn:schemas-microsoft-com:vml" Requires="v">
                <p:oleObj spid="_x0000_s3108" name="" r:id="rId7" imgW="6028690" imgH="633730" progId="Word.Document.8">
                  <p:embed/>
                </p:oleObj>
              </mc:Choice>
              <mc:Fallback>
                <p:oleObj name="" r:id="rId7" imgW="6028690" imgH="633730" progId="Word.Document.8">
                  <p:embed/>
                  <p:pic>
                    <p:nvPicPr>
                      <p:cNvPr id="0" name="图片 3107"/>
                      <p:cNvPicPr/>
                      <p:nvPr/>
                    </p:nvPicPr>
                    <p:blipFill>
                      <a:blip r:embed="rId8"/>
                      <a:stretch>
                        <a:fillRect/>
                      </a:stretch>
                    </p:blipFill>
                    <p:spPr>
                      <a:xfrm>
                        <a:off x="838200" y="1828800"/>
                        <a:ext cx="6029325" cy="635000"/>
                      </a:xfrm>
                      <a:prstGeom prst="rect">
                        <a:avLst/>
                      </a:prstGeom>
                      <a:noFill/>
                      <a:ln w="38100">
                        <a:noFill/>
                        <a:miter/>
                      </a:ln>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Text Box 4"/>
          <p:cNvSpPr txBox="1"/>
          <p:nvPr/>
        </p:nvSpPr>
        <p:spPr>
          <a:xfrm>
            <a:off x="1066800" y="228600"/>
            <a:ext cx="7848600" cy="771525"/>
          </a:xfrm>
          <a:prstGeom prst="rect">
            <a:avLst/>
          </a:prstGeom>
          <a:no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4400" b="1" dirty="0">
                <a:solidFill>
                  <a:schemeClr val="folHlink"/>
                </a:solidFill>
                <a:latin typeface="Times New Roman" panose="02020603050405020304" pitchFamily="18" charset="0"/>
                <a:ea typeface="宋体" panose="02010600030101010101" pitchFamily="2" charset="-122"/>
              </a:rPr>
              <a:t>§2.3 </a:t>
            </a:r>
            <a:r>
              <a:rPr lang="zh-CN" altLang="en-US" sz="4400" b="1" dirty="0">
                <a:solidFill>
                  <a:schemeClr val="folHlink"/>
                </a:solidFill>
                <a:latin typeface="Times New Roman" panose="02020603050405020304" pitchFamily="18" charset="0"/>
                <a:ea typeface="宋体" panose="02010600030101010101" pitchFamily="2" charset="-122"/>
              </a:rPr>
              <a:t>静电场问题求解方法概述</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graphicFrame>
        <p:nvGraphicFramePr>
          <p:cNvPr id="28675" name="Object 7"/>
          <p:cNvGraphicFramePr>
            <a:graphicFrameLocks noChangeAspect="1"/>
          </p:cNvGraphicFramePr>
          <p:nvPr/>
        </p:nvGraphicFramePr>
        <p:xfrm>
          <a:off x="1371600" y="2514600"/>
          <a:ext cx="4083050" cy="3189288"/>
        </p:xfrm>
        <a:graphic>
          <a:graphicData uri="http://schemas.openxmlformats.org/presentationml/2006/ole">
            <mc:AlternateContent xmlns:mc="http://schemas.openxmlformats.org/markup-compatibility/2006">
              <mc:Choice xmlns:v="urn:schemas-microsoft-com:vml" Requires="v">
                <p:oleObj spid="_x0000_s3111" name="" r:id="rId1" imgW="4180205" imgH="3238500" progId="Word.Document.8">
                  <p:embed/>
                </p:oleObj>
              </mc:Choice>
              <mc:Fallback>
                <p:oleObj name="" r:id="rId1" imgW="4180205" imgH="3238500" progId="Word.Document.8">
                  <p:embed/>
                  <p:pic>
                    <p:nvPicPr>
                      <p:cNvPr id="0" name="图片 3110"/>
                      <p:cNvPicPr/>
                      <p:nvPr/>
                    </p:nvPicPr>
                    <p:blipFill>
                      <a:blip r:embed="rId2"/>
                      <a:stretch>
                        <a:fillRect/>
                      </a:stretch>
                    </p:blipFill>
                    <p:spPr>
                      <a:xfrm>
                        <a:off x="1371600" y="2514600"/>
                        <a:ext cx="4083050" cy="3189288"/>
                      </a:xfrm>
                      <a:prstGeom prst="rect">
                        <a:avLst/>
                      </a:prstGeom>
                      <a:noFill/>
                      <a:ln w="38100">
                        <a:noFill/>
                        <a:miter/>
                      </a:ln>
                    </p:spPr>
                  </p:pic>
                </p:oleObj>
              </mc:Fallback>
            </mc:AlternateContent>
          </a:graphicData>
        </a:graphic>
      </p:graphicFrame>
      <p:graphicFrame>
        <p:nvGraphicFramePr>
          <p:cNvPr id="28676" name="Object 8"/>
          <p:cNvGraphicFramePr>
            <a:graphicFrameLocks noChangeAspect="1"/>
          </p:cNvGraphicFramePr>
          <p:nvPr/>
        </p:nvGraphicFramePr>
        <p:xfrm>
          <a:off x="5556250" y="2597150"/>
          <a:ext cx="3305175" cy="3030538"/>
        </p:xfrm>
        <a:graphic>
          <a:graphicData uri="http://schemas.openxmlformats.org/presentationml/2006/ole">
            <mc:AlternateContent xmlns:mc="http://schemas.openxmlformats.org/markup-compatibility/2006">
              <mc:Choice xmlns:v="urn:schemas-microsoft-com:vml" Requires="v">
                <p:oleObj spid="_x0000_s3109" name="" r:id="rId3" imgW="3314700" imgH="3044825" progId="Word.Document.8">
                  <p:embed/>
                </p:oleObj>
              </mc:Choice>
              <mc:Fallback>
                <p:oleObj name="" r:id="rId3" imgW="3314700" imgH="3044825" progId="Word.Document.8">
                  <p:embed/>
                  <p:pic>
                    <p:nvPicPr>
                      <p:cNvPr id="0" name="图片 3108"/>
                      <p:cNvPicPr/>
                      <p:nvPr/>
                    </p:nvPicPr>
                    <p:blipFill>
                      <a:blip r:embed="rId4"/>
                      <a:stretch>
                        <a:fillRect/>
                      </a:stretch>
                    </p:blipFill>
                    <p:spPr>
                      <a:xfrm>
                        <a:off x="5556250" y="2597150"/>
                        <a:ext cx="3305175" cy="3030538"/>
                      </a:xfrm>
                      <a:prstGeom prst="rect">
                        <a:avLst/>
                      </a:prstGeom>
                      <a:noFill/>
                      <a:ln w="38100">
                        <a:noFill/>
                        <a:miter/>
                      </a:ln>
                    </p:spPr>
                  </p:pic>
                </p:oleObj>
              </mc:Fallback>
            </mc:AlternateContent>
          </a:graphicData>
        </a:graphic>
      </p:graphicFrame>
      <p:graphicFrame>
        <p:nvGraphicFramePr>
          <p:cNvPr id="28677" name="Object 10"/>
          <p:cNvGraphicFramePr>
            <a:graphicFrameLocks noChangeAspect="1"/>
          </p:cNvGraphicFramePr>
          <p:nvPr/>
        </p:nvGraphicFramePr>
        <p:xfrm>
          <a:off x="1371600" y="1066800"/>
          <a:ext cx="4675188" cy="1343025"/>
        </p:xfrm>
        <a:graphic>
          <a:graphicData uri="http://schemas.openxmlformats.org/presentationml/2006/ole">
            <mc:AlternateContent xmlns:mc="http://schemas.openxmlformats.org/markup-compatibility/2006">
              <mc:Choice xmlns:v="urn:schemas-microsoft-com:vml" Requires="v">
                <p:oleObj spid="_x0000_s3110" name="" r:id="rId5" imgW="4710430" imgH="1383665" progId="Word.Document.8">
                  <p:embed/>
                </p:oleObj>
              </mc:Choice>
              <mc:Fallback>
                <p:oleObj name="" r:id="rId5" imgW="4710430" imgH="1383665" progId="Word.Document.8">
                  <p:embed/>
                  <p:pic>
                    <p:nvPicPr>
                      <p:cNvPr id="0" name="图片 3109"/>
                      <p:cNvPicPr/>
                      <p:nvPr/>
                    </p:nvPicPr>
                    <p:blipFill>
                      <a:blip r:embed="rId6"/>
                      <a:stretch>
                        <a:fillRect/>
                      </a:stretch>
                    </p:blipFill>
                    <p:spPr>
                      <a:xfrm>
                        <a:off x="1371600" y="1066800"/>
                        <a:ext cx="4675188" cy="1343025"/>
                      </a:xfrm>
                      <a:prstGeom prst="rect">
                        <a:avLst/>
                      </a:prstGeom>
                      <a:noFill/>
                      <a:ln w="38100">
                        <a:noFill/>
                        <a:miter/>
                      </a:ln>
                    </p:spPr>
                  </p:pic>
                </p:oleObj>
              </mc:Fallback>
            </mc:AlternateContent>
          </a:graphicData>
        </a:graphic>
      </p:graphicFrame>
      <p:sp>
        <p:nvSpPr>
          <p:cNvPr id="28678" name="Text Box 12"/>
          <p:cNvSpPr txBox="1"/>
          <p:nvPr/>
        </p:nvSpPr>
        <p:spPr>
          <a:xfrm>
            <a:off x="228600" y="1600200"/>
            <a:ext cx="533400" cy="5492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spcBef>
                <a:spcPct val="50000"/>
              </a:spcBef>
              <a:buClrTx/>
              <a:buSzTx/>
              <a:buFontTx/>
              <a:buNone/>
            </a:pPr>
            <a:r>
              <a:rPr lang="zh-CN" altLang="en-US" sz="3000" b="1" dirty="0">
                <a:solidFill>
                  <a:schemeClr val="accent1"/>
                </a:solidFill>
                <a:latin typeface="Times New Roman" panose="02020603050405020304" pitchFamily="18" charset="0"/>
                <a:ea typeface="宋体" panose="02010600030101010101" pitchFamily="2" charset="-122"/>
              </a:rPr>
              <a:t>由</a:t>
            </a:r>
            <a:endParaRPr lang="zh-CN" altLang="en-US" sz="3000" b="1" dirty="0">
              <a:solidFill>
                <a:schemeClr val="accent1"/>
              </a:solidFill>
              <a:latin typeface="Times New Roman" panose="02020603050405020304" pitchFamily="18" charset="0"/>
              <a:ea typeface="宋体" panose="02010600030101010101" pitchFamily="2" charset="-122"/>
            </a:endParaRPr>
          </a:p>
        </p:txBody>
      </p:sp>
      <p:sp>
        <p:nvSpPr>
          <p:cNvPr id="28679" name="AutoShape 13"/>
          <p:cNvSpPr/>
          <p:nvPr/>
        </p:nvSpPr>
        <p:spPr>
          <a:xfrm>
            <a:off x="228600" y="4114800"/>
            <a:ext cx="685800" cy="228600"/>
          </a:xfrm>
          <a:prstGeom prst="rightArrow">
            <a:avLst>
              <a:gd name="adj1" fmla="val 50000"/>
              <a:gd name="adj2" fmla="val 75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sp>
        <p:nvSpPr>
          <p:cNvPr id="28680" name="AutoShape 16"/>
          <p:cNvSpPr/>
          <p:nvPr/>
        </p:nvSpPr>
        <p:spPr>
          <a:xfrm>
            <a:off x="1066800" y="3048000"/>
            <a:ext cx="228600" cy="2362200"/>
          </a:xfrm>
          <a:prstGeom prst="leftBrace">
            <a:avLst>
              <a:gd name="adj1" fmla="val 86111"/>
              <a:gd name="adj2" fmla="val 50000"/>
            </a:avLst>
          </a:prstGeom>
          <a:noFill/>
          <a:ln w="38100" cap="flat" cmpd="sng">
            <a:solidFill>
              <a:schemeClr val="accent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sp>
        <p:nvSpPr>
          <p:cNvPr id="28681" name="AutoShape 17"/>
          <p:cNvSpPr/>
          <p:nvPr/>
        </p:nvSpPr>
        <p:spPr>
          <a:xfrm>
            <a:off x="1066800" y="1371600"/>
            <a:ext cx="152400" cy="990600"/>
          </a:xfrm>
          <a:prstGeom prst="leftBrace">
            <a:avLst>
              <a:gd name="adj1" fmla="val 54166"/>
              <a:gd name="adj2" fmla="val 50000"/>
            </a:avLst>
          </a:prstGeom>
          <a:noFill/>
          <a:ln w="38100" cap="flat" cmpd="sng">
            <a:solidFill>
              <a:schemeClr val="accent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sp>
        <p:nvSpPr>
          <p:cNvPr id="28682" name="Text Box 18"/>
          <p:cNvSpPr txBox="1"/>
          <p:nvPr/>
        </p:nvSpPr>
        <p:spPr>
          <a:xfrm>
            <a:off x="1066800" y="5638800"/>
            <a:ext cx="7848600" cy="10064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spcBef>
                <a:spcPct val="50000"/>
              </a:spcBef>
              <a:buClrTx/>
              <a:buSzTx/>
              <a:buFontTx/>
              <a:buNone/>
            </a:pPr>
            <a:r>
              <a:rPr lang="zh-CN" altLang="en-US" sz="3000" dirty="0">
                <a:latin typeface="宋体" panose="02010600030101010101" pitchFamily="2" charset="-122"/>
                <a:ea typeface="宋体" panose="02010600030101010101" pitchFamily="2" charset="-122"/>
              </a:rPr>
              <a:t>解为何不唯一 ？书中利用对称性，如电荷分布不对称，又如何处理 ？</a:t>
            </a:r>
            <a:r>
              <a:rPr lang="zh-CN" altLang="en-US" sz="3000" dirty="0">
                <a:latin typeface="Times New Roman" panose="02020603050405020304" pitchFamily="18" charset="0"/>
                <a:ea typeface="宋体" panose="02010600030101010101" pitchFamily="2" charset="-122"/>
              </a:rPr>
              <a:t> </a:t>
            </a:r>
            <a:endParaRPr lang="en-US" altLang="zh-CN" sz="3000" dirty="0">
              <a:latin typeface="Times New Roman" panose="02020603050405020304" pitchFamily="18" charset="0"/>
              <a:ea typeface="宋体" panose="02010600030101010101" pitchFamily="2" charset="-122"/>
            </a:endParaRPr>
          </a:p>
        </p:txBody>
      </p:sp>
      <p:pic>
        <p:nvPicPr>
          <p:cNvPr id="28683" name="Picture 19"/>
          <p:cNvPicPr>
            <a:picLocks noChangeAspect="1"/>
          </p:cNvPicPr>
          <p:nvPr/>
        </p:nvPicPr>
        <p:blipFill>
          <a:blip r:embed="rId7"/>
          <a:stretch>
            <a:fillRect/>
          </a:stretch>
        </p:blipFill>
        <p:spPr>
          <a:xfrm>
            <a:off x="228600" y="5791200"/>
            <a:ext cx="762000" cy="762000"/>
          </a:xfrm>
          <a:prstGeom prst="rect">
            <a:avLst/>
          </a:prstGeom>
          <a:noFill/>
          <a:ln w="9525">
            <a:noFill/>
          </a:ln>
        </p:spPr>
      </p:pic>
      <p:sp>
        <p:nvSpPr>
          <p:cNvPr id="28684" name="AutoShape 20"/>
          <p:cNvSpPr/>
          <p:nvPr/>
        </p:nvSpPr>
        <p:spPr>
          <a:xfrm>
            <a:off x="3505200" y="5715000"/>
            <a:ext cx="381000" cy="457200"/>
          </a:xfrm>
          <a:prstGeom prst="actionButtonHelp">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sp>
        <p:nvSpPr>
          <p:cNvPr id="28685" name="AutoShape 21"/>
          <p:cNvSpPr/>
          <p:nvPr/>
        </p:nvSpPr>
        <p:spPr>
          <a:xfrm>
            <a:off x="5029200" y="6172200"/>
            <a:ext cx="381000" cy="457200"/>
          </a:xfrm>
          <a:prstGeom prst="actionButtonHelp">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Text Box 7"/>
          <p:cNvSpPr txBox="1"/>
          <p:nvPr/>
        </p:nvSpPr>
        <p:spPr>
          <a:xfrm>
            <a:off x="1143000" y="304800"/>
            <a:ext cx="7848600" cy="771525"/>
          </a:xfrm>
          <a:prstGeom prst="rect">
            <a:avLst/>
          </a:prstGeom>
          <a:no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4400" b="1" dirty="0">
                <a:solidFill>
                  <a:schemeClr val="folHlink"/>
                </a:solidFill>
                <a:latin typeface="Times New Roman" panose="02020603050405020304" pitchFamily="18" charset="0"/>
                <a:ea typeface="宋体" panose="02010600030101010101" pitchFamily="2" charset="-122"/>
              </a:rPr>
              <a:t>§2.3 </a:t>
            </a:r>
            <a:r>
              <a:rPr lang="zh-CN" altLang="en-US" sz="4400" b="1" dirty="0">
                <a:solidFill>
                  <a:schemeClr val="folHlink"/>
                </a:solidFill>
                <a:latin typeface="Times New Roman" panose="02020603050405020304" pitchFamily="18" charset="0"/>
                <a:ea typeface="宋体" panose="02010600030101010101" pitchFamily="2" charset="-122"/>
              </a:rPr>
              <a:t>静电场问题求解方法概述</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graphicFrame>
        <p:nvGraphicFramePr>
          <p:cNvPr id="29699" name="Object 8"/>
          <p:cNvGraphicFramePr>
            <a:graphicFrameLocks noChangeAspect="1"/>
          </p:cNvGraphicFramePr>
          <p:nvPr/>
        </p:nvGraphicFramePr>
        <p:xfrm>
          <a:off x="677863" y="1371600"/>
          <a:ext cx="7977187" cy="5360988"/>
        </p:xfrm>
        <a:graphic>
          <a:graphicData uri="http://schemas.openxmlformats.org/presentationml/2006/ole">
            <mc:AlternateContent xmlns:mc="http://schemas.openxmlformats.org/markup-compatibility/2006">
              <mc:Choice xmlns:v="urn:schemas-microsoft-com:vml" Requires="v">
                <p:oleObj spid="_x0000_s3120" name="" r:id="rId1" imgW="8312150" imgH="5609590" progId="Word.Document.8">
                  <p:embed/>
                </p:oleObj>
              </mc:Choice>
              <mc:Fallback>
                <p:oleObj name="" r:id="rId1" imgW="8312150" imgH="5609590" progId="Word.Document.8">
                  <p:embed/>
                  <p:pic>
                    <p:nvPicPr>
                      <p:cNvPr id="0" name="图片 3119"/>
                      <p:cNvPicPr/>
                      <p:nvPr/>
                    </p:nvPicPr>
                    <p:blipFill>
                      <a:blip r:embed="rId2"/>
                      <a:stretch>
                        <a:fillRect/>
                      </a:stretch>
                    </p:blipFill>
                    <p:spPr>
                      <a:xfrm>
                        <a:off x="677863" y="1371600"/>
                        <a:ext cx="7977187" cy="5360988"/>
                      </a:xfrm>
                      <a:prstGeom prst="rect">
                        <a:avLst/>
                      </a:prstGeom>
                      <a:noFill/>
                      <a:ln w="38100">
                        <a:noFill/>
                        <a:miter/>
                      </a:ln>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Text Box 4"/>
          <p:cNvSpPr txBox="1"/>
          <p:nvPr/>
        </p:nvSpPr>
        <p:spPr>
          <a:xfrm>
            <a:off x="1143000" y="304800"/>
            <a:ext cx="7848600" cy="771525"/>
          </a:xfrm>
          <a:prstGeom prst="rect">
            <a:avLst/>
          </a:prstGeom>
          <a:no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4400" b="1" dirty="0">
                <a:solidFill>
                  <a:schemeClr val="folHlink"/>
                </a:solidFill>
                <a:latin typeface="Times New Roman" panose="02020603050405020304" pitchFamily="18" charset="0"/>
                <a:ea typeface="宋体" panose="02010600030101010101" pitchFamily="2" charset="-122"/>
              </a:rPr>
              <a:t>§2.3 </a:t>
            </a:r>
            <a:r>
              <a:rPr lang="zh-CN" altLang="en-US" sz="4400" b="1" dirty="0">
                <a:solidFill>
                  <a:schemeClr val="folHlink"/>
                </a:solidFill>
                <a:latin typeface="Times New Roman" panose="02020603050405020304" pitchFamily="18" charset="0"/>
                <a:ea typeface="宋体" panose="02010600030101010101" pitchFamily="2" charset="-122"/>
              </a:rPr>
              <a:t>静电场问题求解方法概述</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sp>
        <p:nvSpPr>
          <p:cNvPr id="30723" name="Rectangle 5"/>
          <p:cNvSpPr/>
          <p:nvPr/>
        </p:nvSpPr>
        <p:spPr>
          <a:xfrm>
            <a:off x="457200" y="1371600"/>
            <a:ext cx="7848600" cy="1006475"/>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defTabSz="914400" eaLnBrk="1" hangingPunct="1">
              <a:spcBef>
                <a:spcPct val="0"/>
              </a:spcBef>
              <a:buClrTx/>
              <a:buSzTx/>
              <a:buFontTx/>
              <a:buNone/>
              <a:tabLst>
                <a:tab pos="457200" algn="l"/>
              </a:tabLst>
            </a:pPr>
            <a:r>
              <a:rPr lang="zh-CN" altLang="en-US" sz="3000" b="1" dirty="0">
                <a:latin typeface="Times New Roman" panose="02020603050405020304" pitchFamily="18" charset="0"/>
                <a:ea typeface="宋体" panose="02010600030101010101" pitchFamily="2" charset="-122"/>
              </a:rPr>
              <a:t>问题的根源：未写出并利用整个求解区域边界</a:t>
            </a:r>
            <a:endParaRPr lang="zh-CN" altLang="en-US" sz="3000" b="1" dirty="0">
              <a:latin typeface="Times New Roman" panose="02020603050405020304" pitchFamily="18" charset="0"/>
              <a:ea typeface="宋体" panose="02010600030101010101" pitchFamily="2" charset="-122"/>
            </a:endParaRPr>
          </a:p>
          <a:p>
            <a:pPr marL="0" lvl="0" indent="0" defTabSz="914400" eaLnBrk="1" hangingPunct="1">
              <a:spcBef>
                <a:spcPct val="0"/>
              </a:spcBef>
              <a:buClrTx/>
              <a:buSzTx/>
              <a:buFontTx/>
              <a:buNone/>
              <a:tabLst>
                <a:tab pos="457200" algn="l"/>
              </a:tabLst>
            </a:pPr>
            <a:r>
              <a:rPr lang="zh-CN" altLang="en-US" sz="3000" b="1" dirty="0">
                <a:latin typeface="Times New Roman" panose="02020603050405020304" pitchFamily="18" charset="0"/>
                <a:ea typeface="宋体" panose="02010600030101010101" pitchFamily="2" charset="-122"/>
              </a:rPr>
              <a:t>			     </a:t>
            </a:r>
            <a:r>
              <a:rPr lang="en-US" altLang="zh-CN" sz="3000" b="1" dirty="0">
                <a:latin typeface="Times New Roman" panose="02020603050405020304" pitchFamily="18" charset="0"/>
                <a:ea typeface="宋体" panose="02010600030101010101" pitchFamily="2" charset="-122"/>
              </a:rPr>
              <a:t>(</a:t>
            </a:r>
            <a:r>
              <a:rPr lang="en-US" altLang="zh-CN" sz="3000" b="1" i="1" dirty="0">
                <a:latin typeface="Times New Roman" panose="02020603050405020304" pitchFamily="18" charset="0"/>
                <a:ea typeface="宋体" panose="02010600030101010101" pitchFamily="2" charset="-122"/>
              </a:rPr>
              <a:t>x</a:t>
            </a:r>
            <a:r>
              <a:rPr lang="en-US" altLang="zh-CN" sz="3000" b="1" dirty="0">
                <a:latin typeface="Times New Roman" panose="02020603050405020304" pitchFamily="18" charset="0"/>
                <a:ea typeface="宋体" panose="02010600030101010101" pitchFamily="2" charset="-122"/>
              </a:rPr>
              <a:t>→±∞) </a:t>
            </a:r>
            <a:r>
              <a:rPr lang="zh-CN" altLang="en-US" sz="3000" b="1" dirty="0">
                <a:latin typeface="Times New Roman" panose="02020603050405020304" pitchFamily="18" charset="0"/>
                <a:ea typeface="宋体" panose="02010600030101010101" pitchFamily="2" charset="-122"/>
              </a:rPr>
              <a:t>的边界条件！</a:t>
            </a:r>
            <a:endParaRPr lang="zh-CN" altLang="en-US" sz="3000" b="1" dirty="0">
              <a:latin typeface="Times New Roman" panose="02020603050405020304" pitchFamily="18" charset="0"/>
              <a:ea typeface="宋体" panose="02010600030101010101" pitchFamily="2" charset="-122"/>
            </a:endParaRPr>
          </a:p>
        </p:txBody>
      </p:sp>
      <p:graphicFrame>
        <p:nvGraphicFramePr>
          <p:cNvPr id="30724" name="Object 6"/>
          <p:cNvGraphicFramePr>
            <a:graphicFrameLocks noChangeAspect="1"/>
          </p:cNvGraphicFramePr>
          <p:nvPr/>
        </p:nvGraphicFramePr>
        <p:xfrm>
          <a:off x="539750" y="2508250"/>
          <a:ext cx="7969250" cy="3873500"/>
        </p:xfrm>
        <a:graphic>
          <a:graphicData uri="http://schemas.openxmlformats.org/presentationml/2006/ole">
            <mc:AlternateContent xmlns:mc="http://schemas.openxmlformats.org/markup-compatibility/2006">
              <mc:Choice xmlns:v="urn:schemas-microsoft-com:vml" Requires="v">
                <p:oleObj spid="_x0000_s3122" name="" r:id="rId1" imgW="7981315" imgH="3877310" progId="Word.Document.8">
                  <p:embed/>
                </p:oleObj>
              </mc:Choice>
              <mc:Fallback>
                <p:oleObj name="" r:id="rId1" imgW="7981315" imgH="3877310" progId="Word.Document.8">
                  <p:embed/>
                  <p:pic>
                    <p:nvPicPr>
                      <p:cNvPr id="0" name="图片 3121"/>
                      <p:cNvPicPr/>
                      <p:nvPr/>
                    </p:nvPicPr>
                    <p:blipFill>
                      <a:blip r:embed="rId2"/>
                      <a:stretch>
                        <a:fillRect/>
                      </a:stretch>
                    </p:blipFill>
                    <p:spPr>
                      <a:xfrm>
                        <a:off x="539750" y="2508250"/>
                        <a:ext cx="7969250" cy="3873500"/>
                      </a:xfrm>
                      <a:prstGeom prst="rect">
                        <a:avLst/>
                      </a:prstGeom>
                      <a:noFill/>
                      <a:ln w="38100">
                        <a:noFill/>
                        <a:miter/>
                      </a:ln>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Text Box 4"/>
          <p:cNvSpPr txBox="1"/>
          <p:nvPr/>
        </p:nvSpPr>
        <p:spPr>
          <a:xfrm>
            <a:off x="1905000" y="228600"/>
            <a:ext cx="5715000" cy="771525"/>
          </a:xfrm>
          <a:prstGeom prst="rect">
            <a:avLst/>
          </a:prstGeom>
          <a:no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4400" b="1" dirty="0">
                <a:solidFill>
                  <a:schemeClr val="folHlink"/>
                </a:solidFill>
                <a:latin typeface="宋体" panose="02010600030101010101" pitchFamily="2" charset="-122"/>
                <a:ea typeface="宋体" panose="02010600030101010101" pitchFamily="2" charset="-122"/>
              </a:rPr>
              <a:t>§</a:t>
            </a:r>
            <a:r>
              <a:rPr lang="en-US" altLang="zh-CN" sz="4400" b="1" dirty="0">
                <a:solidFill>
                  <a:schemeClr val="folHlink"/>
                </a:solidFill>
                <a:latin typeface="Times New Roman" panose="02020603050405020304" pitchFamily="18" charset="0"/>
                <a:ea typeface="宋体" panose="02010600030101010101" pitchFamily="2" charset="-122"/>
              </a:rPr>
              <a:t>2.4 </a:t>
            </a:r>
            <a:r>
              <a:rPr lang="zh-CN" altLang="en-US" sz="4400" b="1" dirty="0">
                <a:solidFill>
                  <a:schemeClr val="folHlink"/>
                </a:solidFill>
                <a:latin typeface="宋体" panose="02010600030101010101" pitchFamily="2" charset="-122"/>
                <a:ea typeface="宋体" panose="02010600030101010101" pitchFamily="2" charset="-122"/>
              </a:rPr>
              <a:t>电位的多极展开</a:t>
            </a:r>
            <a:r>
              <a:rPr lang="zh-CN" altLang="en-US" sz="4400" b="1" dirty="0">
                <a:solidFill>
                  <a:schemeClr val="folHlink"/>
                </a:solidFill>
                <a:latin typeface="Times New Roman" panose="02020603050405020304" pitchFamily="18" charset="0"/>
                <a:ea typeface="宋体" panose="02010600030101010101" pitchFamily="2" charset="-122"/>
              </a:rPr>
              <a:t> </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sp>
        <p:nvSpPr>
          <p:cNvPr id="31747" name="Text Box 6"/>
          <p:cNvSpPr txBox="1"/>
          <p:nvPr/>
        </p:nvSpPr>
        <p:spPr>
          <a:xfrm>
            <a:off x="838200" y="1905000"/>
            <a:ext cx="5943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endParaRPr lang="en-US" altLang="zh-CN" sz="2400" dirty="0">
              <a:latin typeface="Times New Roman" panose="02020603050405020304" pitchFamily="18" charset="0"/>
              <a:ea typeface="宋体" panose="02010600030101010101" pitchFamily="2" charset="-122"/>
            </a:endParaRPr>
          </a:p>
        </p:txBody>
      </p:sp>
      <p:sp>
        <p:nvSpPr>
          <p:cNvPr id="31748" name="Text Box 8"/>
          <p:cNvSpPr txBox="1"/>
          <p:nvPr/>
        </p:nvSpPr>
        <p:spPr>
          <a:xfrm>
            <a:off x="381000" y="1447800"/>
            <a:ext cx="8305800" cy="10064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spcBef>
                <a:spcPct val="50000"/>
              </a:spcBef>
              <a:buClrTx/>
              <a:buSzTx/>
              <a:buFontTx/>
              <a:buNone/>
            </a:pPr>
            <a:r>
              <a:rPr lang="zh-CN" altLang="en-US" sz="3000" dirty="0">
                <a:latin typeface="Times New Roman" panose="02020603050405020304" pitchFamily="18" charset="0"/>
                <a:ea typeface="宋体" panose="02010600030101010101" pitchFamily="2" charset="-122"/>
              </a:rPr>
              <a:t>研究电荷分布在有限区域时，</a:t>
            </a:r>
            <a:r>
              <a:rPr lang="zh-CN" altLang="en-US" sz="3000" dirty="0">
                <a:latin typeface="宋体" panose="02010600030101010101" pitchFamily="2" charset="-122"/>
                <a:ea typeface="宋体" panose="02010600030101010101" pitchFamily="2" charset="-122"/>
              </a:rPr>
              <a:t>电位的泰勒展开</a:t>
            </a:r>
            <a:r>
              <a:rPr lang="zh-CN" altLang="en-US" sz="3000" dirty="0">
                <a:latin typeface="Times New Roman" panose="02020603050405020304" pitchFamily="18" charset="0"/>
                <a:ea typeface="宋体" panose="02010600030101010101" pitchFamily="2" charset="-122"/>
              </a:rPr>
              <a:t>及远区特性。</a:t>
            </a:r>
            <a:endParaRPr lang="zh-CN" altLang="en-US" sz="3000" dirty="0">
              <a:latin typeface="Times New Roman" panose="02020603050405020304" pitchFamily="18" charset="0"/>
              <a:ea typeface="宋体" panose="02010600030101010101" pitchFamily="2" charset="-122"/>
            </a:endParaRPr>
          </a:p>
        </p:txBody>
      </p:sp>
      <p:graphicFrame>
        <p:nvGraphicFramePr>
          <p:cNvPr id="31749" name="Object 10"/>
          <p:cNvGraphicFramePr>
            <a:graphicFrameLocks noChangeAspect="1"/>
          </p:cNvGraphicFramePr>
          <p:nvPr/>
        </p:nvGraphicFramePr>
        <p:xfrm>
          <a:off x="533400" y="2514600"/>
          <a:ext cx="8016875" cy="3889375"/>
        </p:xfrm>
        <a:graphic>
          <a:graphicData uri="http://schemas.openxmlformats.org/presentationml/2006/ole">
            <mc:AlternateContent xmlns:mc="http://schemas.openxmlformats.org/markup-compatibility/2006">
              <mc:Choice xmlns:v="urn:schemas-microsoft-com:vml" Requires="v">
                <p:oleObj spid="_x0000_s3117" name="" r:id="rId1" imgW="8025130" imgH="3912235" progId="Word.Document.8">
                  <p:embed/>
                </p:oleObj>
              </mc:Choice>
              <mc:Fallback>
                <p:oleObj name="" r:id="rId1" imgW="8025130" imgH="3912235" progId="Word.Document.8">
                  <p:embed/>
                  <p:pic>
                    <p:nvPicPr>
                      <p:cNvPr id="0" name="图片 3116"/>
                      <p:cNvPicPr/>
                      <p:nvPr/>
                    </p:nvPicPr>
                    <p:blipFill>
                      <a:blip r:embed="rId2"/>
                      <a:stretch>
                        <a:fillRect/>
                      </a:stretch>
                    </p:blipFill>
                    <p:spPr>
                      <a:xfrm>
                        <a:off x="533400" y="2514600"/>
                        <a:ext cx="8016875" cy="3889375"/>
                      </a:xfrm>
                      <a:prstGeom prst="rect">
                        <a:avLst/>
                      </a:prstGeom>
                      <a:noFill/>
                      <a:ln w="38100">
                        <a:noFill/>
                        <a:miter/>
                      </a:ln>
                    </p:spPr>
                  </p:pic>
                </p:oleObj>
              </mc:Fallback>
            </mc:AlternateContent>
          </a:graphicData>
        </a:graphic>
      </p:graphicFrame>
      <p:sp>
        <p:nvSpPr>
          <p:cNvPr id="31750" name="AutoShape 11"/>
          <p:cNvSpPr/>
          <p:nvPr/>
        </p:nvSpPr>
        <p:spPr>
          <a:xfrm>
            <a:off x="609600" y="5715000"/>
            <a:ext cx="990600" cy="228600"/>
          </a:xfrm>
          <a:prstGeom prst="rightArrow">
            <a:avLst>
              <a:gd name="adj1" fmla="val 50000"/>
              <a:gd name="adj2" fmla="val 10833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Text Box 4"/>
          <p:cNvSpPr txBox="1"/>
          <p:nvPr/>
        </p:nvSpPr>
        <p:spPr>
          <a:xfrm>
            <a:off x="0" y="1447800"/>
            <a:ext cx="5105400" cy="57943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zh-CN" altLang="en-US" b="1" dirty="0">
                <a:latin typeface="Times New Roman" panose="02020603050405020304" pitchFamily="18" charset="0"/>
                <a:ea typeface="宋体" panose="02010600030101010101" pitchFamily="2" charset="-122"/>
              </a:rPr>
              <a:t>一、单极项     （零级近似） </a:t>
            </a:r>
            <a:endParaRPr lang="en-US" altLang="zh-CN" b="1" dirty="0">
              <a:latin typeface="Times New Roman" panose="02020603050405020304" pitchFamily="18" charset="0"/>
              <a:ea typeface="宋体" panose="02010600030101010101" pitchFamily="2" charset="-122"/>
            </a:endParaRPr>
          </a:p>
        </p:txBody>
      </p:sp>
      <p:sp>
        <p:nvSpPr>
          <p:cNvPr id="32771" name="Text Box 5"/>
          <p:cNvSpPr txBox="1"/>
          <p:nvPr/>
        </p:nvSpPr>
        <p:spPr>
          <a:xfrm>
            <a:off x="1981200" y="304800"/>
            <a:ext cx="5791200" cy="771525"/>
          </a:xfrm>
          <a:prstGeom prst="rect">
            <a:avLst/>
          </a:prstGeom>
          <a:no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4400" b="1" dirty="0">
                <a:solidFill>
                  <a:schemeClr val="folHlink"/>
                </a:solidFill>
                <a:latin typeface="宋体" panose="02010600030101010101" pitchFamily="2" charset="-122"/>
                <a:ea typeface="宋体" panose="02010600030101010101" pitchFamily="2" charset="-122"/>
              </a:rPr>
              <a:t>§</a:t>
            </a:r>
            <a:r>
              <a:rPr lang="en-US" altLang="zh-CN" sz="4400" b="1" dirty="0">
                <a:solidFill>
                  <a:schemeClr val="folHlink"/>
                </a:solidFill>
                <a:latin typeface="Times New Roman" panose="02020603050405020304" pitchFamily="18" charset="0"/>
                <a:ea typeface="宋体" panose="02010600030101010101" pitchFamily="2" charset="-122"/>
              </a:rPr>
              <a:t>2.4 </a:t>
            </a:r>
            <a:r>
              <a:rPr lang="zh-CN" altLang="en-US" sz="4400" b="1" dirty="0">
                <a:solidFill>
                  <a:schemeClr val="folHlink"/>
                </a:solidFill>
                <a:latin typeface="宋体" panose="02010600030101010101" pitchFamily="2" charset="-122"/>
                <a:ea typeface="宋体" panose="02010600030101010101" pitchFamily="2" charset="-122"/>
              </a:rPr>
              <a:t>电位的多极展开</a:t>
            </a:r>
            <a:r>
              <a:rPr lang="zh-CN" altLang="en-US" sz="4400" b="1" dirty="0">
                <a:solidFill>
                  <a:schemeClr val="folHlink"/>
                </a:solidFill>
                <a:latin typeface="Times New Roman" panose="02020603050405020304" pitchFamily="18" charset="0"/>
                <a:ea typeface="宋体" panose="02010600030101010101" pitchFamily="2" charset="-122"/>
              </a:rPr>
              <a:t> </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sp>
        <p:nvSpPr>
          <p:cNvPr id="32772" name="Text Box 6"/>
          <p:cNvSpPr txBox="1"/>
          <p:nvPr/>
        </p:nvSpPr>
        <p:spPr>
          <a:xfrm>
            <a:off x="6781800" y="1447800"/>
            <a:ext cx="2133600" cy="5492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3000" b="1" dirty="0">
                <a:latin typeface="Times New Roman" panose="02020603050405020304" pitchFamily="18" charset="0"/>
                <a:ea typeface="宋体" panose="02010600030101010101" pitchFamily="2" charset="-122"/>
              </a:rPr>
              <a:t>monopole</a:t>
            </a:r>
            <a:r>
              <a:rPr lang="en-US" altLang="zh-CN" sz="3000" dirty="0">
                <a:latin typeface="Times New Roman" panose="02020603050405020304" pitchFamily="18" charset="0"/>
                <a:ea typeface="宋体" panose="02010600030101010101" pitchFamily="2" charset="-122"/>
              </a:rPr>
              <a:t> </a:t>
            </a:r>
            <a:endParaRPr lang="en-US" altLang="zh-CN" sz="3000" dirty="0">
              <a:latin typeface="Times New Roman" panose="02020603050405020304" pitchFamily="18" charset="0"/>
              <a:ea typeface="宋体" panose="02010600030101010101" pitchFamily="2" charset="-122"/>
            </a:endParaRPr>
          </a:p>
        </p:txBody>
      </p:sp>
      <p:graphicFrame>
        <p:nvGraphicFramePr>
          <p:cNvPr id="32773" name="Object 7"/>
          <p:cNvGraphicFramePr>
            <a:graphicFrameLocks noChangeAspect="1"/>
          </p:cNvGraphicFramePr>
          <p:nvPr/>
        </p:nvGraphicFramePr>
        <p:xfrm>
          <a:off x="609600" y="2133600"/>
          <a:ext cx="8032750" cy="1000125"/>
        </p:xfrm>
        <a:graphic>
          <a:graphicData uri="http://schemas.openxmlformats.org/presentationml/2006/ole">
            <mc:AlternateContent xmlns:mc="http://schemas.openxmlformats.org/markup-compatibility/2006">
              <mc:Choice xmlns:v="urn:schemas-microsoft-com:vml" Requires="v">
                <p:oleObj spid="_x0000_s3119" name="" r:id="rId1" imgW="7981315" imgH="999490" progId="Word.Document.8">
                  <p:embed/>
                </p:oleObj>
              </mc:Choice>
              <mc:Fallback>
                <p:oleObj name="" r:id="rId1" imgW="7981315" imgH="999490" progId="Word.Document.8">
                  <p:embed/>
                  <p:pic>
                    <p:nvPicPr>
                      <p:cNvPr id="0" name="图片 3118"/>
                      <p:cNvPicPr/>
                      <p:nvPr/>
                    </p:nvPicPr>
                    <p:blipFill>
                      <a:blip r:embed="rId2"/>
                      <a:stretch>
                        <a:fillRect/>
                      </a:stretch>
                    </p:blipFill>
                    <p:spPr>
                      <a:xfrm>
                        <a:off x="609600" y="2133600"/>
                        <a:ext cx="8032750" cy="1000125"/>
                      </a:xfrm>
                      <a:prstGeom prst="rect">
                        <a:avLst/>
                      </a:prstGeom>
                      <a:noFill/>
                      <a:ln w="38100">
                        <a:noFill/>
                        <a:miter/>
                      </a:ln>
                    </p:spPr>
                  </p:pic>
                </p:oleObj>
              </mc:Fallback>
            </mc:AlternateContent>
          </a:graphicData>
        </a:graphic>
      </p:graphicFrame>
      <p:sp>
        <p:nvSpPr>
          <p:cNvPr id="32774" name="Text Box 8"/>
          <p:cNvSpPr txBox="1"/>
          <p:nvPr/>
        </p:nvSpPr>
        <p:spPr>
          <a:xfrm>
            <a:off x="0" y="3352800"/>
            <a:ext cx="5181600" cy="57943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zh-CN" altLang="en-US" b="1" dirty="0">
                <a:latin typeface="Times New Roman" panose="02020603050405020304" pitchFamily="18" charset="0"/>
                <a:ea typeface="宋体" panose="02010600030101010101" pitchFamily="2" charset="-122"/>
              </a:rPr>
              <a:t>二、偶极项     （一级近似） </a:t>
            </a:r>
            <a:endParaRPr lang="en-US" altLang="zh-CN" b="1" dirty="0">
              <a:latin typeface="Times New Roman" panose="02020603050405020304" pitchFamily="18" charset="0"/>
              <a:ea typeface="宋体" panose="02010600030101010101" pitchFamily="2" charset="-122"/>
            </a:endParaRPr>
          </a:p>
        </p:txBody>
      </p:sp>
      <p:sp>
        <p:nvSpPr>
          <p:cNvPr id="32775" name="Text Box 9"/>
          <p:cNvSpPr txBox="1"/>
          <p:nvPr/>
        </p:nvSpPr>
        <p:spPr>
          <a:xfrm>
            <a:off x="7086600" y="3276600"/>
            <a:ext cx="1828800" cy="5492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spcBef>
                <a:spcPct val="50000"/>
              </a:spcBef>
              <a:buClrTx/>
              <a:buSzTx/>
              <a:buFontTx/>
              <a:buNone/>
            </a:pPr>
            <a:r>
              <a:rPr lang="en-US" altLang="zh-CN" sz="3000" b="1" dirty="0">
                <a:latin typeface="Times New Roman" panose="02020603050405020304" pitchFamily="18" charset="0"/>
                <a:ea typeface="宋体" panose="02010600030101010101" pitchFamily="2" charset="-122"/>
              </a:rPr>
              <a:t>dipole</a:t>
            </a:r>
            <a:r>
              <a:rPr lang="en-US" altLang="zh-CN" sz="3000" dirty="0">
                <a:latin typeface="Times New Roman" panose="02020603050405020304" pitchFamily="18" charset="0"/>
                <a:ea typeface="宋体" panose="02010600030101010101" pitchFamily="2" charset="-122"/>
              </a:rPr>
              <a:t> </a:t>
            </a:r>
            <a:endParaRPr lang="en-US" altLang="zh-CN" sz="3000" dirty="0">
              <a:latin typeface="Times New Roman" panose="02020603050405020304" pitchFamily="18" charset="0"/>
              <a:ea typeface="宋体" panose="02010600030101010101" pitchFamily="2" charset="-122"/>
            </a:endParaRPr>
          </a:p>
        </p:txBody>
      </p:sp>
      <p:graphicFrame>
        <p:nvGraphicFramePr>
          <p:cNvPr id="32776" name="Object 11"/>
          <p:cNvGraphicFramePr>
            <a:graphicFrameLocks noChangeAspect="1"/>
          </p:cNvGraphicFramePr>
          <p:nvPr/>
        </p:nvGraphicFramePr>
        <p:xfrm>
          <a:off x="571500" y="4254500"/>
          <a:ext cx="8572500" cy="2603500"/>
        </p:xfrm>
        <a:graphic>
          <a:graphicData uri="http://schemas.openxmlformats.org/presentationml/2006/ole">
            <mc:AlternateContent xmlns:mc="http://schemas.openxmlformats.org/markup-compatibility/2006">
              <mc:Choice xmlns:v="urn:schemas-microsoft-com:vml" Requires="v">
                <p:oleObj spid="_x0000_s3118" name="" r:id="rId3" imgW="8575675" imgH="2614930" progId="Word.Document.8">
                  <p:embed/>
                </p:oleObj>
              </mc:Choice>
              <mc:Fallback>
                <p:oleObj name="" r:id="rId3" imgW="8575675" imgH="2614930" progId="Word.Document.8">
                  <p:embed/>
                  <p:pic>
                    <p:nvPicPr>
                      <p:cNvPr id="0" name="图片 3117"/>
                      <p:cNvPicPr/>
                      <p:nvPr/>
                    </p:nvPicPr>
                    <p:blipFill>
                      <a:blip r:embed="rId4"/>
                      <a:stretch>
                        <a:fillRect/>
                      </a:stretch>
                    </p:blipFill>
                    <p:spPr>
                      <a:xfrm>
                        <a:off x="571500" y="4254500"/>
                        <a:ext cx="8572500" cy="2603500"/>
                      </a:xfrm>
                      <a:prstGeom prst="rect">
                        <a:avLst/>
                      </a:prstGeom>
                      <a:noFill/>
                      <a:ln w="38100">
                        <a:noFill/>
                        <a:miter/>
                      </a:ln>
                    </p:spPr>
                  </p:pic>
                </p:oleObj>
              </mc:Fallback>
            </mc:AlternateContent>
          </a:graphicData>
        </a:graphic>
      </p:graphicFrame>
      <p:graphicFrame>
        <p:nvGraphicFramePr>
          <p:cNvPr id="32777" name="Object 14"/>
          <p:cNvGraphicFramePr>
            <a:graphicFrameLocks noChangeAspect="1"/>
          </p:cNvGraphicFramePr>
          <p:nvPr/>
        </p:nvGraphicFramePr>
        <p:xfrm>
          <a:off x="2209800" y="1524000"/>
          <a:ext cx="457200" cy="457200"/>
        </p:xfrm>
        <a:graphic>
          <a:graphicData uri="http://schemas.openxmlformats.org/presentationml/2006/ole">
            <mc:AlternateContent xmlns:mc="http://schemas.openxmlformats.org/markup-compatibility/2006">
              <mc:Choice xmlns:v="urn:schemas-microsoft-com:vml" Requires="v">
                <p:oleObj spid="_x0000_s3121" name="" r:id="rId5" imgW="457200" imgH="457200" progId="Equation.3">
                  <p:embed/>
                </p:oleObj>
              </mc:Choice>
              <mc:Fallback>
                <p:oleObj name="" r:id="rId5" imgW="457200" imgH="457200" progId="Equation.3">
                  <p:embed/>
                  <p:pic>
                    <p:nvPicPr>
                      <p:cNvPr id="0" name="图片 3120"/>
                      <p:cNvPicPr/>
                      <p:nvPr/>
                    </p:nvPicPr>
                    <p:blipFill>
                      <a:blip r:embed="rId6"/>
                      <a:stretch>
                        <a:fillRect/>
                      </a:stretch>
                    </p:blipFill>
                    <p:spPr>
                      <a:xfrm>
                        <a:off x="2209800" y="1524000"/>
                        <a:ext cx="457200" cy="457200"/>
                      </a:xfrm>
                      <a:prstGeom prst="rect">
                        <a:avLst/>
                      </a:prstGeom>
                      <a:noFill/>
                      <a:ln w="38100">
                        <a:noFill/>
                        <a:miter/>
                      </a:ln>
                    </p:spPr>
                  </p:pic>
                </p:oleObj>
              </mc:Fallback>
            </mc:AlternateContent>
          </a:graphicData>
        </a:graphic>
      </p:graphicFrame>
      <p:graphicFrame>
        <p:nvGraphicFramePr>
          <p:cNvPr id="32778" name="Object 16"/>
          <p:cNvGraphicFramePr>
            <a:graphicFrameLocks noChangeAspect="1"/>
          </p:cNvGraphicFramePr>
          <p:nvPr/>
        </p:nvGraphicFramePr>
        <p:xfrm>
          <a:off x="2209800" y="3429000"/>
          <a:ext cx="409575" cy="457200"/>
        </p:xfrm>
        <a:graphic>
          <a:graphicData uri="http://schemas.openxmlformats.org/presentationml/2006/ole">
            <mc:AlternateContent xmlns:mc="http://schemas.openxmlformats.org/markup-compatibility/2006">
              <mc:Choice xmlns:v="urn:schemas-microsoft-com:vml" Requires="v">
                <p:oleObj spid="_x0000_s3123" name="" r:id="rId7" imgW="406400" imgH="457200" progId="Equation.3">
                  <p:embed/>
                </p:oleObj>
              </mc:Choice>
              <mc:Fallback>
                <p:oleObj name="" r:id="rId7" imgW="406400" imgH="457200" progId="Equation.3">
                  <p:embed/>
                  <p:pic>
                    <p:nvPicPr>
                      <p:cNvPr id="0" name="图片 3122"/>
                      <p:cNvPicPr/>
                      <p:nvPr/>
                    </p:nvPicPr>
                    <p:blipFill>
                      <a:blip r:embed="rId8"/>
                      <a:stretch>
                        <a:fillRect/>
                      </a:stretch>
                    </p:blipFill>
                    <p:spPr>
                      <a:xfrm>
                        <a:off x="2209800" y="3429000"/>
                        <a:ext cx="409575" cy="457200"/>
                      </a:xfrm>
                      <a:prstGeom prst="rect">
                        <a:avLst/>
                      </a:prstGeom>
                      <a:noFill/>
                      <a:ln w="38100">
                        <a:noFill/>
                        <a:miter/>
                      </a:ln>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3794" name="Object 4"/>
          <p:cNvGraphicFramePr>
            <a:graphicFrameLocks noChangeAspect="1"/>
          </p:cNvGraphicFramePr>
          <p:nvPr/>
        </p:nvGraphicFramePr>
        <p:xfrm>
          <a:off x="5657850" y="1295400"/>
          <a:ext cx="3486150" cy="3209925"/>
        </p:xfrm>
        <a:graphic>
          <a:graphicData uri="http://schemas.openxmlformats.org/presentationml/2006/ole">
            <mc:AlternateContent xmlns:mc="http://schemas.openxmlformats.org/markup-compatibility/2006">
              <mc:Choice xmlns:v="urn:schemas-microsoft-com:vml" Requires="v">
                <p:oleObj spid="_x0000_s3124" name="" r:id="rId1" imgW="5467350" imgH="3881120" progId="Visio.Drawing.11">
                  <p:embed/>
                </p:oleObj>
              </mc:Choice>
              <mc:Fallback>
                <p:oleObj name="" r:id="rId1" imgW="5467350" imgH="3881120" progId="Visio.Drawing.11">
                  <p:embed/>
                  <p:pic>
                    <p:nvPicPr>
                      <p:cNvPr id="0" name="图片 3123"/>
                      <p:cNvPicPr/>
                      <p:nvPr/>
                    </p:nvPicPr>
                    <p:blipFill>
                      <a:blip r:embed="rId2"/>
                      <a:stretch>
                        <a:fillRect/>
                      </a:stretch>
                    </p:blipFill>
                    <p:spPr>
                      <a:xfrm>
                        <a:off x="5657850" y="1295400"/>
                        <a:ext cx="3486150" cy="3209925"/>
                      </a:xfrm>
                      <a:prstGeom prst="rect">
                        <a:avLst/>
                      </a:prstGeom>
                      <a:noFill/>
                      <a:ln w="38100">
                        <a:noFill/>
                        <a:miter/>
                      </a:ln>
                    </p:spPr>
                  </p:pic>
                </p:oleObj>
              </mc:Fallback>
            </mc:AlternateContent>
          </a:graphicData>
        </a:graphic>
      </p:graphicFrame>
      <p:sp>
        <p:nvSpPr>
          <p:cNvPr id="33795" name="Text Box 5"/>
          <p:cNvSpPr txBox="1"/>
          <p:nvPr/>
        </p:nvSpPr>
        <p:spPr>
          <a:xfrm>
            <a:off x="1981200" y="0"/>
            <a:ext cx="5791200" cy="771525"/>
          </a:xfrm>
          <a:prstGeom prst="rect">
            <a:avLst/>
          </a:prstGeom>
          <a:no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4400" b="1" dirty="0">
                <a:solidFill>
                  <a:schemeClr val="folHlink"/>
                </a:solidFill>
                <a:latin typeface="宋体" panose="02010600030101010101" pitchFamily="2" charset="-122"/>
                <a:ea typeface="宋体" panose="02010600030101010101" pitchFamily="2" charset="-122"/>
              </a:rPr>
              <a:t>§</a:t>
            </a:r>
            <a:r>
              <a:rPr lang="en-US" altLang="zh-CN" sz="4400" b="1" dirty="0">
                <a:solidFill>
                  <a:schemeClr val="folHlink"/>
                </a:solidFill>
                <a:latin typeface="Times New Roman" panose="02020603050405020304" pitchFamily="18" charset="0"/>
                <a:ea typeface="宋体" panose="02010600030101010101" pitchFamily="2" charset="-122"/>
              </a:rPr>
              <a:t>2.4 </a:t>
            </a:r>
            <a:r>
              <a:rPr lang="zh-CN" altLang="en-US" sz="4400" b="1" dirty="0">
                <a:solidFill>
                  <a:schemeClr val="folHlink"/>
                </a:solidFill>
                <a:latin typeface="宋体" panose="02010600030101010101" pitchFamily="2" charset="-122"/>
                <a:ea typeface="宋体" panose="02010600030101010101" pitchFamily="2" charset="-122"/>
              </a:rPr>
              <a:t>电位的多极展开</a:t>
            </a:r>
            <a:r>
              <a:rPr lang="zh-CN" altLang="en-US" sz="4400" b="1" dirty="0">
                <a:solidFill>
                  <a:schemeClr val="folHlink"/>
                </a:solidFill>
                <a:latin typeface="Times New Roman" panose="02020603050405020304" pitchFamily="18" charset="0"/>
                <a:ea typeface="宋体" panose="02010600030101010101" pitchFamily="2" charset="-122"/>
              </a:rPr>
              <a:t> </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graphicFrame>
        <p:nvGraphicFramePr>
          <p:cNvPr id="33796" name="Object 7"/>
          <p:cNvGraphicFramePr>
            <a:graphicFrameLocks noChangeAspect="1"/>
          </p:cNvGraphicFramePr>
          <p:nvPr/>
        </p:nvGraphicFramePr>
        <p:xfrm>
          <a:off x="228600" y="838200"/>
          <a:ext cx="6286500" cy="3730625"/>
        </p:xfrm>
        <a:graphic>
          <a:graphicData uri="http://schemas.openxmlformats.org/presentationml/2006/ole">
            <mc:AlternateContent xmlns:mc="http://schemas.openxmlformats.org/markup-compatibility/2006">
              <mc:Choice xmlns:v="urn:schemas-microsoft-com:vml" Requires="v">
                <p:oleObj spid="_x0000_s3126" name="" r:id="rId3" imgW="6290945" imgH="3733800" progId="Word.Document.8">
                  <p:embed/>
                </p:oleObj>
              </mc:Choice>
              <mc:Fallback>
                <p:oleObj name="" r:id="rId3" imgW="6290945" imgH="3733800" progId="Word.Document.8">
                  <p:embed/>
                  <p:pic>
                    <p:nvPicPr>
                      <p:cNvPr id="0" name="图片 3125"/>
                      <p:cNvPicPr/>
                      <p:nvPr/>
                    </p:nvPicPr>
                    <p:blipFill>
                      <a:blip r:embed="rId4"/>
                      <a:stretch>
                        <a:fillRect/>
                      </a:stretch>
                    </p:blipFill>
                    <p:spPr>
                      <a:xfrm>
                        <a:off x="228600" y="838200"/>
                        <a:ext cx="6286500" cy="3730625"/>
                      </a:xfrm>
                      <a:prstGeom prst="rect">
                        <a:avLst/>
                      </a:prstGeom>
                      <a:noFill/>
                      <a:ln w="38100">
                        <a:noFill/>
                        <a:miter/>
                      </a:ln>
                    </p:spPr>
                  </p:pic>
                </p:oleObj>
              </mc:Fallback>
            </mc:AlternateContent>
          </a:graphicData>
        </a:graphic>
      </p:graphicFrame>
      <p:graphicFrame>
        <p:nvGraphicFramePr>
          <p:cNvPr id="33797" name="Object 9"/>
          <p:cNvGraphicFramePr>
            <a:graphicFrameLocks noChangeAspect="1"/>
          </p:cNvGraphicFramePr>
          <p:nvPr/>
        </p:nvGraphicFramePr>
        <p:xfrm>
          <a:off x="228600" y="4343400"/>
          <a:ext cx="8604250" cy="2921000"/>
        </p:xfrm>
        <a:graphic>
          <a:graphicData uri="http://schemas.openxmlformats.org/presentationml/2006/ole">
            <mc:AlternateContent xmlns:mc="http://schemas.openxmlformats.org/markup-compatibility/2006">
              <mc:Choice xmlns:v="urn:schemas-microsoft-com:vml" Requires="v">
                <p:oleObj spid="_x0000_s3125" name="" r:id="rId5" imgW="8613775" imgH="2945765" progId="Word.Document.8">
                  <p:embed/>
                </p:oleObj>
              </mc:Choice>
              <mc:Fallback>
                <p:oleObj name="" r:id="rId5" imgW="8613775" imgH="2945765" progId="Word.Document.8">
                  <p:embed/>
                  <p:pic>
                    <p:nvPicPr>
                      <p:cNvPr id="0" name="图片 3124"/>
                      <p:cNvPicPr/>
                      <p:nvPr/>
                    </p:nvPicPr>
                    <p:blipFill>
                      <a:blip r:embed="rId6"/>
                      <a:stretch>
                        <a:fillRect/>
                      </a:stretch>
                    </p:blipFill>
                    <p:spPr>
                      <a:xfrm>
                        <a:off x="228600" y="4343400"/>
                        <a:ext cx="8604250" cy="2921000"/>
                      </a:xfrm>
                      <a:prstGeom prst="rect">
                        <a:avLst/>
                      </a:prstGeom>
                      <a:noFill/>
                      <a:ln w="38100">
                        <a:noFill/>
                        <a:miter/>
                      </a:ln>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Text Box 4"/>
          <p:cNvSpPr txBox="1"/>
          <p:nvPr/>
        </p:nvSpPr>
        <p:spPr>
          <a:xfrm>
            <a:off x="1905000" y="228600"/>
            <a:ext cx="5715000" cy="771525"/>
          </a:xfrm>
          <a:prstGeom prst="rect">
            <a:avLst/>
          </a:prstGeom>
          <a:no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4400" b="1" dirty="0">
                <a:solidFill>
                  <a:schemeClr val="folHlink"/>
                </a:solidFill>
                <a:latin typeface="宋体" panose="02010600030101010101" pitchFamily="2" charset="-122"/>
                <a:ea typeface="宋体" panose="02010600030101010101" pitchFamily="2" charset="-122"/>
              </a:rPr>
              <a:t>§</a:t>
            </a:r>
            <a:r>
              <a:rPr lang="en-US" altLang="zh-CN" sz="4400" b="1" dirty="0">
                <a:solidFill>
                  <a:schemeClr val="folHlink"/>
                </a:solidFill>
                <a:latin typeface="Times New Roman" panose="02020603050405020304" pitchFamily="18" charset="0"/>
                <a:ea typeface="宋体" panose="02010600030101010101" pitchFamily="2" charset="-122"/>
              </a:rPr>
              <a:t>2.4 </a:t>
            </a:r>
            <a:r>
              <a:rPr lang="zh-CN" altLang="en-US" sz="4400" b="1" dirty="0">
                <a:solidFill>
                  <a:schemeClr val="folHlink"/>
                </a:solidFill>
                <a:latin typeface="宋体" panose="02010600030101010101" pitchFamily="2" charset="-122"/>
                <a:ea typeface="宋体" panose="02010600030101010101" pitchFamily="2" charset="-122"/>
              </a:rPr>
              <a:t>电位的多极展开</a:t>
            </a:r>
            <a:r>
              <a:rPr lang="zh-CN" altLang="en-US" sz="4400" b="1" dirty="0">
                <a:solidFill>
                  <a:schemeClr val="folHlink"/>
                </a:solidFill>
                <a:latin typeface="Times New Roman" panose="02020603050405020304" pitchFamily="18" charset="0"/>
                <a:ea typeface="宋体" panose="02010600030101010101" pitchFamily="2" charset="-122"/>
              </a:rPr>
              <a:t> </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sp>
        <p:nvSpPr>
          <p:cNvPr id="34819" name="Text Box 6"/>
          <p:cNvSpPr txBox="1"/>
          <p:nvPr/>
        </p:nvSpPr>
        <p:spPr>
          <a:xfrm>
            <a:off x="6705600" y="1066800"/>
            <a:ext cx="2133600" cy="5492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3000" b="1" dirty="0">
                <a:latin typeface="Times New Roman" panose="02020603050405020304" pitchFamily="18" charset="0"/>
                <a:ea typeface="宋体" panose="02010600030101010101" pitchFamily="2" charset="-122"/>
              </a:rPr>
              <a:t>quadrupole</a:t>
            </a:r>
            <a:r>
              <a:rPr lang="en-US" altLang="zh-CN" sz="3000" dirty="0">
                <a:latin typeface="Times New Roman" panose="02020603050405020304" pitchFamily="18" charset="0"/>
                <a:ea typeface="宋体" panose="02010600030101010101" pitchFamily="2" charset="-122"/>
              </a:rPr>
              <a:t> </a:t>
            </a:r>
            <a:endParaRPr lang="en-US" altLang="zh-CN" sz="3000" dirty="0">
              <a:latin typeface="Times New Roman" panose="02020603050405020304" pitchFamily="18" charset="0"/>
              <a:ea typeface="宋体" panose="02010600030101010101" pitchFamily="2" charset="-122"/>
            </a:endParaRPr>
          </a:p>
        </p:txBody>
      </p:sp>
      <p:sp>
        <p:nvSpPr>
          <p:cNvPr id="34820" name="Text Box 7"/>
          <p:cNvSpPr txBox="1"/>
          <p:nvPr/>
        </p:nvSpPr>
        <p:spPr>
          <a:xfrm>
            <a:off x="0" y="1066800"/>
            <a:ext cx="5029200" cy="57943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zh-CN" altLang="en-US" b="1" dirty="0">
                <a:latin typeface="Times New Roman" panose="02020603050405020304" pitchFamily="18" charset="0"/>
                <a:ea typeface="宋体" panose="02010600030101010101" pitchFamily="2" charset="-122"/>
              </a:rPr>
              <a:t>三、四极项   （二级近似） </a:t>
            </a:r>
            <a:endParaRPr lang="en-US" altLang="zh-CN" b="1" dirty="0">
              <a:latin typeface="Times New Roman" panose="02020603050405020304" pitchFamily="18" charset="0"/>
              <a:ea typeface="宋体" panose="02010600030101010101" pitchFamily="2" charset="-122"/>
            </a:endParaRPr>
          </a:p>
        </p:txBody>
      </p:sp>
      <p:graphicFrame>
        <p:nvGraphicFramePr>
          <p:cNvPr id="34821" name="Object 8"/>
          <p:cNvGraphicFramePr>
            <a:graphicFrameLocks noChangeAspect="1"/>
          </p:cNvGraphicFramePr>
          <p:nvPr/>
        </p:nvGraphicFramePr>
        <p:xfrm>
          <a:off x="990600" y="1676400"/>
          <a:ext cx="7826375" cy="5000625"/>
        </p:xfrm>
        <a:graphic>
          <a:graphicData uri="http://schemas.openxmlformats.org/presentationml/2006/ole">
            <mc:AlternateContent xmlns:mc="http://schemas.openxmlformats.org/markup-compatibility/2006">
              <mc:Choice xmlns:v="urn:schemas-microsoft-com:vml" Requires="v">
                <p:oleObj spid="_x0000_s3103" name="" r:id="rId1" imgW="7837805" imgH="5001895" progId="Word.Document.8">
                  <p:embed/>
                </p:oleObj>
              </mc:Choice>
              <mc:Fallback>
                <p:oleObj name="" r:id="rId1" imgW="7837805" imgH="5001895" progId="Word.Document.8">
                  <p:embed/>
                  <p:pic>
                    <p:nvPicPr>
                      <p:cNvPr id="0" name="图片 3102"/>
                      <p:cNvPicPr/>
                      <p:nvPr/>
                    </p:nvPicPr>
                    <p:blipFill>
                      <a:blip r:embed="rId2"/>
                      <a:stretch>
                        <a:fillRect/>
                      </a:stretch>
                    </p:blipFill>
                    <p:spPr>
                      <a:xfrm>
                        <a:off x="990600" y="1676400"/>
                        <a:ext cx="7826375" cy="5000625"/>
                      </a:xfrm>
                      <a:prstGeom prst="rect">
                        <a:avLst/>
                      </a:prstGeom>
                      <a:noFill/>
                      <a:ln w="38100">
                        <a:noFill/>
                        <a:miter/>
                      </a:ln>
                    </p:spPr>
                  </p:pic>
                </p:oleObj>
              </mc:Fallback>
            </mc:AlternateContent>
          </a:graphicData>
        </a:graphic>
      </p:graphicFrame>
      <p:graphicFrame>
        <p:nvGraphicFramePr>
          <p:cNvPr id="34822" name="Object 11"/>
          <p:cNvGraphicFramePr>
            <a:graphicFrameLocks noChangeAspect="1"/>
          </p:cNvGraphicFramePr>
          <p:nvPr/>
        </p:nvGraphicFramePr>
        <p:xfrm>
          <a:off x="2209800" y="1143000"/>
          <a:ext cx="381000" cy="504825"/>
        </p:xfrm>
        <a:graphic>
          <a:graphicData uri="http://schemas.openxmlformats.org/presentationml/2006/ole">
            <mc:AlternateContent xmlns:mc="http://schemas.openxmlformats.org/markup-compatibility/2006">
              <mc:Choice xmlns:v="urn:schemas-microsoft-com:vml" Requires="v">
                <p:oleObj spid="_x0000_s3099" name="" r:id="rId3" imgW="381000" imgH="508000" progId="Equation.3">
                  <p:embed/>
                </p:oleObj>
              </mc:Choice>
              <mc:Fallback>
                <p:oleObj name="" r:id="rId3" imgW="381000" imgH="508000" progId="Equation.3">
                  <p:embed/>
                  <p:pic>
                    <p:nvPicPr>
                      <p:cNvPr id="0" name="图片 3098"/>
                      <p:cNvPicPr/>
                      <p:nvPr/>
                    </p:nvPicPr>
                    <p:blipFill>
                      <a:blip r:embed="rId4"/>
                      <a:stretch>
                        <a:fillRect/>
                      </a:stretch>
                    </p:blipFill>
                    <p:spPr>
                      <a:xfrm>
                        <a:off x="2209800" y="1143000"/>
                        <a:ext cx="381000" cy="504825"/>
                      </a:xfrm>
                      <a:prstGeom prst="rect">
                        <a:avLst/>
                      </a:prstGeom>
                      <a:noFill/>
                      <a:ln w="38100">
                        <a:noFill/>
                        <a:miter/>
                      </a:ln>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ext Box 4"/>
          <p:cNvSpPr txBox="1"/>
          <p:nvPr/>
        </p:nvSpPr>
        <p:spPr>
          <a:xfrm>
            <a:off x="990600" y="304800"/>
            <a:ext cx="7848600" cy="771525"/>
          </a:xfrm>
          <a:prstGeom prst="rect">
            <a:avLst/>
          </a:prstGeom>
          <a:no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spcBef>
                <a:spcPct val="50000"/>
              </a:spcBef>
              <a:buClrTx/>
              <a:buSzTx/>
              <a:buFontTx/>
              <a:buNone/>
            </a:pPr>
            <a:r>
              <a:rPr lang="en-US" altLang="zh-CN" sz="4400" b="1" dirty="0">
                <a:solidFill>
                  <a:schemeClr val="folHlink"/>
                </a:solidFill>
                <a:latin typeface="Times New Roman" panose="02020603050405020304" pitchFamily="18" charset="0"/>
                <a:ea typeface="宋体" panose="02010600030101010101" pitchFamily="2" charset="-122"/>
              </a:rPr>
              <a:t>§2.1 </a:t>
            </a:r>
            <a:r>
              <a:rPr lang="zh-CN" altLang="en-US" sz="4400" b="1" dirty="0">
                <a:solidFill>
                  <a:schemeClr val="folHlink"/>
                </a:solidFill>
                <a:latin typeface="宋体" panose="02010600030101010101" pitchFamily="2" charset="-122"/>
                <a:ea typeface="宋体" panose="02010600030101010101" pitchFamily="2" charset="-122"/>
              </a:rPr>
              <a:t>真空中静电场的基本定律</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sp>
        <p:nvSpPr>
          <p:cNvPr id="7171" name="Text Box 5"/>
          <p:cNvSpPr txBox="1"/>
          <p:nvPr/>
        </p:nvSpPr>
        <p:spPr>
          <a:xfrm>
            <a:off x="152400" y="1371600"/>
            <a:ext cx="5562600" cy="57943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just" eaLnBrk="1" hangingPunct="1">
              <a:spcBef>
                <a:spcPct val="50000"/>
              </a:spcBef>
              <a:buClrTx/>
              <a:buSzTx/>
              <a:buFontTx/>
              <a:buNone/>
            </a:pPr>
            <a:r>
              <a:rPr lang="zh-CN" altLang="en-US" b="1" dirty="0">
                <a:latin typeface="宋体" panose="02010600030101010101" pitchFamily="2" charset="-122"/>
                <a:ea typeface="宋体" panose="02010600030101010101" pitchFamily="2" charset="-122"/>
              </a:rPr>
              <a:t>一、库仑定律与电场强度</a:t>
            </a:r>
            <a:endParaRPr lang="zh-CN" altLang="en-US" b="1" dirty="0">
              <a:latin typeface="Times New Roman" panose="02020603050405020304" pitchFamily="18" charset="0"/>
              <a:ea typeface="宋体" panose="02010600030101010101" pitchFamily="2" charset="-122"/>
            </a:endParaRPr>
          </a:p>
        </p:txBody>
      </p:sp>
      <p:graphicFrame>
        <p:nvGraphicFramePr>
          <p:cNvPr id="7172" name="Object 0"/>
          <p:cNvGraphicFramePr>
            <a:graphicFrameLocks noChangeAspect="1"/>
          </p:cNvGraphicFramePr>
          <p:nvPr/>
        </p:nvGraphicFramePr>
        <p:xfrm>
          <a:off x="1066800" y="2057400"/>
          <a:ext cx="7908925" cy="3059113"/>
        </p:xfrm>
        <a:graphic>
          <a:graphicData uri="http://schemas.openxmlformats.org/presentationml/2006/ole">
            <mc:AlternateContent xmlns:mc="http://schemas.openxmlformats.org/markup-compatibility/2006">
              <mc:Choice xmlns:v="urn:schemas-microsoft-com:vml" Requires="v">
                <p:oleObj spid="_x0000_s3080" name="" r:id="rId1" imgW="7955280" imgH="3058795" progId="Word.Document.8">
                  <p:embed/>
                </p:oleObj>
              </mc:Choice>
              <mc:Fallback>
                <p:oleObj name="" r:id="rId1" imgW="7955280" imgH="3058795" progId="Word.Document.8">
                  <p:embed/>
                  <p:pic>
                    <p:nvPicPr>
                      <p:cNvPr id="0" name="图片 3079"/>
                      <p:cNvPicPr/>
                      <p:nvPr/>
                    </p:nvPicPr>
                    <p:blipFill>
                      <a:blip r:embed="rId2"/>
                      <a:stretch>
                        <a:fillRect/>
                      </a:stretch>
                    </p:blipFill>
                    <p:spPr>
                      <a:xfrm>
                        <a:off x="1066800" y="2057400"/>
                        <a:ext cx="7908925" cy="3059113"/>
                      </a:xfrm>
                      <a:prstGeom prst="rect">
                        <a:avLst/>
                      </a:prstGeom>
                      <a:noFill/>
                      <a:ln w="38100">
                        <a:noFill/>
                        <a:miter/>
                      </a:ln>
                    </p:spPr>
                  </p:pic>
                </p:oleObj>
              </mc:Fallback>
            </mc:AlternateContent>
          </a:graphicData>
        </a:graphic>
      </p:graphicFrame>
      <p:graphicFrame>
        <p:nvGraphicFramePr>
          <p:cNvPr id="7173" name="Object 1"/>
          <p:cNvGraphicFramePr>
            <a:graphicFrameLocks noChangeAspect="1"/>
          </p:cNvGraphicFramePr>
          <p:nvPr/>
        </p:nvGraphicFramePr>
        <p:xfrm>
          <a:off x="1066800" y="5181600"/>
          <a:ext cx="7850188" cy="1516063"/>
        </p:xfrm>
        <a:graphic>
          <a:graphicData uri="http://schemas.openxmlformats.org/presentationml/2006/ole">
            <mc:AlternateContent xmlns:mc="http://schemas.openxmlformats.org/markup-compatibility/2006">
              <mc:Choice xmlns:v="urn:schemas-microsoft-com:vml" Requires="v">
                <p:oleObj spid="_x0000_s3084" name="" r:id="rId3" imgW="8157845" imgH="1562100" progId="Word.Document.8">
                  <p:embed/>
                </p:oleObj>
              </mc:Choice>
              <mc:Fallback>
                <p:oleObj name="" r:id="rId3" imgW="8157845" imgH="1562100" progId="Word.Document.8">
                  <p:embed/>
                  <p:pic>
                    <p:nvPicPr>
                      <p:cNvPr id="0" name="图片 3083"/>
                      <p:cNvPicPr/>
                      <p:nvPr/>
                    </p:nvPicPr>
                    <p:blipFill>
                      <a:blip r:embed="rId4"/>
                      <a:stretch>
                        <a:fillRect/>
                      </a:stretch>
                    </p:blipFill>
                    <p:spPr>
                      <a:xfrm>
                        <a:off x="1066800" y="5181600"/>
                        <a:ext cx="7850188" cy="1516063"/>
                      </a:xfrm>
                      <a:prstGeom prst="rect">
                        <a:avLst/>
                      </a:prstGeom>
                      <a:noFill/>
                      <a:ln w="38100">
                        <a:noFill/>
                        <a:miter/>
                      </a:ln>
                    </p:spPr>
                  </p:pic>
                </p:oleObj>
              </mc:Fallback>
            </mc:AlternateContent>
          </a:graphicData>
        </a:graphic>
      </p:graphicFrame>
      <p:graphicFrame>
        <p:nvGraphicFramePr>
          <p:cNvPr id="7174" name="Object 2"/>
          <p:cNvGraphicFramePr>
            <a:graphicFrameLocks noChangeAspect="1"/>
          </p:cNvGraphicFramePr>
          <p:nvPr/>
        </p:nvGraphicFramePr>
        <p:xfrm>
          <a:off x="6858000" y="3505200"/>
          <a:ext cx="1714500" cy="1981200"/>
        </p:xfrm>
        <a:graphic>
          <a:graphicData uri="http://schemas.openxmlformats.org/presentationml/2006/ole">
            <mc:AlternateContent xmlns:mc="http://schemas.openxmlformats.org/markup-compatibility/2006">
              <mc:Choice xmlns:v="urn:schemas-microsoft-com:vml" Requires="v">
                <p:oleObj spid="_x0000_s3082" name="" r:id="rId5" imgW="2228215" imgH="2574290" progId="Visio.Drawing.11">
                  <p:embed/>
                </p:oleObj>
              </mc:Choice>
              <mc:Fallback>
                <p:oleObj name="" r:id="rId5" imgW="2228215" imgH="2574290" progId="Visio.Drawing.11">
                  <p:embed/>
                  <p:pic>
                    <p:nvPicPr>
                      <p:cNvPr id="0" name="图片 3081"/>
                      <p:cNvPicPr/>
                      <p:nvPr/>
                    </p:nvPicPr>
                    <p:blipFill>
                      <a:blip r:embed="rId6"/>
                      <a:stretch>
                        <a:fillRect/>
                      </a:stretch>
                    </p:blipFill>
                    <p:spPr>
                      <a:xfrm>
                        <a:off x="6858000" y="3505200"/>
                        <a:ext cx="1714500" cy="1981200"/>
                      </a:xfrm>
                      <a:prstGeom prst="rect">
                        <a:avLst/>
                      </a:prstGeom>
                      <a:noFill/>
                      <a:ln w="38100">
                        <a:noFill/>
                        <a:miter/>
                      </a:ln>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ext Box 4"/>
          <p:cNvSpPr txBox="1"/>
          <p:nvPr/>
        </p:nvSpPr>
        <p:spPr>
          <a:xfrm>
            <a:off x="1981200" y="304800"/>
            <a:ext cx="5791200" cy="771525"/>
          </a:xfrm>
          <a:prstGeom prst="rect">
            <a:avLst/>
          </a:prstGeom>
          <a:no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4400" b="1" dirty="0">
                <a:solidFill>
                  <a:schemeClr val="folHlink"/>
                </a:solidFill>
                <a:latin typeface="宋体" panose="02010600030101010101" pitchFamily="2" charset="-122"/>
                <a:ea typeface="宋体" panose="02010600030101010101" pitchFamily="2" charset="-122"/>
              </a:rPr>
              <a:t>§</a:t>
            </a:r>
            <a:r>
              <a:rPr lang="en-US" altLang="zh-CN" sz="4400" b="1" dirty="0">
                <a:solidFill>
                  <a:schemeClr val="folHlink"/>
                </a:solidFill>
                <a:latin typeface="Times New Roman" panose="02020603050405020304" pitchFamily="18" charset="0"/>
                <a:ea typeface="宋体" panose="02010600030101010101" pitchFamily="2" charset="-122"/>
              </a:rPr>
              <a:t>2.4 </a:t>
            </a:r>
            <a:r>
              <a:rPr lang="zh-CN" altLang="en-US" sz="4400" b="1" dirty="0">
                <a:solidFill>
                  <a:schemeClr val="folHlink"/>
                </a:solidFill>
                <a:latin typeface="宋体" panose="02010600030101010101" pitchFamily="2" charset="-122"/>
                <a:ea typeface="宋体" panose="02010600030101010101" pitchFamily="2" charset="-122"/>
              </a:rPr>
              <a:t>电位的多极展开</a:t>
            </a:r>
            <a:r>
              <a:rPr lang="zh-CN" altLang="en-US" sz="4400" b="1" dirty="0">
                <a:solidFill>
                  <a:schemeClr val="folHlink"/>
                </a:solidFill>
                <a:latin typeface="Times New Roman" panose="02020603050405020304" pitchFamily="18" charset="0"/>
                <a:ea typeface="宋体" panose="02010600030101010101" pitchFamily="2" charset="-122"/>
              </a:rPr>
              <a:t> </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graphicFrame>
        <p:nvGraphicFramePr>
          <p:cNvPr id="35843" name="Object 6"/>
          <p:cNvGraphicFramePr>
            <a:graphicFrameLocks noChangeAspect="1"/>
          </p:cNvGraphicFramePr>
          <p:nvPr/>
        </p:nvGraphicFramePr>
        <p:xfrm>
          <a:off x="381000" y="1301750"/>
          <a:ext cx="5873750" cy="2524125"/>
        </p:xfrm>
        <a:graphic>
          <a:graphicData uri="http://schemas.openxmlformats.org/presentationml/2006/ole">
            <mc:AlternateContent xmlns:mc="http://schemas.openxmlformats.org/markup-compatibility/2006">
              <mc:Choice xmlns:v="urn:schemas-microsoft-com:vml" Requires="v">
                <p:oleObj spid="_x0000_s3100" name="" r:id="rId1" imgW="5888990" imgH="2540635" progId="Word.Document.8">
                  <p:embed/>
                </p:oleObj>
              </mc:Choice>
              <mc:Fallback>
                <p:oleObj name="" r:id="rId1" imgW="5888990" imgH="2540635" progId="Word.Document.8">
                  <p:embed/>
                  <p:pic>
                    <p:nvPicPr>
                      <p:cNvPr id="0" name="图片 3099"/>
                      <p:cNvPicPr/>
                      <p:nvPr/>
                    </p:nvPicPr>
                    <p:blipFill>
                      <a:blip r:embed="rId2"/>
                      <a:stretch>
                        <a:fillRect/>
                      </a:stretch>
                    </p:blipFill>
                    <p:spPr>
                      <a:xfrm>
                        <a:off x="381000" y="1301750"/>
                        <a:ext cx="5873750" cy="2524125"/>
                      </a:xfrm>
                      <a:prstGeom prst="rect">
                        <a:avLst/>
                      </a:prstGeom>
                      <a:noFill/>
                      <a:ln w="38100">
                        <a:noFill/>
                        <a:miter/>
                      </a:ln>
                    </p:spPr>
                  </p:pic>
                </p:oleObj>
              </mc:Fallback>
            </mc:AlternateContent>
          </a:graphicData>
        </a:graphic>
      </p:graphicFrame>
      <p:sp>
        <p:nvSpPr>
          <p:cNvPr id="35844" name="Text Box 10"/>
          <p:cNvSpPr txBox="1"/>
          <p:nvPr/>
        </p:nvSpPr>
        <p:spPr>
          <a:xfrm>
            <a:off x="4953000" y="4876800"/>
            <a:ext cx="4419600" cy="5492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endParaRPr lang="en-US" altLang="zh-CN" sz="3000" dirty="0">
              <a:latin typeface="Times New Roman" panose="02020603050405020304" pitchFamily="18" charset="0"/>
              <a:ea typeface="宋体" panose="02010600030101010101" pitchFamily="2" charset="-122"/>
            </a:endParaRPr>
          </a:p>
        </p:txBody>
      </p:sp>
      <p:sp>
        <p:nvSpPr>
          <p:cNvPr id="35845" name="AutoShape 11"/>
          <p:cNvSpPr/>
          <p:nvPr/>
        </p:nvSpPr>
        <p:spPr>
          <a:xfrm>
            <a:off x="609600" y="2971800"/>
            <a:ext cx="1219200" cy="304800"/>
          </a:xfrm>
          <a:prstGeom prst="rightArrow">
            <a:avLst>
              <a:gd name="adj1" fmla="val 50000"/>
              <a:gd name="adj2" fmla="val 100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graphicFrame>
        <p:nvGraphicFramePr>
          <p:cNvPr id="35846" name="Object 12"/>
          <p:cNvGraphicFramePr>
            <a:graphicFrameLocks noChangeAspect="1"/>
          </p:cNvGraphicFramePr>
          <p:nvPr/>
        </p:nvGraphicFramePr>
        <p:xfrm>
          <a:off x="377825" y="3657600"/>
          <a:ext cx="5249863" cy="2822575"/>
        </p:xfrm>
        <a:graphic>
          <a:graphicData uri="http://schemas.openxmlformats.org/presentationml/2006/ole">
            <mc:AlternateContent xmlns:mc="http://schemas.openxmlformats.org/markup-compatibility/2006">
              <mc:Choice xmlns:v="urn:schemas-microsoft-com:vml" Requires="v">
                <p:oleObj spid="_x0000_s3101" name="" r:id="rId3" imgW="5302250" imgH="2853055" progId="Word.Document.8">
                  <p:embed/>
                </p:oleObj>
              </mc:Choice>
              <mc:Fallback>
                <p:oleObj name="" r:id="rId3" imgW="5302250" imgH="2853055" progId="Word.Document.8">
                  <p:embed/>
                  <p:pic>
                    <p:nvPicPr>
                      <p:cNvPr id="0" name="图片 3100"/>
                      <p:cNvPicPr/>
                      <p:nvPr/>
                    </p:nvPicPr>
                    <p:blipFill>
                      <a:blip r:embed="rId4"/>
                      <a:stretch>
                        <a:fillRect/>
                      </a:stretch>
                    </p:blipFill>
                    <p:spPr>
                      <a:xfrm>
                        <a:off x="377825" y="3657600"/>
                        <a:ext cx="5249863" cy="2822575"/>
                      </a:xfrm>
                      <a:prstGeom prst="rect">
                        <a:avLst/>
                      </a:prstGeom>
                      <a:noFill/>
                      <a:ln w="38100">
                        <a:noFill/>
                        <a:miter/>
                      </a:ln>
                    </p:spPr>
                  </p:pic>
                </p:oleObj>
              </mc:Fallback>
            </mc:AlternateContent>
          </a:graphicData>
        </a:graphic>
      </p:graphicFrame>
      <p:graphicFrame>
        <p:nvGraphicFramePr>
          <p:cNvPr id="35847" name="Object 13"/>
          <p:cNvGraphicFramePr>
            <a:graphicFrameLocks noChangeAspect="1"/>
          </p:cNvGraphicFramePr>
          <p:nvPr/>
        </p:nvGraphicFramePr>
        <p:xfrm>
          <a:off x="5486400" y="3429000"/>
          <a:ext cx="3486150" cy="3209925"/>
        </p:xfrm>
        <a:graphic>
          <a:graphicData uri="http://schemas.openxmlformats.org/presentationml/2006/ole">
            <mc:AlternateContent xmlns:mc="http://schemas.openxmlformats.org/markup-compatibility/2006">
              <mc:Choice xmlns:v="urn:schemas-microsoft-com:vml" Requires="v">
                <p:oleObj spid="_x0000_s3094" name="" r:id="rId5" imgW="5467350" imgH="3881120" progId="Visio.Drawing.11">
                  <p:embed/>
                </p:oleObj>
              </mc:Choice>
              <mc:Fallback>
                <p:oleObj name="" r:id="rId5" imgW="5467350" imgH="3881120" progId="Visio.Drawing.11">
                  <p:embed/>
                  <p:pic>
                    <p:nvPicPr>
                      <p:cNvPr id="0" name="图片 3093"/>
                      <p:cNvPicPr/>
                      <p:nvPr/>
                    </p:nvPicPr>
                    <p:blipFill>
                      <a:blip r:embed="rId6"/>
                      <a:stretch>
                        <a:fillRect/>
                      </a:stretch>
                    </p:blipFill>
                    <p:spPr>
                      <a:xfrm>
                        <a:off x="5486400" y="3429000"/>
                        <a:ext cx="3486150" cy="3209925"/>
                      </a:xfrm>
                      <a:prstGeom prst="rect">
                        <a:avLst/>
                      </a:prstGeom>
                      <a:noFill/>
                      <a:ln w="38100">
                        <a:noFill/>
                        <a:miter/>
                      </a:ln>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Text Box 4"/>
          <p:cNvSpPr txBox="1"/>
          <p:nvPr/>
        </p:nvSpPr>
        <p:spPr>
          <a:xfrm>
            <a:off x="1981200" y="304800"/>
            <a:ext cx="6019800" cy="771525"/>
          </a:xfrm>
          <a:prstGeom prst="rect">
            <a:avLst/>
          </a:prstGeom>
          <a:no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4400" b="1" dirty="0">
                <a:solidFill>
                  <a:schemeClr val="folHlink"/>
                </a:solidFill>
                <a:latin typeface="宋体" panose="02010600030101010101" pitchFamily="2" charset="-122"/>
                <a:ea typeface="宋体" panose="02010600030101010101" pitchFamily="2" charset="-122"/>
              </a:rPr>
              <a:t>§</a:t>
            </a:r>
            <a:r>
              <a:rPr lang="en-US" altLang="zh-CN" sz="4400" b="1" dirty="0">
                <a:solidFill>
                  <a:schemeClr val="folHlink"/>
                </a:solidFill>
                <a:latin typeface="Times New Roman" panose="02020603050405020304" pitchFamily="18" charset="0"/>
                <a:ea typeface="宋体" panose="02010600030101010101" pitchFamily="2" charset="-122"/>
              </a:rPr>
              <a:t>2.4 </a:t>
            </a:r>
            <a:r>
              <a:rPr lang="zh-CN" altLang="en-US" sz="4400" b="1" dirty="0">
                <a:solidFill>
                  <a:schemeClr val="folHlink"/>
                </a:solidFill>
                <a:latin typeface="宋体" panose="02010600030101010101" pitchFamily="2" charset="-122"/>
                <a:ea typeface="宋体" panose="02010600030101010101" pitchFamily="2" charset="-122"/>
              </a:rPr>
              <a:t>电位的多极展开</a:t>
            </a:r>
            <a:r>
              <a:rPr lang="zh-CN" altLang="en-US" sz="4400" b="1" dirty="0">
                <a:solidFill>
                  <a:schemeClr val="folHlink"/>
                </a:solidFill>
                <a:latin typeface="Times New Roman" panose="02020603050405020304" pitchFamily="18" charset="0"/>
                <a:ea typeface="宋体" panose="02010600030101010101" pitchFamily="2" charset="-122"/>
              </a:rPr>
              <a:t> </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graphicFrame>
        <p:nvGraphicFramePr>
          <p:cNvPr id="36867" name="Object 6"/>
          <p:cNvGraphicFramePr>
            <a:graphicFrameLocks noChangeAspect="1"/>
          </p:cNvGraphicFramePr>
          <p:nvPr/>
        </p:nvGraphicFramePr>
        <p:xfrm>
          <a:off x="685800" y="1219200"/>
          <a:ext cx="7985125" cy="2968625"/>
        </p:xfrm>
        <a:graphic>
          <a:graphicData uri="http://schemas.openxmlformats.org/presentationml/2006/ole">
            <mc:AlternateContent xmlns:mc="http://schemas.openxmlformats.org/markup-compatibility/2006">
              <mc:Choice xmlns:v="urn:schemas-microsoft-com:vml" Requires="v">
                <p:oleObj spid="_x0000_s3096" name="" r:id="rId1" imgW="7985760" imgH="2970530" progId="Word.Document.8">
                  <p:embed/>
                </p:oleObj>
              </mc:Choice>
              <mc:Fallback>
                <p:oleObj name="" r:id="rId1" imgW="7985760" imgH="2970530" progId="Word.Document.8">
                  <p:embed/>
                  <p:pic>
                    <p:nvPicPr>
                      <p:cNvPr id="0" name="图片 3095"/>
                      <p:cNvPicPr/>
                      <p:nvPr/>
                    </p:nvPicPr>
                    <p:blipFill>
                      <a:blip r:embed="rId2"/>
                      <a:stretch>
                        <a:fillRect/>
                      </a:stretch>
                    </p:blipFill>
                    <p:spPr>
                      <a:xfrm>
                        <a:off x="685800" y="1219200"/>
                        <a:ext cx="7985125" cy="2968625"/>
                      </a:xfrm>
                      <a:prstGeom prst="rect">
                        <a:avLst/>
                      </a:prstGeom>
                      <a:noFill/>
                      <a:ln w="38100">
                        <a:noFill/>
                        <a:miter/>
                      </a:ln>
                    </p:spPr>
                  </p:pic>
                </p:oleObj>
              </mc:Fallback>
            </mc:AlternateContent>
          </a:graphicData>
        </a:graphic>
      </p:graphicFrame>
      <p:graphicFrame>
        <p:nvGraphicFramePr>
          <p:cNvPr id="36868" name="Object 7"/>
          <p:cNvGraphicFramePr>
            <a:graphicFrameLocks noChangeAspect="1"/>
          </p:cNvGraphicFramePr>
          <p:nvPr/>
        </p:nvGraphicFramePr>
        <p:xfrm>
          <a:off x="825500" y="4206875"/>
          <a:ext cx="8318500" cy="2651125"/>
        </p:xfrm>
        <a:graphic>
          <a:graphicData uri="http://schemas.openxmlformats.org/presentationml/2006/ole">
            <mc:AlternateContent xmlns:mc="http://schemas.openxmlformats.org/markup-compatibility/2006">
              <mc:Choice xmlns:v="urn:schemas-microsoft-com:vml" Requires="v">
                <p:oleObj spid="_x0000_s3098" name="" r:id="rId3" imgW="8270875" imgH="2651760" progId="Word.Document.8">
                  <p:embed/>
                </p:oleObj>
              </mc:Choice>
              <mc:Fallback>
                <p:oleObj name="" r:id="rId3" imgW="8270875" imgH="2651760" progId="Word.Document.8">
                  <p:embed/>
                  <p:pic>
                    <p:nvPicPr>
                      <p:cNvPr id="0" name="图片 3097"/>
                      <p:cNvPicPr/>
                      <p:nvPr/>
                    </p:nvPicPr>
                    <p:blipFill>
                      <a:blip r:embed="rId4"/>
                      <a:stretch>
                        <a:fillRect/>
                      </a:stretch>
                    </p:blipFill>
                    <p:spPr>
                      <a:xfrm>
                        <a:off x="825500" y="4206875"/>
                        <a:ext cx="8318500" cy="2651125"/>
                      </a:xfrm>
                      <a:prstGeom prst="rect">
                        <a:avLst/>
                      </a:prstGeom>
                      <a:noFill/>
                      <a:ln w="38100">
                        <a:noFill/>
                        <a:miter/>
                      </a:ln>
                    </p:spPr>
                  </p:pic>
                </p:oleObj>
              </mc:Fallback>
            </mc:AlternateContent>
          </a:graphicData>
        </a:graphic>
      </p:graphicFrame>
      <p:graphicFrame>
        <p:nvGraphicFramePr>
          <p:cNvPr id="36869" name="Object 8"/>
          <p:cNvGraphicFramePr>
            <a:graphicFrameLocks noChangeAspect="1"/>
          </p:cNvGraphicFramePr>
          <p:nvPr/>
        </p:nvGraphicFramePr>
        <p:xfrm>
          <a:off x="5029200" y="2514600"/>
          <a:ext cx="3486150" cy="3209925"/>
        </p:xfrm>
        <a:graphic>
          <a:graphicData uri="http://schemas.openxmlformats.org/presentationml/2006/ole">
            <mc:AlternateContent xmlns:mc="http://schemas.openxmlformats.org/markup-compatibility/2006">
              <mc:Choice xmlns:v="urn:schemas-microsoft-com:vml" Requires="v">
                <p:oleObj spid="_x0000_s3102" name="" r:id="rId5" imgW="5467350" imgH="3881120" progId="Visio.Drawing.11">
                  <p:embed/>
                </p:oleObj>
              </mc:Choice>
              <mc:Fallback>
                <p:oleObj name="" r:id="rId5" imgW="5467350" imgH="3881120" progId="Visio.Drawing.11">
                  <p:embed/>
                  <p:pic>
                    <p:nvPicPr>
                      <p:cNvPr id="0" name="图片 3101"/>
                      <p:cNvPicPr/>
                      <p:nvPr/>
                    </p:nvPicPr>
                    <p:blipFill>
                      <a:blip r:embed="rId6"/>
                      <a:stretch>
                        <a:fillRect/>
                      </a:stretch>
                    </p:blipFill>
                    <p:spPr>
                      <a:xfrm>
                        <a:off x="5029200" y="2514600"/>
                        <a:ext cx="3486150" cy="3209925"/>
                      </a:xfrm>
                      <a:prstGeom prst="rect">
                        <a:avLst/>
                      </a:prstGeom>
                      <a:noFill/>
                      <a:ln w="38100">
                        <a:noFill/>
                        <a:miter/>
                      </a:ln>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Text Box 4"/>
          <p:cNvSpPr txBox="1"/>
          <p:nvPr/>
        </p:nvSpPr>
        <p:spPr>
          <a:xfrm>
            <a:off x="1981200" y="304800"/>
            <a:ext cx="5791200" cy="771525"/>
          </a:xfrm>
          <a:prstGeom prst="rect">
            <a:avLst/>
          </a:prstGeom>
          <a:no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4400" b="1" dirty="0">
                <a:solidFill>
                  <a:schemeClr val="folHlink"/>
                </a:solidFill>
                <a:latin typeface="宋体" panose="02010600030101010101" pitchFamily="2" charset="-122"/>
                <a:ea typeface="宋体" panose="02010600030101010101" pitchFamily="2" charset="-122"/>
              </a:rPr>
              <a:t>§</a:t>
            </a:r>
            <a:r>
              <a:rPr lang="en-US" altLang="zh-CN" sz="4400" b="1" dirty="0">
                <a:solidFill>
                  <a:schemeClr val="folHlink"/>
                </a:solidFill>
                <a:latin typeface="Times New Roman" panose="02020603050405020304" pitchFamily="18" charset="0"/>
                <a:ea typeface="宋体" panose="02010600030101010101" pitchFamily="2" charset="-122"/>
              </a:rPr>
              <a:t>2.4 </a:t>
            </a:r>
            <a:r>
              <a:rPr lang="zh-CN" altLang="en-US" sz="4400" b="1" dirty="0">
                <a:solidFill>
                  <a:schemeClr val="folHlink"/>
                </a:solidFill>
                <a:latin typeface="宋体" panose="02010600030101010101" pitchFamily="2" charset="-122"/>
                <a:ea typeface="宋体" panose="02010600030101010101" pitchFamily="2" charset="-122"/>
              </a:rPr>
              <a:t>电位的多极展开</a:t>
            </a:r>
            <a:r>
              <a:rPr lang="zh-CN" altLang="en-US" sz="4400" b="1" dirty="0">
                <a:solidFill>
                  <a:schemeClr val="folHlink"/>
                </a:solidFill>
                <a:latin typeface="Times New Roman" panose="02020603050405020304" pitchFamily="18" charset="0"/>
                <a:ea typeface="宋体" panose="02010600030101010101" pitchFamily="2" charset="-122"/>
              </a:rPr>
              <a:t> </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sp>
        <p:nvSpPr>
          <p:cNvPr id="37891" name="Text Box 5"/>
          <p:cNvSpPr txBox="1"/>
          <p:nvPr/>
        </p:nvSpPr>
        <p:spPr>
          <a:xfrm>
            <a:off x="228600" y="1219200"/>
            <a:ext cx="1981200" cy="57943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spcBef>
                <a:spcPct val="50000"/>
              </a:spcBef>
              <a:buClrTx/>
              <a:buSzTx/>
              <a:buFontTx/>
              <a:buNone/>
            </a:pPr>
            <a:r>
              <a:rPr lang="zh-CN" altLang="en-US" b="1" dirty="0">
                <a:latin typeface="宋体" panose="02010600030101010101" pitchFamily="2" charset="-122"/>
                <a:ea typeface="宋体" panose="02010600030101010101" pitchFamily="2" charset="-122"/>
              </a:rPr>
              <a:t>四、说明</a:t>
            </a:r>
            <a:r>
              <a:rPr lang="zh-CN" altLang="en-US" b="1" dirty="0">
                <a:latin typeface="Times New Roman" panose="02020603050405020304" pitchFamily="18" charset="0"/>
                <a:ea typeface="宋体" panose="02010600030101010101" pitchFamily="2" charset="-122"/>
              </a:rPr>
              <a:t> </a:t>
            </a:r>
            <a:endParaRPr lang="en-US" altLang="zh-CN" b="1" dirty="0">
              <a:latin typeface="Times New Roman" panose="02020603050405020304" pitchFamily="18" charset="0"/>
              <a:ea typeface="宋体" panose="02010600030101010101" pitchFamily="2" charset="-122"/>
            </a:endParaRPr>
          </a:p>
        </p:txBody>
      </p:sp>
      <p:pic>
        <p:nvPicPr>
          <p:cNvPr id="37892" name="图片 5" descr="1e30e924b899a90181ca23c71e950a7b0308f540.jpg"/>
          <p:cNvPicPr>
            <a:picLocks noChangeAspect="1"/>
          </p:cNvPicPr>
          <p:nvPr/>
        </p:nvPicPr>
        <p:blipFill>
          <a:blip r:embed="rId1"/>
          <a:stretch>
            <a:fillRect/>
          </a:stretch>
        </p:blipFill>
        <p:spPr>
          <a:xfrm>
            <a:off x="838200" y="3638550"/>
            <a:ext cx="3048000" cy="3048000"/>
          </a:xfrm>
          <a:prstGeom prst="rect">
            <a:avLst/>
          </a:prstGeom>
          <a:noFill/>
          <a:ln w="9525">
            <a:noFill/>
          </a:ln>
        </p:spPr>
      </p:pic>
      <p:sp>
        <p:nvSpPr>
          <p:cNvPr id="37893" name="Rectangle 7"/>
          <p:cNvSpPr/>
          <p:nvPr/>
        </p:nvSpPr>
        <p:spPr>
          <a:xfrm>
            <a:off x="304800" y="1981200"/>
            <a:ext cx="8153400" cy="1477963"/>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266700" defTabSz="914400" fontAlgn="ctr">
              <a:spcBef>
                <a:spcPct val="0"/>
              </a:spcBef>
              <a:buClrTx/>
              <a:buSzTx/>
              <a:buFontTx/>
              <a:buNone/>
              <a:tabLst>
                <a:tab pos="863600" algn="l"/>
              </a:tabLst>
            </a:pPr>
            <a:r>
              <a:rPr lang="en-US" altLang="zh-CN" sz="3000" dirty="0">
                <a:latin typeface="Times New Roman" panose="02020603050405020304" pitchFamily="18" charset="0"/>
                <a:ea typeface="宋体" panose="02010600030101010101" pitchFamily="2" charset="-122"/>
              </a:rPr>
              <a:t>1</a:t>
            </a:r>
            <a:r>
              <a:rPr lang="zh-CN" altLang="en-US" sz="3000" dirty="0">
                <a:latin typeface="Times New Roman" panose="02020603050405020304" pitchFamily="18" charset="0"/>
                <a:ea typeface="宋体" panose="02010600030101010101" pitchFamily="2" charset="-122"/>
              </a:rPr>
              <a:t>、</a:t>
            </a:r>
            <a:r>
              <a:rPr lang="zh-CN" altLang="zh-CN" sz="3000" dirty="0">
                <a:latin typeface="Times New Roman" panose="02020603050405020304" pitchFamily="18" charset="0"/>
                <a:ea typeface="宋体" panose="02010600030101010101" pitchFamily="2" charset="-122"/>
              </a:rPr>
              <a:t>多极矩的大小通常与坐标原点的选择有关，从而其产生的电位或者展开精度与原点的选择有关。一般应将原点选择在“</a:t>
            </a:r>
            <a:r>
              <a:rPr lang="zh-CN" altLang="zh-CN" sz="3000" dirty="0">
                <a:solidFill>
                  <a:srgbClr val="FF0000"/>
                </a:solidFill>
                <a:latin typeface="Times New Roman" panose="02020603050405020304" pitchFamily="18" charset="0"/>
                <a:ea typeface="宋体" panose="02010600030101010101" pitchFamily="2" charset="-122"/>
              </a:rPr>
              <a:t>几何中心</a:t>
            </a:r>
            <a:r>
              <a:rPr lang="zh-CN" altLang="zh-CN" sz="3000" dirty="0">
                <a:latin typeface="Times New Roman" panose="02020603050405020304" pitchFamily="18" charset="0"/>
                <a:ea typeface="宋体" panose="02010600030101010101" pitchFamily="2" charset="-122"/>
              </a:rPr>
              <a:t>”。</a:t>
            </a:r>
            <a:endParaRPr lang="zh-CN" altLang="zh-CN" sz="2400" dirty="0">
              <a:latin typeface="Times New Roman" panose="02020603050405020304" pitchFamily="18" charset="0"/>
              <a:ea typeface="宋体" panose="02010600030101010101" pitchFamily="2" charset="-122"/>
            </a:endParaRPr>
          </a:p>
        </p:txBody>
      </p:sp>
      <p:pic>
        <p:nvPicPr>
          <p:cNvPr id="37894" name="图片 8" descr="c2fdfc039245d688c00d3054a7c27d1ed21b2436.jpg"/>
          <p:cNvPicPr>
            <a:picLocks noChangeAspect="1"/>
          </p:cNvPicPr>
          <p:nvPr/>
        </p:nvPicPr>
        <p:blipFill>
          <a:blip r:embed="rId2"/>
          <a:stretch>
            <a:fillRect/>
          </a:stretch>
        </p:blipFill>
        <p:spPr>
          <a:xfrm>
            <a:off x="5181600" y="3657600"/>
            <a:ext cx="2895600" cy="2895600"/>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Text Box 4"/>
          <p:cNvSpPr txBox="1"/>
          <p:nvPr/>
        </p:nvSpPr>
        <p:spPr>
          <a:xfrm>
            <a:off x="1981200" y="304800"/>
            <a:ext cx="5791200" cy="771525"/>
          </a:xfrm>
          <a:prstGeom prst="rect">
            <a:avLst/>
          </a:prstGeom>
          <a:no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4400" b="1" dirty="0">
                <a:solidFill>
                  <a:schemeClr val="folHlink"/>
                </a:solidFill>
                <a:latin typeface="宋体" panose="02010600030101010101" pitchFamily="2" charset="-122"/>
                <a:ea typeface="宋体" panose="02010600030101010101" pitchFamily="2" charset="-122"/>
              </a:rPr>
              <a:t>§</a:t>
            </a:r>
            <a:r>
              <a:rPr lang="en-US" altLang="zh-CN" sz="4400" b="1" dirty="0">
                <a:solidFill>
                  <a:schemeClr val="folHlink"/>
                </a:solidFill>
                <a:latin typeface="Times New Roman" panose="02020603050405020304" pitchFamily="18" charset="0"/>
                <a:ea typeface="宋体" panose="02010600030101010101" pitchFamily="2" charset="-122"/>
              </a:rPr>
              <a:t>2.4 </a:t>
            </a:r>
            <a:r>
              <a:rPr lang="zh-CN" altLang="en-US" sz="4400" b="1" dirty="0">
                <a:solidFill>
                  <a:schemeClr val="folHlink"/>
                </a:solidFill>
                <a:latin typeface="宋体" panose="02010600030101010101" pitchFamily="2" charset="-122"/>
                <a:ea typeface="宋体" panose="02010600030101010101" pitchFamily="2" charset="-122"/>
              </a:rPr>
              <a:t>电位的多极展开</a:t>
            </a:r>
            <a:r>
              <a:rPr lang="zh-CN" altLang="en-US" sz="4400" b="1" dirty="0">
                <a:solidFill>
                  <a:schemeClr val="folHlink"/>
                </a:solidFill>
                <a:latin typeface="Times New Roman" panose="02020603050405020304" pitchFamily="18" charset="0"/>
                <a:ea typeface="宋体" panose="02010600030101010101" pitchFamily="2" charset="-122"/>
              </a:rPr>
              <a:t> </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graphicFrame>
        <p:nvGraphicFramePr>
          <p:cNvPr id="38915" name="Object 2"/>
          <p:cNvGraphicFramePr>
            <a:graphicFrameLocks noChangeAspect="1"/>
          </p:cNvGraphicFramePr>
          <p:nvPr/>
        </p:nvGraphicFramePr>
        <p:xfrm>
          <a:off x="381000" y="1447800"/>
          <a:ext cx="8293100" cy="977900"/>
        </p:xfrm>
        <a:graphic>
          <a:graphicData uri="http://schemas.openxmlformats.org/presentationml/2006/ole">
            <mc:AlternateContent xmlns:mc="http://schemas.openxmlformats.org/markup-compatibility/2006">
              <mc:Choice xmlns:v="urn:schemas-microsoft-com:vml" Requires="v">
                <p:oleObj spid="_x0000_s3095" name="" r:id="rId1" imgW="8362315" imgH="991870" progId="Word.Document.12">
                  <p:embed/>
                </p:oleObj>
              </mc:Choice>
              <mc:Fallback>
                <p:oleObj name="" r:id="rId1" imgW="8362315" imgH="991870" progId="Word.Document.12">
                  <p:embed/>
                  <p:pic>
                    <p:nvPicPr>
                      <p:cNvPr id="0" name="图片 3094"/>
                      <p:cNvPicPr/>
                      <p:nvPr/>
                    </p:nvPicPr>
                    <p:blipFill>
                      <a:blip r:embed="rId2"/>
                      <a:stretch>
                        <a:fillRect/>
                      </a:stretch>
                    </p:blipFill>
                    <p:spPr>
                      <a:xfrm>
                        <a:off x="381000" y="1447800"/>
                        <a:ext cx="8293100" cy="977900"/>
                      </a:xfrm>
                      <a:prstGeom prst="rect">
                        <a:avLst/>
                      </a:prstGeom>
                      <a:noFill/>
                      <a:ln w="38100">
                        <a:noFill/>
                        <a:miter/>
                      </a:ln>
                    </p:spPr>
                  </p:pic>
                </p:oleObj>
              </mc:Fallback>
            </mc:AlternateContent>
          </a:graphicData>
        </a:graphic>
      </p:graphicFrame>
      <p:graphicFrame>
        <p:nvGraphicFramePr>
          <p:cNvPr id="38916" name="Object 7"/>
          <p:cNvGraphicFramePr>
            <a:graphicFrameLocks noChangeAspect="1"/>
          </p:cNvGraphicFramePr>
          <p:nvPr/>
        </p:nvGraphicFramePr>
        <p:xfrm>
          <a:off x="838200" y="2819400"/>
          <a:ext cx="7493000" cy="1651000"/>
        </p:xfrm>
        <a:graphic>
          <a:graphicData uri="http://schemas.openxmlformats.org/presentationml/2006/ole">
            <mc:AlternateContent xmlns:mc="http://schemas.openxmlformats.org/markup-compatibility/2006">
              <mc:Choice xmlns:v="urn:schemas-microsoft-com:vml" Requires="v">
                <p:oleObj spid="_x0000_s3097" name="" r:id="rId3" imgW="7441565" imgH="1650365" progId="Word.Document.8">
                  <p:embed/>
                </p:oleObj>
              </mc:Choice>
              <mc:Fallback>
                <p:oleObj name="" r:id="rId3" imgW="7441565" imgH="1650365" progId="Word.Document.8">
                  <p:embed/>
                  <p:pic>
                    <p:nvPicPr>
                      <p:cNvPr id="0" name="图片 3096"/>
                      <p:cNvPicPr/>
                      <p:nvPr/>
                    </p:nvPicPr>
                    <p:blipFill>
                      <a:blip r:embed="rId4"/>
                      <a:stretch>
                        <a:fillRect/>
                      </a:stretch>
                    </p:blipFill>
                    <p:spPr>
                      <a:xfrm>
                        <a:off x="838200" y="2819400"/>
                        <a:ext cx="7493000" cy="1651000"/>
                      </a:xfrm>
                      <a:prstGeom prst="rect">
                        <a:avLst/>
                      </a:prstGeom>
                      <a:noFill/>
                      <a:ln w="38100">
                        <a:noFill/>
                        <a:miter/>
                      </a:ln>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Text Box 4"/>
          <p:cNvSpPr txBox="1"/>
          <p:nvPr/>
        </p:nvSpPr>
        <p:spPr>
          <a:xfrm>
            <a:off x="0" y="228600"/>
            <a:ext cx="9144000" cy="771525"/>
          </a:xfrm>
          <a:prstGeom prst="rect">
            <a:avLst/>
          </a:prstGeom>
          <a:solidFill>
            <a:schemeClr val="bg1"/>
          </a:solid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4400" b="1" dirty="0">
                <a:solidFill>
                  <a:schemeClr val="folHlink"/>
                </a:solidFill>
                <a:latin typeface="宋体" panose="02010600030101010101" pitchFamily="2" charset="-122"/>
                <a:ea typeface="宋体" panose="02010600030101010101" pitchFamily="2" charset="-122"/>
              </a:rPr>
              <a:t>§</a:t>
            </a:r>
            <a:r>
              <a:rPr lang="en-US" altLang="zh-CN" sz="4400" b="1" dirty="0">
                <a:solidFill>
                  <a:schemeClr val="folHlink"/>
                </a:solidFill>
                <a:latin typeface="Times New Roman" panose="02020603050405020304" pitchFamily="18" charset="0"/>
                <a:ea typeface="宋体" panose="02010600030101010101" pitchFamily="2" charset="-122"/>
              </a:rPr>
              <a:t>2.5 </a:t>
            </a:r>
            <a:r>
              <a:rPr lang="zh-CN" altLang="en-US" sz="4400" b="1" dirty="0">
                <a:solidFill>
                  <a:schemeClr val="folHlink"/>
                </a:solidFill>
                <a:latin typeface="宋体" panose="02010600030101010101" pitchFamily="2" charset="-122"/>
                <a:ea typeface="宋体" panose="02010600030101010101" pitchFamily="2" charset="-122"/>
              </a:rPr>
              <a:t>存在介质时静电场的基本定律</a:t>
            </a:r>
            <a:r>
              <a:rPr lang="zh-CN" altLang="en-US" sz="4400" b="1" dirty="0">
                <a:solidFill>
                  <a:schemeClr val="folHlink"/>
                </a:solidFill>
                <a:latin typeface="Times New Roman" panose="02020603050405020304" pitchFamily="18" charset="0"/>
                <a:ea typeface="宋体" panose="02010600030101010101" pitchFamily="2" charset="-122"/>
              </a:rPr>
              <a:t> </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sp>
        <p:nvSpPr>
          <p:cNvPr id="39939" name="Text Box 5"/>
          <p:cNvSpPr txBox="1"/>
          <p:nvPr/>
        </p:nvSpPr>
        <p:spPr>
          <a:xfrm>
            <a:off x="304800" y="1219200"/>
            <a:ext cx="3200400" cy="57943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spcBef>
                <a:spcPct val="50000"/>
              </a:spcBef>
              <a:buClrTx/>
              <a:buSzTx/>
              <a:buFontTx/>
              <a:buNone/>
            </a:pPr>
            <a:r>
              <a:rPr lang="zh-CN" altLang="en-US" b="1" dirty="0">
                <a:latin typeface="宋体" panose="02010600030101010101" pitchFamily="2" charset="-122"/>
                <a:ea typeface="宋体" panose="02010600030101010101" pitchFamily="2" charset="-122"/>
              </a:rPr>
              <a:t>一、介质极化</a:t>
            </a:r>
            <a:r>
              <a:rPr lang="zh-CN" altLang="en-US" b="1" dirty="0">
                <a:latin typeface="Times New Roman" panose="02020603050405020304" pitchFamily="18" charset="0"/>
                <a:ea typeface="宋体" panose="02010600030101010101" pitchFamily="2" charset="-122"/>
              </a:rPr>
              <a:t> </a:t>
            </a:r>
            <a:endParaRPr lang="en-US" altLang="zh-CN" b="1" dirty="0">
              <a:latin typeface="Times New Roman" panose="02020603050405020304" pitchFamily="18" charset="0"/>
              <a:ea typeface="宋体" panose="02010600030101010101" pitchFamily="2" charset="-122"/>
            </a:endParaRPr>
          </a:p>
        </p:txBody>
      </p:sp>
      <p:sp>
        <p:nvSpPr>
          <p:cNvPr id="39940" name="Text Box 6"/>
          <p:cNvSpPr txBox="1"/>
          <p:nvPr/>
        </p:nvSpPr>
        <p:spPr>
          <a:xfrm>
            <a:off x="685800" y="1905000"/>
            <a:ext cx="8458200" cy="21717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lnSpc>
                <a:spcPct val="80000"/>
              </a:lnSpc>
              <a:spcBef>
                <a:spcPct val="50000"/>
              </a:spcBef>
              <a:buClrTx/>
              <a:buSzTx/>
              <a:buFontTx/>
              <a:buNone/>
            </a:pPr>
            <a:r>
              <a:rPr lang="en-US" altLang="zh-CN" sz="3000" b="1" dirty="0">
                <a:latin typeface="Times New Roman" panose="02020603050405020304" pitchFamily="18" charset="0"/>
                <a:ea typeface="宋体" panose="02010600030101010101" pitchFamily="2" charset="-122"/>
              </a:rPr>
              <a:t>     </a:t>
            </a:r>
            <a:r>
              <a:rPr lang="zh-CN" altLang="en-US" sz="3000" b="1" u="sng" dirty="0">
                <a:solidFill>
                  <a:schemeClr val="hlink"/>
                </a:solidFill>
                <a:latin typeface="Times New Roman" panose="02020603050405020304" pitchFamily="18" charset="0"/>
                <a:ea typeface="宋体" panose="02010600030101010101" pitchFamily="2" charset="-122"/>
              </a:rPr>
              <a:t>介质或导体中的电荷：</a:t>
            </a:r>
            <a:endParaRPr lang="zh-CN" altLang="en-US" sz="3000" b="1" u="sng" dirty="0">
              <a:solidFill>
                <a:schemeClr val="hlink"/>
              </a:solidFill>
              <a:latin typeface="Times New Roman" panose="02020603050405020304" pitchFamily="18" charset="0"/>
              <a:ea typeface="宋体" panose="02010600030101010101" pitchFamily="2" charset="-122"/>
            </a:endParaRPr>
          </a:p>
          <a:p>
            <a:pPr marL="0" lvl="0" indent="0" eaLnBrk="1" hangingPunct="1">
              <a:lnSpc>
                <a:spcPct val="75000"/>
              </a:lnSpc>
              <a:spcBef>
                <a:spcPct val="50000"/>
              </a:spcBef>
              <a:buClr>
                <a:srgbClr val="3333FF"/>
              </a:buClr>
              <a:buSzTx/>
              <a:buFont typeface="Wingdings" panose="05000000000000000000" pitchFamily="2" charset="2"/>
              <a:buChar char="Ø"/>
            </a:pPr>
            <a:r>
              <a:rPr lang="zh-CN" altLang="en-US" sz="3000" dirty="0">
                <a:latin typeface="Times New Roman" panose="02020603050405020304" pitchFamily="18" charset="0"/>
                <a:ea typeface="宋体" panose="02010600030101010101" pitchFamily="2" charset="-122"/>
              </a:rPr>
              <a:t>  </a:t>
            </a:r>
            <a:r>
              <a:rPr lang="zh-CN" altLang="en-US" sz="3000" b="1" dirty="0">
                <a:latin typeface="Times New Roman" panose="02020603050405020304" pitchFamily="18" charset="0"/>
                <a:ea typeface="宋体" panose="02010600030101010101" pitchFamily="2" charset="-122"/>
              </a:rPr>
              <a:t>可自由运动电荷，用</a:t>
            </a:r>
            <a:r>
              <a:rPr lang="en-US" altLang="zh-CN" sz="3000" b="1" i="1" dirty="0">
                <a:latin typeface="Times New Roman" panose="02020603050405020304" pitchFamily="18" charset="0"/>
                <a:ea typeface="宋体" panose="02010600030101010101" pitchFamily="2" charset="-122"/>
              </a:rPr>
              <a:t>σ</a:t>
            </a:r>
            <a:r>
              <a:rPr lang="zh-CN" altLang="en-US" sz="3000" b="1" dirty="0">
                <a:latin typeface="Times New Roman" panose="02020603050405020304" pitchFamily="18" charset="0"/>
                <a:ea typeface="宋体" panose="02010600030101010101" pitchFamily="2" charset="-122"/>
              </a:rPr>
              <a:t>描述；</a:t>
            </a:r>
            <a:endParaRPr lang="zh-CN" altLang="en-US" sz="3000" b="1" dirty="0">
              <a:latin typeface="Times New Roman" panose="02020603050405020304" pitchFamily="18" charset="0"/>
              <a:ea typeface="宋体" panose="02010600030101010101" pitchFamily="2" charset="-122"/>
            </a:endParaRPr>
          </a:p>
          <a:p>
            <a:pPr marL="0" lvl="0" indent="0" eaLnBrk="1" hangingPunct="1">
              <a:lnSpc>
                <a:spcPct val="75000"/>
              </a:lnSpc>
              <a:spcBef>
                <a:spcPct val="50000"/>
              </a:spcBef>
              <a:buClr>
                <a:srgbClr val="3333FF"/>
              </a:buClr>
              <a:buSzTx/>
              <a:buFont typeface="Wingdings" panose="05000000000000000000" pitchFamily="2" charset="2"/>
              <a:buChar char="Ø"/>
            </a:pPr>
            <a:r>
              <a:rPr lang="zh-CN" altLang="en-US" sz="3000" b="1" dirty="0">
                <a:latin typeface="Times New Roman" panose="02020603050405020304" pitchFamily="18" charset="0"/>
                <a:ea typeface="宋体" panose="02010600030101010101" pitchFamily="2" charset="-122"/>
              </a:rPr>
              <a:t>  不可自由运动电荷或束缚电荷，用</a:t>
            </a:r>
            <a:r>
              <a:rPr lang="en-US" altLang="zh-CN" sz="3000" b="1" i="1" dirty="0">
                <a:latin typeface="Times New Roman" panose="02020603050405020304" pitchFamily="18" charset="0"/>
                <a:ea typeface="宋体" panose="02010600030101010101" pitchFamily="2" charset="-122"/>
              </a:rPr>
              <a:t>ε</a:t>
            </a:r>
            <a:r>
              <a:rPr lang="zh-CN" altLang="en-US" sz="3000" b="1" dirty="0">
                <a:latin typeface="Times New Roman" panose="02020603050405020304" pitchFamily="18" charset="0"/>
                <a:ea typeface="宋体" panose="02010600030101010101" pitchFamily="2" charset="-122"/>
              </a:rPr>
              <a:t>和</a:t>
            </a:r>
            <a:r>
              <a:rPr lang="en-US" altLang="zh-CN" sz="3000" b="1" i="1" dirty="0">
                <a:latin typeface="Times New Roman" panose="02020603050405020304" pitchFamily="18" charset="0"/>
                <a:ea typeface="宋体" panose="02010600030101010101" pitchFamily="2" charset="-122"/>
              </a:rPr>
              <a:t>μ</a:t>
            </a:r>
            <a:r>
              <a:rPr lang="zh-CN" altLang="en-US" sz="3000" b="1" dirty="0">
                <a:latin typeface="Times New Roman" panose="02020603050405020304" pitchFamily="18" charset="0"/>
                <a:ea typeface="宋体" panose="02010600030101010101" pitchFamily="2" charset="-122"/>
              </a:rPr>
              <a:t>描述。</a:t>
            </a:r>
            <a:endParaRPr lang="zh-CN" altLang="en-US" sz="3000" b="1" dirty="0">
              <a:latin typeface="Times New Roman" panose="02020603050405020304" pitchFamily="18" charset="0"/>
              <a:ea typeface="宋体" panose="02010600030101010101" pitchFamily="2" charset="-122"/>
            </a:endParaRPr>
          </a:p>
          <a:p>
            <a:pPr marL="0" lvl="0" indent="0" eaLnBrk="1" hangingPunct="1">
              <a:lnSpc>
                <a:spcPct val="75000"/>
              </a:lnSpc>
              <a:spcBef>
                <a:spcPct val="50000"/>
              </a:spcBef>
              <a:buClrTx/>
              <a:buSzTx/>
              <a:buFontTx/>
              <a:buNone/>
            </a:pPr>
            <a:r>
              <a:rPr lang="zh-CN" altLang="en-US" sz="3000" b="1" dirty="0">
                <a:latin typeface="Times New Roman" panose="02020603050405020304" pitchFamily="18" charset="0"/>
                <a:ea typeface="宋体" panose="02010600030101010101" pitchFamily="2" charset="-122"/>
              </a:rPr>
              <a:t>     （自由运动指宏观自由运动）</a:t>
            </a:r>
            <a:endParaRPr lang="zh-CN" altLang="en-US" sz="3000" b="1" dirty="0">
              <a:latin typeface="Times New Roman" panose="02020603050405020304" pitchFamily="18" charset="0"/>
              <a:ea typeface="宋体" panose="02010600030101010101" pitchFamily="2" charset="-122"/>
            </a:endParaRPr>
          </a:p>
        </p:txBody>
      </p:sp>
      <p:sp>
        <p:nvSpPr>
          <p:cNvPr id="39941" name="Text Box 7"/>
          <p:cNvSpPr txBox="1"/>
          <p:nvPr/>
        </p:nvSpPr>
        <p:spPr>
          <a:xfrm>
            <a:off x="1066800" y="4114800"/>
            <a:ext cx="7391400" cy="21494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spcBef>
                <a:spcPct val="50000"/>
              </a:spcBef>
              <a:buClrTx/>
              <a:buSzTx/>
              <a:buFontTx/>
              <a:buNone/>
            </a:pPr>
            <a:r>
              <a:rPr lang="zh-CN" altLang="en-US" sz="3000" b="1" u="sng" dirty="0">
                <a:solidFill>
                  <a:schemeClr val="hlink"/>
                </a:solidFill>
                <a:latin typeface="Times New Roman" panose="02020603050405020304" pitchFamily="18" charset="0"/>
                <a:ea typeface="宋体" panose="02010600030101010101" pitchFamily="2" charset="-122"/>
              </a:rPr>
              <a:t>理想介质</a:t>
            </a:r>
            <a:r>
              <a:rPr lang="en-US" altLang="zh-CN" sz="3000" b="1" u="sng" dirty="0">
                <a:solidFill>
                  <a:schemeClr val="hlink"/>
                </a:solidFill>
                <a:latin typeface="Times New Roman" panose="02020603050405020304" pitchFamily="18" charset="0"/>
                <a:ea typeface="宋体" panose="02010600030101010101" pitchFamily="2" charset="-122"/>
              </a:rPr>
              <a:t>/</a:t>
            </a:r>
            <a:r>
              <a:rPr lang="zh-CN" altLang="en-US" sz="3000" b="1" u="sng" dirty="0">
                <a:solidFill>
                  <a:schemeClr val="hlink"/>
                </a:solidFill>
                <a:latin typeface="Times New Roman" panose="02020603050405020304" pitchFamily="18" charset="0"/>
                <a:ea typeface="宋体" panose="02010600030101010101" pitchFamily="2" charset="-122"/>
              </a:rPr>
              <a:t>绝缘介质</a:t>
            </a:r>
            <a:r>
              <a:rPr lang="en-US" altLang="zh-CN" sz="3000" b="1" u="sng" dirty="0">
                <a:solidFill>
                  <a:schemeClr val="hlink"/>
                </a:solidFill>
                <a:latin typeface="Times New Roman" panose="02020603050405020304" pitchFamily="18" charset="0"/>
                <a:ea typeface="宋体" panose="02010600030101010101" pitchFamily="2" charset="-122"/>
              </a:rPr>
              <a:t>/</a:t>
            </a:r>
            <a:r>
              <a:rPr lang="zh-CN" altLang="en-US" sz="3000" b="1" u="sng" dirty="0">
                <a:solidFill>
                  <a:schemeClr val="hlink"/>
                </a:solidFill>
                <a:latin typeface="Times New Roman" panose="02020603050405020304" pitchFamily="18" charset="0"/>
                <a:ea typeface="宋体" panose="02010600030101010101" pitchFamily="2" charset="-122"/>
              </a:rPr>
              <a:t>非导电介质</a:t>
            </a:r>
            <a:r>
              <a:rPr lang="en-US" altLang="zh-CN" sz="3000" b="1" u="sng" dirty="0">
                <a:solidFill>
                  <a:schemeClr val="hlink"/>
                </a:solidFill>
                <a:latin typeface="Times New Roman" panose="02020603050405020304" pitchFamily="18" charset="0"/>
                <a:ea typeface="宋体" panose="02010600030101010101" pitchFamily="2" charset="-122"/>
              </a:rPr>
              <a:t>/</a:t>
            </a:r>
            <a:r>
              <a:rPr lang="zh-CN" altLang="en-US" sz="3000" b="1" u="sng" dirty="0">
                <a:solidFill>
                  <a:schemeClr val="hlink"/>
                </a:solidFill>
                <a:latin typeface="Times New Roman" panose="02020603050405020304" pitchFamily="18" charset="0"/>
                <a:ea typeface="宋体" panose="02010600030101010101" pitchFamily="2" charset="-122"/>
              </a:rPr>
              <a:t>无损介质：</a:t>
            </a:r>
            <a:endParaRPr lang="zh-CN" altLang="en-US" sz="3000" b="1" u="sng" dirty="0">
              <a:solidFill>
                <a:schemeClr val="hlink"/>
              </a:solidFill>
              <a:latin typeface="Times New Roman" panose="02020603050405020304" pitchFamily="18" charset="0"/>
              <a:ea typeface="宋体" panose="02010600030101010101" pitchFamily="2" charset="-122"/>
            </a:endParaRPr>
          </a:p>
          <a:p>
            <a:pPr marL="0" lvl="0" indent="0" eaLnBrk="1" hangingPunct="1">
              <a:spcBef>
                <a:spcPct val="50000"/>
              </a:spcBef>
              <a:buClrTx/>
              <a:buSzTx/>
              <a:buFontTx/>
              <a:buNone/>
            </a:pPr>
            <a:r>
              <a:rPr lang="zh-CN" altLang="en-US" sz="3000" b="1" dirty="0">
                <a:latin typeface="Times New Roman" panose="02020603050405020304" pitchFamily="18" charset="0"/>
                <a:ea typeface="宋体" panose="02010600030101010101" pitchFamily="2" charset="-122"/>
              </a:rPr>
              <a:t>介质中没有可自由运动电荷。</a:t>
            </a:r>
            <a:endParaRPr lang="zh-CN" altLang="en-US" sz="3000" b="1" dirty="0">
              <a:latin typeface="Times New Roman" panose="02020603050405020304" pitchFamily="18" charset="0"/>
              <a:ea typeface="宋体" panose="02010600030101010101" pitchFamily="2" charset="-122"/>
            </a:endParaRPr>
          </a:p>
          <a:p>
            <a:pPr marL="0" lvl="0" indent="0" eaLnBrk="1" hangingPunct="1">
              <a:spcBef>
                <a:spcPct val="100000"/>
              </a:spcBef>
              <a:buClrTx/>
              <a:buSzTx/>
              <a:buFontTx/>
              <a:buNone/>
            </a:pPr>
            <a:r>
              <a:rPr lang="zh-CN" altLang="en-US" sz="3000" b="1" dirty="0">
                <a:latin typeface="Times New Roman" panose="02020603050405020304" pitchFamily="18" charset="0"/>
                <a:ea typeface="宋体" panose="02010600030101010101" pitchFamily="2" charset="-122"/>
              </a:rPr>
              <a:t>理想介质：</a:t>
            </a:r>
            <a:endParaRPr lang="zh-CN" altLang="en-US" sz="3000" b="1" dirty="0">
              <a:latin typeface="Times New Roman" panose="02020603050405020304" pitchFamily="18" charset="0"/>
              <a:ea typeface="宋体" panose="02010600030101010101" pitchFamily="2" charset="-122"/>
            </a:endParaRPr>
          </a:p>
        </p:txBody>
      </p:sp>
      <p:sp>
        <p:nvSpPr>
          <p:cNvPr id="39942" name="Text Box 8"/>
          <p:cNvSpPr txBox="1"/>
          <p:nvPr/>
        </p:nvSpPr>
        <p:spPr>
          <a:xfrm>
            <a:off x="3276600" y="5562600"/>
            <a:ext cx="4648200" cy="10287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lnSpc>
                <a:spcPct val="80000"/>
              </a:lnSpc>
              <a:spcBef>
                <a:spcPct val="50000"/>
              </a:spcBef>
              <a:buClrTx/>
              <a:buSzTx/>
              <a:buFontTx/>
              <a:buNone/>
            </a:pPr>
            <a:r>
              <a:rPr lang="zh-CN" altLang="en-US" sz="3000" b="1" dirty="0">
                <a:solidFill>
                  <a:schemeClr val="hlink"/>
                </a:solidFill>
                <a:latin typeface="Times New Roman" panose="02020603050405020304" pitchFamily="18" charset="0"/>
                <a:ea typeface="宋体" panose="02010600030101010101" pitchFamily="2" charset="-122"/>
              </a:rPr>
              <a:t>极化现象</a:t>
            </a:r>
            <a:r>
              <a:rPr lang="zh-CN" altLang="en-US" sz="3000" b="1" dirty="0">
                <a:latin typeface="Times New Roman" panose="02020603050405020304" pitchFamily="18" charset="0"/>
                <a:ea typeface="宋体" panose="02010600030101010101" pitchFamily="2" charset="-122"/>
              </a:rPr>
              <a:t>，用</a:t>
            </a:r>
            <a:r>
              <a:rPr lang="en-US" altLang="zh-CN" sz="3000" b="1" i="1" dirty="0">
                <a:latin typeface="Times New Roman" panose="02020603050405020304" pitchFamily="18" charset="0"/>
                <a:ea typeface="宋体" panose="02010600030101010101" pitchFamily="2" charset="-122"/>
              </a:rPr>
              <a:t>ε</a:t>
            </a:r>
            <a:r>
              <a:rPr lang="zh-CN" altLang="en-US" sz="3000" b="1" dirty="0">
                <a:latin typeface="Times New Roman" panose="02020603050405020304" pitchFamily="18" charset="0"/>
                <a:ea typeface="宋体" panose="02010600030101010101" pitchFamily="2" charset="-122"/>
              </a:rPr>
              <a:t>描述；</a:t>
            </a:r>
            <a:endParaRPr lang="zh-CN" altLang="en-US" sz="3000" b="1" dirty="0">
              <a:latin typeface="Times New Roman" panose="02020603050405020304" pitchFamily="18" charset="0"/>
              <a:ea typeface="宋体" panose="02010600030101010101" pitchFamily="2" charset="-122"/>
            </a:endParaRPr>
          </a:p>
          <a:p>
            <a:pPr marL="0" lvl="0" indent="0" eaLnBrk="1" hangingPunct="1">
              <a:lnSpc>
                <a:spcPct val="75000"/>
              </a:lnSpc>
              <a:spcBef>
                <a:spcPct val="50000"/>
              </a:spcBef>
              <a:buClrTx/>
              <a:buSzTx/>
              <a:buFontTx/>
              <a:buNone/>
            </a:pPr>
            <a:r>
              <a:rPr lang="zh-CN" altLang="en-US" sz="3000" b="1" dirty="0">
                <a:solidFill>
                  <a:schemeClr val="hlink"/>
                </a:solidFill>
                <a:latin typeface="Times New Roman" panose="02020603050405020304" pitchFamily="18" charset="0"/>
                <a:ea typeface="宋体" panose="02010600030101010101" pitchFamily="2" charset="-122"/>
              </a:rPr>
              <a:t>磁化现象</a:t>
            </a:r>
            <a:r>
              <a:rPr lang="zh-CN" altLang="en-US" sz="3000" b="1" dirty="0">
                <a:latin typeface="Times New Roman" panose="02020603050405020304" pitchFamily="18" charset="0"/>
                <a:ea typeface="宋体" panose="02010600030101010101" pitchFamily="2" charset="-122"/>
              </a:rPr>
              <a:t>，用</a:t>
            </a:r>
            <a:r>
              <a:rPr lang="en-US" altLang="zh-CN" sz="3000" b="1" i="1" dirty="0">
                <a:latin typeface="Times New Roman" panose="02020603050405020304" pitchFamily="18" charset="0"/>
                <a:ea typeface="宋体" panose="02010600030101010101" pitchFamily="2" charset="-122"/>
              </a:rPr>
              <a:t>μ</a:t>
            </a:r>
            <a:r>
              <a:rPr lang="zh-CN" altLang="en-US" sz="3000" b="1" dirty="0">
                <a:latin typeface="Times New Roman" panose="02020603050405020304" pitchFamily="18" charset="0"/>
                <a:ea typeface="宋体" panose="02010600030101010101" pitchFamily="2" charset="-122"/>
              </a:rPr>
              <a:t>描述。</a:t>
            </a:r>
            <a:endParaRPr lang="zh-CN" altLang="en-US" sz="3000" b="1" dirty="0">
              <a:latin typeface="Times New Roman" panose="02020603050405020304" pitchFamily="18" charset="0"/>
              <a:ea typeface="宋体" panose="02010600030101010101" pitchFamily="2" charset="-122"/>
            </a:endParaRPr>
          </a:p>
        </p:txBody>
      </p:sp>
      <p:sp>
        <p:nvSpPr>
          <p:cNvPr id="39943" name="AutoShape 9"/>
          <p:cNvSpPr/>
          <p:nvPr/>
        </p:nvSpPr>
        <p:spPr>
          <a:xfrm>
            <a:off x="2971800" y="5638800"/>
            <a:ext cx="152400" cy="838200"/>
          </a:xfrm>
          <a:prstGeom prst="leftBrace">
            <a:avLst>
              <a:gd name="adj1" fmla="val 45833"/>
              <a:gd name="adj2" fmla="val 50000"/>
            </a:avLst>
          </a:prstGeom>
          <a:noFill/>
          <a:ln w="31750" cap="flat" cmpd="sng">
            <a:solidFill>
              <a:schemeClr val="accent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Text Box 5"/>
          <p:cNvSpPr txBox="1"/>
          <p:nvPr/>
        </p:nvSpPr>
        <p:spPr>
          <a:xfrm>
            <a:off x="228600" y="1524000"/>
            <a:ext cx="2743200" cy="57943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spcBef>
                <a:spcPct val="50000"/>
              </a:spcBef>
              <a:buClrTx/>
              <a:buSzTx/>
              <a:buFontTx/>
              <a:buNone/>
            </a:pPr>
            <a:r>
              <a:rPr lang="en-US" altLang="zh-CN" b="1" dirty="0">
                <a:latin typeface="宋体" panose="02010600030101010101" pitchFamily="2" charset="-122"/>
                <a:ea typeface="宋体" panose="02010600030101010101" pitchFamily="2" charset="-122"/>
              </a:rPr>
              <a:t>1</a:t>
            </a:r>
            <a:r>
              <a:rPr lang="zh-CN" altLang="en-US" b="1" dirty="0">
                <a:latin typeface="宋体" panose="02010600030101010101" pitchFamily="2" charset="-122"/>
                <a:ea typeface="宋体" panose="02010600030101010101" pitchFamily="2" charset="-122"/>
              </a:rPr>
              <a:t>、极化现象 </a:t>
            </a:r>
            <a:endParaRPr lang="en-US" altLang="zh-CN" b="1" dirty="0">
              <a:latin typeface="宋体" panose="02010600030101010101" pitchFamily="2" charset="-122"/>
              <a:ea typeface="宋体" panose="02010600030101010101" pitchFamily="2" charset="-122"/>
            </a:endParaRPr>
          </a:p>
        </p:txBody>
      </p:sp>
      <p:sp>
        <p:nvSpPr>
          <p:cNvPr id="40963" name="Text Box 7"/>
          <p:cNvSpPr txBox="1"/>
          <p:nvPr/>
        </p:nvSpPr>
        <p:spPr>
          <a:xfrm>
            <a:off x="838200" y="2209800"/>
            <a:ext cx="8077200" cy="420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lnSpc>
                <a:spcPct val="125000"/>
              </a:lnSpc>
              <a:spcBef>
                <a:spcPct val="50000"/>
              </a:spcBef>
              <a:buClrTx/>
              <a:buSzTx/>
              <a:buFontTx/>
              <a:buNone/>
            </a:pPr>
            <a:r>
              <a:rPr lang="zh-CN" altLang="en-US" sz="3000" b="1" dirty="0">
                <a:latin typeface="Times New Roman" panose="02020603050405020304" pitchFamily="18" charset="0"/>
                <a:ea typeface="宋体" panose="02010600030101010101" pitchFamily="2" charset="-122"/>
              </a:rPr>
              <a:t>微观结构尺度远小于宏观尺度。对微观尺度内的场可进行多极展开，然后进行宏观统计平均。</a:t>
            </a:r>
            <a:endParaRPr lang="zh-CN" altLang="en-US" sz="3000" b="1" dirty="0">
              <a:latin typeface="Times New Roman" panose="02020603050405020304" pitchFamily="18" charset="0"/>
              <a:ea typeface="宋体" panose="02010600030101010101" pitchFamily="2" charset="-122"/>
            </a:endParaRPr>
          </a:p>
          <a:p>
            <a:pPr marL="0" lvl="0" indent="0" eaLnBrk="1" hangingPunct="1">
              <a:lnSpc>
                <a:spcPct val="125000"/>
              </a:lnSpc>
              <a:spcBef>
                <a:spcPct val="50000"/>
              </a:spcBef>
              <a:buClrTx/>
              <a:buSzTx/>
              <a:buFontTx/>
              <a:buNone/>
            </a:pPr>
            <a:r>
              <a:rPr lang="zh-CN" altLang="en-US" sz="3000" b="1" u="sng" dirty="0">
                <a:solidFill>
                  <a:schemeClr val="hlink"/>
                </a:solidFill>
                <a:latin typeface="Times New Roman" panose="02020603050405020304" pitchFamily="18" charset="0"/>
                <a:ea typeface="宋体" panose="02010600030101010101" pitchFamily="2" charset="-122"/>
              </a:rPr>
              <a:t>单极项：</a:t>
            </a:r>
            <a:endParaRPr lang="zh-CN" altLang="en-US" sz="3000" b="1" u="sng" dirty="0">
              <a:solidFill>
                <a:schemeClr val="hlink"/>
              </a:solidFill>
              <a:latin typeface="Times New Roman" panose="02020603050405020304" pitchFamily="18" charset="0"/>
              <a:ea typeface="宋体" panose="02010600030101010101" pitchFamily="2" charset="-122"/>
            </a:endParaRPr>
          </a:p>
          <a:p>
            <a:pPr marL="0" lvl="0" indent="0" eaLnBrk="1" hangingPunct="1">
              <a:lnSpc>
                <a:spcPct val="125000"/>
              </a:lnSpc>
              <a:spcBef>
                <a:spcPct val="50000"/>
              </a:spcBef>
              <a:buClr>
                <a:srgbClr val="3333FF"/>
              </a:buClr>
              <a:buSzTx/>
              <a:buFont typeface="Wingdings" panose="05000000000000000000" pitchFamily="2" charset="2"/>
              <a:buChar char="Ø"/>
            </a:pPr>
            <a:r>
              <a:rPr lang="zh-CN" altLang="en-US" sz="3000" b="1" dirty="0">
                <a:latin typeface="Times New Roman" panose="02020603050405020304" pitchFamily="18" charset="0"/>
                <a:ea typeface="宋体" panose="02010600030101010101" pitchFamily="2" charset="-122"/>
              </a:rPr>
              <a:t> 单个分子：</a:t>
            </a:r>
            <a:r>
              <a:rPr lang="zh-CN" altLang="en-US" sz="3000" b="1" dirty="0">
                <a:solidFill>
                  <a:schemeClr val="hlink"/>
                </a:solidFill>
                <a:latin typeface="Times New Roman" panose="02020603050405020304" pitchFamily="18" charset="0"/>
                <a:ea typeface="宋体" panose="02010600030101010101" pitchFamily="2" charset="-122"/>
              </a:rPr>
              <a:t>介质电中性</a:t>
            </a:r>
            <a:endParaRPr lang="zh-CN" altLang="en-US" sz="3000" b="1" dirty="0">
              <a:latin typeface="Times New Roman" panose="02020603050405020304" pitchFamily="18" charset="0"/>
              <a:ea typeface="宋体" panose="02010600030101010101" pitchFamily="2" charset="-122"/>
            </a:endParaRPr>
          </a:p>
          <a:p>
            <a:pPr marL="0" lvl="0" indent="0" eaLnBrk="1" fontAlgn="t" hangingPunct="1">
              <a:lnSpc>
                <a:spcPct val="125000"/>
              </a:lnSpc>
              <a:spcBef>
                <a:spcPct val="50000"/>
              </a:spcBef>
              <a:buClr>
                <a:srgbClr val="3333FF"/>
              </a:buClr>
              <a:buSzTx/>
              <a:buFont typeface="Wingdings" panose="05000000000000000000" pitchFamily="2" charset="2"/>
              <a:buChar char="Ø"/>
            </a:pPr>
            <a:r>
              <a:rPr lang="zh-CN" altLang="en-US" sz="3000" b="1" dirty="0">
                <a:latin typeface="Times New Roman" panose="02020603050405020304" pitchFamily="18" charset="0"/>
                <a:ea typeface="宋体" panose="02010600030101010101" pitchFamily="2" charset="-122"/>
              </a:rPr>
              <a:t> 统计平均：由电荷守恒定律可知，无论有无外加电场，结论亦然。</a:t>
            </a:r>
            <a:endParaRPr lang="zh-CN" altLang="en-US" sz="3000" b="1" dirty="0">
              <a:latin typeface="Times New Roman" panose="02020603050405020304" pitchFamily="18" charset="0"/>
              <a:ea typeface="宋体" panose="02010600030101010101" pitchFamily="2" charset="-122"/>
            </a:endParaRPr>
          </a:p>
        </p:txBody>
      </p:sp>
      <p:sp>
        <p:nvSpPr>
          <p:cNvPr id="40964" name="AutoShape 8"/>
          <p:cNvSpPr/>
          <p:nvPr/>
        </p:nvSpPr>
        <p:spPr>
          <a:xfrm>
            <a:off x="5410200" y="4648200"/>
            <a:ext cx="762000" cy="228600"/>
          </a:xfrm>
          <a:prstGeom prst="rightArrow">
            <a:avLst>
              <a:gd name="adj1" fmla="val 50000"/>
              <a:gd name="adj2" fmla="val 8333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sp>
        <p:nvSpPr>
          <p:cNvPr id="40965" name="Text Box 12"/>
          <p:cNvSpPr txBox="1"/>
          <p:nvPr/>
        </p:nvSpPr>
        <p:spPr>
          <a:xfrm>
            <a:off x="0" y="228600"/>
            <a:ext cx="9144000" cy="771525"/>
          </a:xfrm>
          <a:prstGeom prst="rect">
            <a:avLst/>
          </a:prstGeom>
          <a:solidFill>
            <a:schemeClr val="bg1"/>
          </a:solid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4400" b="1" dirty="0">
                <a:solidFill>
                  <a:schemeClr val="folHlink"/>
                </a:solidFill>
                <a:latin typeface="宋体" panose="02010600030101010101" pitchFamily="2" charset="-122"/>
                <a:ea typeface="宋体" panose="02010600030101010101" pitchFamily="2" charset="-122"/>
              </a:rPr>
              <a:t>§</a:t>
            </a:r>
            <a:r>
              <a:rPr lang="en-US" altLang="zh-CN" sz="4400" b="1" dirty="0">
                <a:solidFill>
                  <a:schemeClr val="folHlink"/>
                </a:solidFill>
                <a:latin typeface="Times New Roman" panose="02020603050405020304" pitchFamily="18" charset="0"/>
                <a:ea typeface="宋体" panose="02010600030101010101" pitchFamily="2" charset="-122"/>
              </a:rPr>
              <a:t>2.5 </a:t>
            </a:r>
            <a:r>
              <a:rPr lang="zh-CN" altLang="en-US" sz="4400" b="1" dirty="0">
                <a:solidFill>
                  <a:schemeClr val="folHlink"/>
                </a:solidFill>
                <a:latin typeface="宋体" panose="02010600030101010101" pitchFamily="2" charset="-122"/>
                <a:ea typeface="宋体" panose="02010600030101010101" pitchFamily="2" charset="-122"/>
              </a:rPr>
              <a:t>存在介质时静电场的基本定律</a:t>
            </a:r>
            <a:r>
              <a:rPr lang="zh-CN" altLang="en-US" sz="4400" b="1" dirty="0">
                <a:solidFill>
                  <a:schemeClr val="folHlink"/>
                </a:solidFill>
                <a:latin typeface="Times New Roman" panose="02020603050405020304" pitchFamily="18" charset="0"/>
                <a:ea typeface="宋体" panose="02010600030101010101" pitchFamily="2" charset="-122"/>
              </a:rPr>
              <a:t> </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graphicFrame>
        <p:nvGraphicFramePr>
          <p:cNvPr id="40966" name="Object 13"/>
          <p:cNvGraphicFramePr>
            <a:graphicFrameLocks noChangeAspect="1"/>
          </p:cNvGraphicFramePr>
          <p:nvPr/>
        </p:nvGraphicFramePr>
        <p:xfrm>
          <a:off x="6324600" y="4419600"/>
          <a:ext cx="2286000" cy="777875"/>
        </p:xfrm>
        <a:graphic>
          <a:graphicData uri="http://schemas.openxmlformats.org/presentationml/2006/ole">
            <mc:AlternateContent xmlns:mc="http://schemas.openxmlformats.org/markup-compatibility/2006">
              <mc:Choice xmlns:v="urn:schemas-microsoft-com:vml" Requires="v">
                <p:oleObj spid="_x0000_s3161" name="" r:id="rId1" imgW="2278380" imgH="777240" progId="Word.Document.8">
                  <p:embed/>
                </p:oleObj>
              </mc:Choice>
              <mc:Fallback>
                <p:oleObj name="" r:id="rId1" imgW="2278380" imgH="777240" progId="Word.Document.8">
                  <p:embed/>
                  <p:pic>
                    <p:nvPicPr>
                      <p:cNvPr id="0" name="图片 3160"/>
                      <p:cNvPicPr/>
                      <p:nvPr/>
                    </p:nvPicPr>
                    <p:blipFill>
                      <a:blip r:embed="rId2"/>
                      <a:stretch>
                        <a:fillRect/>
                      </a:stretch>
                    </p:blipFill>
                    <p:spPr>
                      <a:xfrm>
                        <a:off x="6324600" y="4419600"/>
                        <a:ext cx="2286000" cy="777875"/>
                      </a:xfrm>
                      <a:prstGeom prst="rect">
                        <a:avLst/>
                      </a:prstGeom>
                      <a:noFill/>
                      <a:ln w="38100">
                        <a:noFill/>
                        <a:miter/>
                      </a:ln>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Text Box 4"/>
          <p:cNvSpPr txBox="1"/>
          <p:nvPr/>
        </p:nvSpPr>
        <p:spPr>
          <a:xfrm>
            <a:off x="228600" y="1027113"/>
            <a:ext cx="8915400" cy="5830887"/>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spcBef>
                <a:spcPct val="25000"/>
              </a:spcBef>
              <a:buClrTx/>
              <a:buSzTx/>
              <a:buFontTx/>
              <a:buNone/>
            </a:pPr>
            <a:r>
              <a:rPr lang="zh-CN" altLang="en-US" sz="3000" b="1" u="sng" dirty="0">
                <a:solidFill>
                  <a:schemeClr val="hlink"/>
                </a:solidFill>
                <a:latin typeface="Times New Roman" panose="02020603050405020304" pitchFamily="18" charset="0"/>
                <a:ea typeface="宋体" panose="02010600030101010101" pitchFamily="2" charset="-122"/>
              </a:rPr>
              <a:t>偶极项：</a:t>
            </a:r>
            <a:endParaRPr lang="zh-CN" altLang="en-US" sz="3000" b="1" dirty="0">
              <a:solidFill>
                <a:schemeClr val="hlink"/>
              </a:solidFill>
              <a:latin typeface="Times New Roman" panose="02020603050405020304" pitchFamily="18" charset="0"/>
              <a:ea typeface="宋体" panose="02010600030101010101" pitchFamily="2" charset="-122"/>
            </a:endParaRPr>
          </a:p>
          <a:p>
            <a:pPr marL="0" lvl="0" indent="0" eaLnBrk="1" hangingPunct="1">
              <a:spcBef>
                <a:spcPct val="25000"/>
              </a:spcBef>
              <a:buClrTx/>
              <a:buSzTx/>
              <a:buFontTx/>
              <a:buNone/>
            </a:pPr>
            <a:r>
              <a:rPr lang="zh-CN" altLang="en-US" sz="3000" b="1" dirty="0">
                <a:solidFill>
                  <a:schemeClr val="hlink"/>
                </a:solidFill>
                <a:latin typeface="Times New Roman" panose="02020603050405020304" pitchFamily="18" charset="0"/>
                <a:ea typeface="宋体" panose="02010600030101010101" pitchFamily="2" charset="-122"/>
              </a:rPr>
              <a:t>正、负电荷中心</a:t>
            </a:r>
            <a:r>
              <a:rPr lang="zh-CN" altLang="en-US" sz="3000" dirty="0">
                <a:latin typeface="Times New Roman" panose="02020603050405020304" pitchFamily="18" charset="0"/>
                <a:ea typeface="宋体" panose="02010600030101010101" pitchFamily="2" charset="-122"/>
              </a:rPr>
              <a:t>；</a:t>
            </a:r>
            <a:endParaRPr lang="zh-CN" altLang="en-US" sz="3000" dirty="0">
              <a:latin typeface="Times New Roman" panose="02020603050405020304" pitchFamily="18" charset="0"/>
              <a:ea typeface="宋体" panose="02010600030101010101" pitchFamily="2" charset="-122"/>
            </a:endParaRPr>
          </a:p>
          <a:p>
            <a:pPr marL="0" lvl="0" indent="0" eaLnBrk="1" hangingPunct="1">
              <a:spcBef>
                <a:spcPct val="25000"/>
              </a:spcBef>
              <a:buClr>
                <a:srgbClr val="3333FF"/>
              </a:buClr>
              <a:buSzTx/>
              <a:buFont typeface="Wingdings" panose="05000000000000000000" pitchFamily="2" charset="2"/>
              <a:buChar char="v"/>
            </a:pPr>
            <a:r>
              <a:rPr lang="zh-CN" altLang="en-US" sz="3000" b="1" dirty="0">
                <a:solidFill>
                  <a:schemeClr val="hlink"/>
                </a:solidFill>
                <a:latin typeface="Times New Roman" panose="02020603050405020304" pitchFamily="18" charset="0"/>
                <a:ea typeface="宋体" panose="02010600030101010101" pitchFamily="2" charset="-122"/>
              </a:rPr>
              <a:t> </a:t>
            </a:r>
            <a:r>
              <a:rPr lang="zh-CN" altLang="en-US" sz="3000" b="1" u="sng" dirty="0">
                <a:solidFill>
                  <a:schemeClr val="hlink"/>
                </a:solidFill>
                <a:latin typeface="Times New Roman" panose="02020603050405020304" pitchFamily="18" charset="0"/>
                <a:ea typeface="宋体" panose="02010600030101010101" pitchFamily="2" charset="-122"/>
              </a:rPr>
              <a:t>无极</a:t>
            </a:r>
            <a:r>
              <a:rPr lang="en-US" altLang="zh-CN" sz="3000" b="1" u="sng" dirty="0">
                <a:solidFill>
                  <a:schemeClr val="hlink"/>
                </a:solidFill>
                <a:latin typeface="Times New Roman" panose="02020603050405020304" pitchFamily="18" charset="0"/>
                <a:ea typeface="宋体" panose="02010600030101010101" pitchFamily="2" charset="-122"/>
              </a:rPr>
              <a:t>(</a:t>
            </a:r>
            <a:r>
              <a:rPr lang="zh-CN" altLang="en-US" sz="3000" b="1" u="sng" dirty="0">
                <a:solidFill>
                  <a:schemeClr val="hlink"/>
                </a:solidFill>
                <a:latin typeface="Times New Roman" panose="02020603050405020304" pitchFamily="18" charset="0"/>
                <a:ea typeface="宋体" panose="02010600030101010101" pitchFamily="2" charset="-122"/>
              </a:rPr>
              <a:t>性</a:t>
            </a:r>
            <a:r>
              <a:rPr lang="en-US" altLang="zh-CN" sz="3000" b="1" u="sng" dirty="0">
                <a:solidFill>
                  <a:schemeClr val="hlink"/>
                </a:solidFill>
                <a:latin typeface="Times New Roman" panose="02020603050405020304" pitchFamily="18" charset="0"/>
                <a:ea typeface="宋体" panose="02010600030101010101" pitchFamily="2" charset="-122"/>
              </a:rPr>
              <a:t>)</a:t>
            </a:r>
            <a:r>
              <a:rPr lang="zh-CN" altLang="en-US" sz="3000" b="1" u="sng" dirty="0">
                <a:solidFill>
                  <a:schemeClr val="hlink"/>
                </a:solidFill>
                <a:latin typeface="Times New Roman" panose="02020603050405020304" pitchFamily="18" charset="0"/>
                <a:ea typeface="宋体" panose="02010600030101010101" pitchFamily="2" charset="-122"/>
              </a:rPr>
              <a:t>分子</a:t>
            </a:r>
            <a:r>
              <a:rPr lang="en-US" altLang="zh-CN" sz="3000" b="1" u="sng" dirty="0">
                <a:solidFill>
                  <a:schemeClr val="hlink"/>
                </a:solidFill>
                <a:latin typeface="Times New Roman" panose="02020603050405020304" pitchFamily="18" charset="0"/>
                <a:ea typeface="宋体" panose="02010600030101010101" pitchFamily="2" charset="-122"/>
              </a:rPr>
              <a:t>/</a:t>
            </a:r>
            <a:r>
              <a:rPr lang="zh-CN" altLang="en-US" sz="3000" b="1" u="sng" dirty="0">
                <a:solidFill>
                  <a:schemeClr val="hlink"/>
                </a:solidFill>
                <a:latin typeface="Times New Roman" panose="02020603050405020304" pitchFamily="18" charset="0"/>
                <a:ea typeface="宋体" panose="02010600030101010101" pitchFamily="2" charset="-122"/>
              </a:rPr>
              <a:t>非极性分子</a:t>
            </a:r>
            <a:r>
              <a:rPr lang="zh-CN" altLang="en-US" sz="3000" u="sng" dirty="0">
                <a:solidFill>
                  <a:schemeClr val="hlink"/>
                </a:solidFill>
                <a:latin typeface="Times New Roman" panose="02020603050405020304" pitchFamily="18" charset="0"/>
                <a:ea typeface="宋体" panose="02010600030101010101" pitchFamily="2" charset="-122"/>
              </a:rPr>
              <a:t>：</a:t>
            </a:r>
            <a:r>
              <a:rPr lang="zh-CN" altLang="en-US" sz="3000" b="1" dirty="0">
                <a:latin typeface="Times New Roman" panose="02020603050405020304" pitchFamily="18" charset="0"/>
                <a:ea typeface="宋体" panose="02010600030101010101" pitchFamily="2" charset="-122"/>
              </a:rPr>
              <a:t>分子内电荷分布均匀、</a:t>
            </a:r>
            <a:endParaRPr lang="zh-CN" altLang="en-US" sz="3000" b="1" dirty="0">
              <a:latin typeface="Times New Roman" panose="02020603050405020304" pitchFamily="18" charset="0"/>
              <a:ea typeface="宋体" panose="02010600030101010101" pitchFamily="2" charset="-122"/>
            </a:endParaRPr>
          </a:p>
          <a:p>
            <a:pPr marL="0" lvl="0" indent="0" eaLnBrk="1" hangingPunct="1">
              <a:spcBef>
                <a:spcPct val="25000"/>
              </a:spcBef>
              <a:buClr>
                <a:srgbClr val="3333FF"/>
              </a:buClr>
              <a:buSzTx/>
              <a:buNone/>
            </a:pPr>
            <a:r>
              <a:rPr lang="zh-CN" altLang="en-US" sz="3000" b="1" dirty="0">
                <a:latin typeface="Times New Roman" panose="02020603050405020304" pitchFamily="18" charset="0"/>
                <a:ea typeface="宋体" panose="02010600030101010101" pitchFamily="2" charset="-122"/>
              </a:rPr>
              <a:t>     对称、正负电荷中心重合的分子。</a:t>
            </a:r>
            <a:endParaRPr lang="zh-CN" altLang="en-US" sz="3000" b="1" dirty="0">
              <a:latin typeface="Times New Roman" panose="02020603050405020304" pitchFamily="18" charset="0"/>
              <a:ea typeface="宋体" panose="02010600030101010101" pitchFamily="2" charset="-122"/>
            </a:endParaRPr>
          </a:p>
          <a:p>
            <a:pPr marL="0" lvl="0" indent="0" eaLnBrk="1" hangingPunct="1">
              <a:spcBef>
                <a:spcPct val="25000"/>
              </a:spcBef>
              <a:buClr>
                <a:srgbClr val="3333FF"/>
              </a:buClr>
              <a:buSzTx/>
              <a:buNone/>
            </a:pPr>
            <a:r>
              <a:rPr lang="zh-CN" altLang="en-US" sz="3000" dirty="0">
                <a:latin typeface="Times New Roman" panose="02020603050405020304" pitchFamily="18" charset="0"/>
                <a:ea typeface="宋体" panose="02010600030101010101" pitchFamily="2" charset="-122"/>
              </a:rPr>
              <a:t>     </a:t>
            </a:r>
            <a:r>
              <a:rPr lang="zh-CN" altLang="en-US" sz="3000" b="1" dirty="0">
                <a:latin typeface="Times New Roman" panose="02020603050405020304" pitchFamily="18" charset="0"/>
                <a:ea typeface="宋体" panose="02010600030101010101" pitchFamily="2" charset="-122"/>
              </a:rPr>
              <a:t>氢气</a:t>
            </a:r>
            <a:r>
              <a:rPr lang="en-US" altLang="zh-CN" sz="3000" b="1" dirty="0">
                <a:latin typeface="Times New Roman" panose="02020603050405020304" pitchFamily="18" charset="0"/>
                <a:ea typeface="宋体" panose="02010600030101010101" pitchFamily="2" charset="-122"/>
              </a:rPr>
              <a:t>(H</a:t>
            </a:r>
            <a:r>
              <a:rPr lang="en-US" altLang="zh-CN" sz="3000" b="1" baseline="-30000" dirty="0">
                <a:latin typeface="Times New Roman" panose="02020603050405020304" pitchFamily="18" charset="0"/>
                <a:ea typeface="宋体" panose="02010600030101010101" pitchFamily="2" charset="-122"/>
              </a:rPr>
              <a:t>2</a:t>
            </a:r>
            <a:r>
              <a:rPr lang="en-US" altLang="zh-CN" sz="3000" b="1" dirty="0">
                <a:latin typeface="Times New Roman" panose="02020603050405020304" pitchFamily="18" charset="0"/>
                <a:ea typeface="宋体" panose="02010600030101010101" pitchFamily="2" charset="-122"/>
              </a:rPr>
              <a:t>)</a:t>
            </a:r>
            <a:r>
              <a:rPr lang="zh-CN" altLang="en-US" sz="3000" b="1" dirty="0">
                <a:latin typeface="Times New Roman" panose="02020603050405020304" pitchFamily="18" charset="0"/>
                <a:ea typeface="宋体" panose="02010600030101010101" pitchFamily="2" charset="-122"/>
              </a:rPr>
              <a:t>、氧气</a:t>
            </a:r>
            <a:r>
              <a:rPr lang="en-US" altLang="zh-CN" sz="3000" b="1" dirty="0">
                <a:latin typeface="Times New Roman" panose="02020603050405020304" pitchFamily="18" charset="0"/>
                <a:ea typeface="宋体" panose="02010600030101010101" pitchFamily="2" charset="-122"/>
              </a:rPr>
              <a:t>(O</a:t>
            </a:r>
            <a:r>
              <a:rPr lang="en-US" altLang="zh-CN" sz="3000" b="1" baseline="-25000" dirty="0">
                <a:latin typeface="Times New Roman" panose="02020603050405020304" pitchFamily="18" charset="0"/>
                <a:ea typeface="宋体" panose="02010600030101010101" pitchFamily="2" charset="-122"/>
              </a:rPr>
              <a:t>2</a:t>
            </a:r>
            <a:r>
              <a:rPr lang="en-US" altLang="zh-CN" sz="3000" b="1" dirty="0">
                <a:latin typeface="Times New Roman" panose="02020603050405020304" pitchFamily="18" charset="0"/>
                <a:ea typeface="宋体" panose="02010600030101010101" pitchFamily="2" charset="-122"/>
              </a:rPr>
              <a:t>)</a:t>
            </a:r>
            <a:r>
              <a:rPr lang="zh-CN" altLang="en-US" sz="3000" b="1" dirty="0">
                <a:latin typeface="Times New Roman" panose="02020603050405020304" pitchFamily="18" charset="0"/>
                <a:ea typeface="宋体" panose="02010600030101010101" pitchFamily="2" charset="-122"/>
              </a:rPr>
              <a:t>、氮气</a:t>
            </a:r>
            <a:r>
              <a:rPr lang="en-US" altLang="zh-CN" sz="3000" b="1" dirty="0">
                <a:latin typeface="Times New Roman" panose="02020603050405020304" pitchFamily="18" charset="0"/>
                <a:ea typeface="宋体" panose="02010600030101010101" pitchFamily="2" charset="-122"/>
              </a:rPr>
              <a:t>(N</a:t>
            </a:r>
            <a:r>
              <a:rPr lang="en-US" altLang="zh-CN" sz="3000" b="1" baseline="-30000" dirty="0">
                <a:latin typeface="Times New Roman" panose="02020603050405020304" pitchFamily="18" charset="0"/>
                <a:ea typeface="宋体" panose="02010600030101010101" pitchFamily="2" charset="-122"/>
              </a:rPr>
              <a:t>2</a:t>
            </a:r>
            <a:r>
              <a:rPr lang="en-US" altLang="zh-CN" sz="3000" b="1" dirty="0">
                <a:latin typeface="Times New Roman" panose="02020603050405020304" pitchFamily="18" charset="0"/>
                <a:ea typeface="宋体" panose="02010600030101010101" pitchFamily="2" charset="-122"/>
              </a:rPr>
              <a:t>)</a:t>
            </a:r>
            <a:r>
              <a:rPr lang="zh-CN" altLang="en-US" sz="3000" b="1" dirty="0">
                <a:latin typeface="Times New Roman" panose="02020603050405020304" pitchFamily="18" charset="0"/>
                <a:ea typeface="宋体" panose="02010600030101010101" pitchFamily="2" charset="-122"/>
              </a:rPr>
              <a:t>、</a:t>
            </a:r>
            <a:r>
              <a:rPr lang="zh-CN" altLang="en-US" sz="3000" b="1" dirty="0">
                <a:latin typeface="宋体" panose="02010600030101010101" pitchFamily="2" charset="-122"/>
                <a:ea typeface="宋体" panose="02010600030101010101" pitchFamily="2" charset="-122"/>
              </a:rPr>
              <a:t>甲</a:t>
            </a:r>
            <a:r>
              <a:rPr lang="zh-CN" altLang="en-US" sz="3000" b="1" dirty="0">
                <a:latin typeface="Times New Roman" panose="02020603050405020304" pitchFamily="18" charset="0"/>
                <a:ea typeface="宋体" panose="02010600030101010101" pitchFamily="2" charset="-122"/>
              </a:rPr>
              <a:t>烷</a:t>
            </a:r>
            <a:r>
              <a:rPr lang="en-US" altLang="zh-CN" sz="3000" b="1" dirty="0">
                <a:latin typeface="Times New Roman" panose="02020603050405020304" pitchFamily="18" charset="0"/>
                <a:ea typeface="宋体" panose="02010600030101010101" pitchFamily="2" charset="-122"/>
              </a:rPr>
              <a:t>(CH</a:t>
            </a:r>
            <a:r>
              <a:rPr lang="en-US" altLang="zh-CN" sz="3000" b="1" baseline="-30000" dirty="0">
                <a:latin typeface="Times New Roman" panose="02020603050405020304" pitchFamily="18" charset="0"/>
                <a:ea typeface="宋体" panose="02010600030101010101" pitchFamily="2" charset="-122"/>
              </a:rPr>
              <a:t>4</a:t>
            </a:r>
            <a:r>
              <a:rPr lang="en-US" altLang="zh-CN" sz="3000" b="1" dirty="0">
                <a:latin typeface="Times New Roman" panose="02020603050405020304" pitchFamily="18" charset="0"/>
                <a:ea typeface="宋体" panose="02010600030101010101" pitchFamily="2" charset="-122"/>
              </a:rPr>
              <a:t>)</a:t>
            </a:r>
            <a:r>
              <a:rPr lang="zh-CN" altLang="en-US" sz="3000" b="1" dirty="0">
                <a:latin typeface="宋体" panose="02010600030101010101" pitchFamily="2" charset="-122"/>
                <a:ea typeface="宋体" panose="02010600030101010101" pitchFamily="2" charset="-122"/>
              </a:rPr>
              <a:t>、</a:t>
            </a:r>
            <a:r>
              <a:rPr lang="zh-CN" altLang="en-US" sz="3000" b="1" dirty="0">
                <a:latin typeface="Times New Roman" panose="02020603050405020304" pitchFamily="18" charset="0"/>
                <a:ea typeface="宋体" panose="02010600030101010101" pitchFamily="2" charset="-122"/>
              </a:rPr>
              <a:t> </a:t>
            </a:r>
            <a:endParaRPr lang="zh-CN" altLang="en-US" sz="3000" b="1" dirty="0">
              <a:latin typeface="Times New Roman" panose="02020603050405020304" pitchFamily="18" charset="0"/>
              <a:ea typeface="宋体" panose="02010600030101010101" pitchFamily="2" charset="-122"/>
            </a:endParaRPr>
          </a:p>
          <a:p>
            <a:pPr marL="0" lvl="0" indent="0" eaLnBrk="1" hangingPunct="1">
              <a:spcBef>
                <a:spcPct val="25000"/>
              </a:spcBef>
              <a:buClr>
                <a:srgbClr val="3333FF"/>
              </a:buClr>
              <a:buSzTx/>
              <a:buNone/>
            </a:pPr>
            <a:r>
              <a:rPr lang="zh-CN" altLang="en-US" sz="3000" b="1" dirty="0">
                <a:latin typeface="Times New Roman" panose="02020603050405020304" pitchFamily="18" charset="0"/>
                <a:ea typeface="宋体" panose="02010600030101010101" pitchFamily="2" charset="-122"/>
              </a:rPr>
              <a:t>     二氧化碳</a:t>
            </a:r>
            <a:r>
              <a:rPr lang="en-US" altLang="zh-CN" sz="3000" b="1" dirty="0">
                <a:latin typeface="Times New Roman" panose="02020603050405020304" pitchFamily="18" charset="0"/>
                <a:ea typeface="宋体" panose="02010600030101010101" pitchFamily="2" charset="-122"/>
              </a:rPr>
              <a:t>(CO</a:t>
            </a:r>
            <a:r>
              <a:rPr lang="en-US" altLang="zh-CN" sz="3000" b="1" baseline="-30000" dirty="0">
                <a:latin typeface="Times New Roman" panose="02020603050405020304" pitchFamily="18" charset="0"/>
                <a:ea typeface="宋体" panose="02010600030101010101" pitchFamily="2" charset="-122"/>
              </a:rPr>
              <a:t>2</a:t>
            </a:r>
            <a:r>
              <a:rPr lang="en-US" altLang="zh-CN" sz="3000" b="1" dirty="0">
                <a:latin typeface="Times New Roman" panose="02020603050405020304" pitchFamily="18" charset="0"/>
                <a:ea typeface="宋体" panose="02010600030101010101" pitchFamily="2" charset="-122"/>
              </a:rPr>
              <a:t>)</a:t>
            </a:r>
            <a:r>
              <a:rPr lang="zh-CN" altLang="en-US" sz="3000" b="1" dirty="0">
                <a:latin typeface="Times New Roman" panose="02020603050405020304" pitchFamily="18" charset="0"/>
                <a:ea typeface="宋体" panose="02010600030101010101" pitchFamily="2" charset="-122"/>
              </a:rPr>
              <a:t>。</a:t>
            </a:r>
            <a:endParaRPr lang="zh-CN" altLang="en-US" sz="3000" b="1" dirty="0">
              <a:latin typeface="Times New Roman" panose="02020603050405020304" pitchFamily="18" charset="0"/>
              <a:ea typeface="宋体" panose="02010600030101010101" pitchFamily="2" charset="-122"/>
            </a:endParaRPr>
          </a:p>
          <a:p>
            <a:pPr marL="0" lvl="0" indent="0" eaLnBrk="1" hangingPunct="1">
              <a:spcBef>
                <a:spcPct val="25000"/>
              </a:spcBef>
              <a:buClr>
                <a:srgbClr val="3333FF"/>
              </a:buClr>
              <a:buSzTx/>
              <a:buFont typeface="Wingdings" panose="05000000000000000000" pitchFamily="2" charset="2"/>
              <a:buChar char="v"/>
            </a:pPr>
            <a:r>
              <a:rPr lang="zh-CN" altLang="en-US" sz="3000" b="1" dirty="0">
                <a:solidFill>
                  <a:schemeClr val="hlink"/>
                </a:solidFill>
                <a:latin typeface="Times New Roman" panose="02020603050405020304" pitchFamily="18" charset="0"/>
                <a:ea typeface="宋体" panose="02010600030101010101" pitchFamily="2" charset="-122"/>
              </a:rPr>
              <a:t> </a:t>
            </a:r>
            <a:r>
              <a:rPr lang="zh-CN" altLang="en-US" sz="3000" b="1" u="sng" dirty="0">
                <a:solidFill>
                  <a:schemeClr val="hlink"/>
                </a:solidFill>
                <a:latin typeface="Times New Roman" panose="02020603050405020304" pitchFamily="18" charset="0"/>
                <a:ea typeface="宋体" panose="02010600030101010101" pitchFamily="2" charset="-122"/>
              </a:rPr>
              <a:t>有极</a:t>
            </a:r>
            <a:r>
              <a:rPr lang="en-US" altLang="zh-CN" sz="3000" b="1" u="sng" dirty="0">
                <a:solidFill>
                  <a:schemeClr val="hlink"/>
                </a:solidFill>
                <a:latin typeface="Times New Roman" panose="02020603050405020304" pitchFamily="18" charset="0"/>
                <a:ea typeface="宋体" panose="02010600030101010101" pitchFamily="2" charset="-122"/>
              </a:rPr>
              <a:t>(</a:t>
            </a:r>
            <a:r>
              <a:rPr lang="zh-CN" altLang="en-US" sz="3000" b="1" u="sng" dirty="0">
                <a:solidFill>
                  <a:schemeClr val="hlink"/>
                </a:solidFill>
                <a:latin typeface="Times New Roman" panose="02020603050405020304" pitchFamily="18" charset="0"/>
                <a:ea typeface="宋体" panose="02010600030101010101" pitchFamily="2" charset="-122"/>
              </a:rPr>
              <a:t>性</a:t>
            </a:r>
            <a:r>
              <a:rPr lang="en-US" altLang="zh-CN" sz="3000" b="1" u="sng" dirty="0">
                <a:solidFill>
                  <a:schemeClr val="hlink"/>
                </a:solidFill>
                <a:latin typeface="Times New Roman" panose="02020603050405020304" pitchFamily="18" charset="0"/>
                <a:ea typeface="宋体" panose="02010600030101010101" pitchFamily="2" charset="-122"/>
              </a:rPr>
              <a:t>)</a:t>
            </a:r>
            <a:r>
              <a:rPr lang="zh-CN" altLang="en-US" sz="3000" b="1" u="sng" dirty="0">
                <a:solidFill>
                  <a:schemeClr val="hlink"/>
                </a:solidFill>
                <a:latin typeface="Times New Roman" panose="02020603050405020304" pitchFamily="18" charset="0"/>
                <a:ea typeface="宋体" panose="02010600030101010101" pitchFamily="2" charset="-122"/>
              </a:rPr>
              <a:t>分子</a:t>
            </a:r>
            <a:r>
              <a:rPr lang="en-US" altLang="zh-CN" sz="3000" b="1" u="sng" dirty="0">
                <a:solidFill>
                  <a:schemeClr val="hlink"/>
                </a:solidFill>
                <a:latin typeface="Times New Roman" panose="02020603050405020304" pitchFamily="18" charset="0"/>
                <a:ea typeface="宋体" panose="02010600030101010101" pitchFamily="2" charset="-122"/>
              </a:rPr>
              <a:t>/</a:t>
            </a:r>
            <a:r>
              <a:rPr lang="zh-CN" altLang="en-US" sz="3000" b="1" u="sng" dirty="0">
                <a:solidFill>
                  <a:schemeClr val="hlink"/>
                </a:solidFill>
                <a:latin typeface="Times New Roman" panose="02020603050405020304" pitchFamily="18" charset="0"/>
                <a:ea typeface="宋体" panose="02010600030101010101" pitchFamily="2" charset="-122"/>
              </a:rPr>
              <a:t>极性分子：</a:t>
            </a:r>
            <a:r>
              <a:rPr lang="zh-CN" altLang="en-US" sz="3000" b="1" dirty="0">
                <a:latin typeface="Times New Roman" panose="02020603050405020304" pitchFamily="18" charset="0"/>
                <a:ea typeface="宋体" panose="02010600030101010101" pitchFamily="2" charset="-122"/>
              </a:rPr>
              <a:t>分子内电荷分布不均匀、</a:t>
            </a:r>
            <a:endParaRPr lang="zh-CN" altLang="en-US" sz="3000" b="1" dirty="0">
              <a:latin typeface="Times New Roman" panose="02020603050405020304" pitchFamily="18" charset="0"/>
              <a:ea typeface="宋体" panose="02010600030101010101" pitchFamily="2" charset="-122"/>
            </a:endParaRPr>
          </a:p>
          <a:p>
            <a:pPr marL="0" lvl="0" indent="0" eaLnBrk="1" hangingPunct="1">
              <a:spcBef>
                <a:spcPct val="25000"/>
              </a:spcBef>
              <a:buClr>
                <a:srgbClr val="3333FF"/>
              </a:buClr>
              <a:buSzTx/>
              <a:buNone/>
            </a:pPr>
            <a:r>
              <a:rPr lang="zh-CN" altLang="en-US" sz="3000" b="1" dirty="0">
                <a:latin typeface="Times New Roman" panose="02020603050405020304" pitchFamily="18" charset="0"/>
                <a:ea typeface="宋体" panose="02010600030101010101" pitchFamily="2" charset="-122"/>
              </a:rPr>
              <a:t>     不对称、正负电荷中心不重合的分子。</a:t>
            </a:r>
            <a:endParaRPr lang="zh-CN" altLang="en-US" sz="3000" b="1" dirty="0">
              <a:latin typeface="Times New Roman" panose="02020603050405020304" pitchFamily="18" charset="0"/>
              <a:ea typeface="宋体" panose="02010600030101010101" pitchFamily="2" charset="-122"/>
            </a:endParaRPr>
          </a:p>
          <a:p>
            <a:pPr marL="0" lvl="0" indent="0" eaLnBrk="1" hangingPunct="1">
              <a:lnSpc>
                <a:spcPct val="120000"/>
              </a:lnSpc>
              <a:spcBef>
                <a:spcPct val="25000"/>
              </a:spcBef>
              <a:buClr>
                <a:srgbClr val="3333FF"/>
              </a:buClr>
              <a:buSzTx/>
              <a:buNone/>
            </a:pPr>
            <a:r>
              <a:rPr lang="zh-CN" altLang="en-US" sz="3000" dirty="0">
                <a:latin typeface="Times New Roman" panose="02020603050405020304" pitchFamily="18" charset="0"/>
                <a:ea typeface="宋体" panose="02010600030101010101" pitchFamily="2" charset="-122"/>
              </a:rPr>
              <a:t>     </a:t>
            </a:r>
            <a:r>
              <a:rPr lang="zh-CN" altLang="en-US" sz="3000" b="1" dirty="0">
                <a:latin typeface="Times New Roman" panose="02020603050405020304" pitchFamily="18" charset="0"/>
                <a:ea typeface="宋体" panose="02010600030101010101" pitchFamily="2" charset="-122"/>
              </a:rPr>
              <a:t>二氧化硫</a:t>
            </a:r>
            <a:r>
              <a:rPr lang="en-US" altLang="zh-CN" sz="3000" b="1" dirty="0">
                <a:latin typeface="Times New Roman" panose="02020603050405020304" pitchFamily="18" charset="0"/>
                <a:ea typeface="宋体" panose="02010600030101010101" pitchFamily="2" charset="-122"/>
              </a:rPr>
              <a:t>(SO</a:t>
            </a:r>
            <a:r>
              <a:rPr lang="en-US" altLang="zh-CN" sz="3000" b="1" baseline="-30000" dirty="0">
                <a:latin typeface="Times New Roman" panose="02020603050405020304" pitchFamily="18" charset="0"/>
                <a:ea typeface="宋体" panose="02010600030101010101" pitchFamily="2" charset="-122"/>
              </a:rPr>
              <a:t>2</a:t>
            </a:r>
            <a:r>
              <a:rPr lang="en-US" altLang="zh-CN" sz="3000" b="1" dirty="0">
                <a:latin typeface="Times New Roman" panose="02020603050405020304" pitchFamily="18" charset="0"/>
                <a:ea typeface="宋体" panose="02010600030101010101" pitchFamily="2" charset="-122"/>
              </a:rPr>
              <a:t>)</a:t>
            </a:r>
            <a:r>
              <a:rPr lang="zh-CN" altLang="en-US" sz="3000" b="1" dirty="0">
                <a:latin typeface="Times New Roman" panose="02020603050405020304" pitchFamily="18" charset="0"/>
                <a:ea typeface="宋体" panose="02010600030101010101" pitchFamily="2" charset="-122"/>
              </a:rPr>
              <a:t>、硫化氢</a:t>
            </a:r>
            <a:r>
              <a:rPr lang="en-US" altLang="zh-CN" sz="3000" b="1" dirty="0">
                <a:latin typeface="Times New Roman" panose="02020603050405020304" pitchFamily="18" charset="0"/>
                <a:ea typeface="宋体" panose="02010600030101010101" pitchFamily="2" charset="-122"/>
              </a:rPr>
              <a:t>(H</a:t>
            </a:r>
            <a:r>
              <a:rPr lang="en-US" altLang="zh-CN" sz="3000" b="1" baseline="-30000" dirty="0">
                <a:latin typeface="Times New Roman" panose="02020603050405020304" pitchFamily="18" charset="0"/>
                <a:ea typeface="宋体" panose="02010600030101010101" pitchFamily="2" charset="-122"/>
              </a:rPr>
              <a:t>2</a:t>
            </a:r>
            <a:r>
              <a:rPr lang="en-US" altLang="zh-CN" sz="3000" b="1" dirty="0">
                <a:latin typeface="Times New Roman" panose="02020603050405020304" pitchFamily="18" charset="0"/>
                <a:ea typeface="宋体" panose="02010600030101010101" pitchFamily="2" charset="-122"/>
              </a:rPr>
              <a:t>S)</a:t>
            </a:r>
            <a:r>
              <a:rPr lang="zh-CN" altLang="en-US" sz="3000" b="1" dirty="0">
                <a:latin typeface="Times New Roman" panose="02020603050405020304" pitchFamily="18" charset="0"/>
                <a:ea typeface="宋体" panose="02010600030101010101" pitchFamily="2" charset="-122"/>
              </a:rPr>
              <a:t>、氨气</a:t>
            </a:r>
            <a:r>
              <a:rPr lang="en-US" altLang="zh-CN" sz="3000" b="1" dirty="0">
                <a:latin typeface="Times New Roman" panose="02020603050405020304" pitchFamily="18" charset="0"/>
                <a:ea typeface="宋体" panose="02010600030101010101" pitchFamily="2" charset="-122"/>
              </a:rPr>
              <a:t>(NH</a:t>
            </a:r>
            <a:r>
              <a:rPr lang="en-US" altLang="zh-CN" sz="3000" b="1" baseline="-30000" dirty="0">
                <a:latin typeface="Times New Roman" panose="02020603050405020304" pitchFamily="18" charset="0"/>
                <a:ea typeface="宋体" panose="02010600030101010101" pitchFamily="2" charset="-122"/>
              </a:rPr>
              <a:t>3</a:t>
            </a:r>
            <a:r>
              <a:rPr lang="en-US" altLang="zh-CN" sz="3000" b="1" dirty="0">
                <a:latin typeface="Times New Roman" panose="02020603050405020304" pitchFamily="18" charset="0"/>
                <a:ea typeface="宋体" panose="02010600030101010101" pitchFamily="2" charset="-122"/>
              </a:rPr>
              <a:t>)</a:t>
            </a:r>
            <a:r>
              <a:rPr lang="zh-CN" altLang="en-US" sz="3000" b="1" dirty="0">
                <a:latin typeface="Times New Roman" panose="02020603050405020304" pitchFamily="18" charset="0"/>
                <a:ea typeface="宋体" panose="02010600030101010101" pitchFamily="2" charset="-122"/>
              </a:rPr>
              <a:t>、</a:t>
            </a:r>
            <a:endParaRPr lang="zh-CN" altLang="en-US" sz="3000" b="1" dirty="0">
              <a:latin typeface="Times New Roman" panose="02020603050405020304" pitchFamily="18" charset="0"/>
              <a:ea typeface="宋体" panose="02010600030101010101" pitchFamily="2" charset="-122"/>
            </a:endParaRPr>
          </a:p>
          <a:p>
            <a:pPr marL="0" lvl="0" indent="0" eaLnBrk="1" hangingPunct="1">
              <a:spcBef>
                <a:spcPct val="35000"/>
              </a:spcBef>
              <a:buClr>
                <a:srgbClr val="3333FF"/>
              </a:buClr>
              <a:buSzTx/>
              <a:buNone/>
            </a:pPr>
            <a:r>
              <a:rPr lang="zh-CN" altLang="en-US" sz="3000" b="1" dirty="0">
                <a:latin typeface="Times New Roman" panose="02020603050405020304" pitchFamily="18" charset="0"/>
                <a:ea typeface="宋体" panose="02010600030101010101" pitchFamily="2" charset="-122"/>
              </a:rPr>
              <a:t>     水</a:t>
            </a:r>
            <a:r>
              <a:rPr lang="en-US" altLang="zh-CN" sz="3000" b="1" dirty="0">
                <a:latin typeface="Times New Roman" panose="02020603050405020304" pitchFamily="18" charset="0"/>
                <a:ea typeface="宋体" panose="02010600030101010101" pitchFamily="2" charset="-122"/>
              </a:rPr>
              <a:t>(H</a:t>
            </a:r>
            <a:r>
              <a:rPr lang="en-US" altLang="zh-CN" sz="3000" b="1" baseline="-30000" dirty="0">
                <a:latin typeface="Times New Roman" panose="02020603050405020304" pitchFamily="18" charset="0"/>
                <a:ea typeface="宋体" panose="02010600030101010101" pitchFamily="2" charset="-122"/>
              </a:rPr>
              <a:t>2</a:t>
            </a:r>
            <a:r>
              <a:rPr lang="en-US" altLang="zh-CN" sz="3000" b="1" dirty="0">
                <a:latin typeface="Times New Roman" panose="02020603050405020304" pitchFamily="18" charset="0"/>
                <a:ea typeface="宋体" panose="02010600030101010101" pitchFamily="2" charset="-122"/>
              </a:rPr>
              <a:t>O)</a:t>
            </a:r>
            <a:r>
              <a:rPr lang="zh-CN" altLang="en-US" sz="3000" b="1" dirty="0">
                <a:latin typeface="Times New Roman" panose="02020603050405020304" pitchFamily="18" charset="0"/>
                <a:ea typeface="宋体" panose="02010600030101010101" pitchFamily="2" charset="-122"/>
              </a:rPr>
              <a:t>，有机酸，许多固体介质。</a:t>
            </a:r>
            <a:endParaRPr lang="zh-CN" altLang="en-US" sz="3000" b="1" dirty="0">
              <a:latin typeface="Times New Roman" panose="02020603050405020304" pitchFamily="18" charset="0"/>
              <a:ea typeface="宋体" panose="02010600030101010101" pitchFamily="2" charset="-122"/>
            </a:endParaRPr>
          </a:p>
        </p:txBody>
      </p:sp>
      <p:sp>
        <p:nvSpPr>
          <p:cNvPr id="41987" name="Text Box 5"/>
          <p:cNvSpPr txBox="1"/>
          <p:nvPr/>
        </p:nvSpPr>
        <p:spPr>
          <a:xfrm>
            <a:off x="0" y="228600"/>
            <a:ext cx="9144000" cy="771525"/>
          </a:xfrm>
          <a:prstGeom prst="rect">
            <a:avLst/>
          </a:prstGeom>
          <a:solidFill>
            <a:schemeClr val="bg1"/>
          </a:solid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4400" b="1" dirty="0">
                <a:solidFill>
                  <a:schemeClr val="folHlink"/>
                </a:solidFill>
                <a:latin typeface="宋体" panose="02010600030101010101" pitchFamily="2" charset="-122"/>
                <a:ea typeface="宋体" panose="02010600030101010101" pitchFamily="2" charset="-122"/>
              </a:rPr>
              <a:t>§</a:t>
            </a:r>
            <a:r>
              <a:rPr lang="en-US" altLang="zh-CN" sz="4400" b="1" dirty="0">
                <a:solidFill>
                  <a:schemeClr val="folHlink"/>
                </a:solidFill>
                <a:latin typeface="Times New Roman" panose="02020603050405020304" pitchFamily="18" charset="0"/>
                <a:ea typeface="宋体" panose="02010600030101010101" pitchFamily="2" charset="-122"/>
              </a:rPr>
              <a:t>2.5 </a:t>
            </a:r>
            <a:r>
              <a:rPr lang="zh-CN" altLang="en-US" sz="4400" b="1" dirty="0">
                <a:solidFill>
                  <a:schemeClr val="folHlink"/>
                </a:solidFill>
                <a:latin typeface="宋体" panose="02010600030101010101" pitchFamily="2" charset="-122"/>
                <a:ea typeface="宋体" panose="02010600030101010101" pitchFamily="2" charset="-122"/>
              </a:rPr>
              <a:t>存在介质时静电场的基本定律</a:t>
            </a:r>
            <a:r>
              <a:rPr lang="zh-CN" altLang="en-US" sz="4400" b="1" dirty="0">
                <a:solidFill>
                  <a:schemeClr val="folHlink"/>
                </a:solidFill>
                <a:latin typeface="Times New Roman" panose="02020603050405020304" pitchFamily="18" charset="0"/>
                <a:ea typeface="宋体" panose="02010600030101010101" pitchFamily="2" charset="-122"/>
              </a:rPr>
              <a:t> </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3010" name="Object 12"/>
          <p:cNvGraphicFramePr>
            <a:graphicFrameLocks noChangeAspect="1"/>
          </p:cNvGraphicFramePr>
          <p:nvPr/>
        </p:nvGraphicFramePr>
        <p:xfrm>
          <a:off x="539750" y="4730750"/>
          <a:ext cx="8763000" cy="2809875"/>
        </p:xfrm>
        <a:graphic>
          <a:graphicData uri="http://schemas.openxmlformats.org/presentationml/2006/ole">
            <mc:AlternateContent xmlns:mc="http://schemas.openxmlformats.org/markup-compatibility/2006">
              <mc:Choice xmlns:v="urn:schemas-microsoft-com:vml" Requires="v">
                <p:oleObj spid="_x0000_s3160" name="" r:id="rId1" imgW="9392285" imgH="3016250" progId="Word.Document.8">
                  <p:embed/>
                </p:oleObj>
              </mc:Choice>
              <mc:Fallback>
                <p:oleObj name="" r:id="rId1" imgW="9392285" imgH="3016250" progId="Word.Document.8">
                  <p:embed/>
                  <p:pic>
                    <p:nvPicPr>
                      <p:cNvPr id="0" name="图片 3159"/>
                      <p:cNvPicPr/>
                      <p:nvPr/>
                    </p:nvPicPr>
                    <p:blipFill>
                      <a:blip r:embed="rId2"/>
                      <a:stretch>
                        <a:fillRect/>
                      </a:stretch>
                    </p:blipFill>
                    <p:spPr>
                      <a:xfrm>
                        <a:off x="539750" y="4730750"/>
                        <a:ext cx="8763000" cy="2809875"/>
                      </a:xfrm>
                      <a:prstGeom prst="rect">
                        <a:avLst/>
                      </a:prstGeom>
                      <a:noFill/>
                      <a:ln w="38100">
                        <a:noFill/>
                        <a:miter/>
                      </a:ln>
                    </p:spPr>
                  </p:pic>
                </p:oleObj>
              </mc:Fallback>
            </mc:AlternateContent>
          </a:graphicData>
        </a:graphic>
      </p:graphicFrame>
      <p:pic>
        <p:nvPicPr>
          <p:cNvPr id="43011" name="Picture 13"/>
          <p:cNvPicPr>
            <a:picLocks noChangeAspect="1"/>
          </p:cNvPicPr>
          <p:nvPr/>
        </p:nvPicPr>
        <p:blipFill>
          <a:blip r:embed="rId3"/>
          <a:stretch>
            <a:fillRect/>
          </a:stretch>
        </p:blipFill>
        <p:spPr>
          <a:xfrm>
            <a:off x="1295400" y="0"/>
            <a:ext cx="6858000" cy="4702175"/>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Text Box 7"/>
          <p:cNvSpPr txBox="1"/>
          <p:nvPr/>
        </p:nvSpPr>
        <p:spPr>
          <a:xfrm>
            <a:off x="0" y="228600"/>
            <a:ext cx="9144000" cy="771525"/>
          </a:xfrm>
          <a:prstGeom prst="rect">
            <a:avLst/>
          </a:prstGeom>
          <a:solidFill>
            <a:schemeClr val="bg1"/>
          </a:solid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4400" b="1" dirty="0">
                <a:solidFill>
                  <a:schemeClr val="folHlink"/>
                </a:solidFill>
                <a:latin typeface="宋体" panose="02010600030101010101" pitchFamily="2" charset="-122"/>
                <a:ea typeface="宋体" panose="02010600030101010101" pitchFamily="2" charset="-122"/>
              </a:rPr>
              <a:t>§</a:t>
            </a:r>
            <a:r>
              <a:rPr lang="en-US" altLang="zh-CN" sz="4400" b="1" dirty="0">
                <a:solidFill>
                  <a:schemeClr val="folHlink"/>
                </a:solidFill>
                <a:latin typeface="Times New Roman" panose="02020603050405020304" pitchFamily="18" charset="0"/>
                <a:ea typeface="宋体" panose="02010600030101010101" pitchFamily="2" charset="-122"/>
              </a:rPr>
              <a:t>2.5 </a:t>
            </a:r>
            <a:r>
              <a:rPr lang="zh-CN" altLang="en-US" sz="4400" b="1" dirty="0">
                <a:solidFill>
                  <a:schemeClr val="folHlink"/>
                </a:solidFill>
                <a:latin typeface="宋体" panose="02010600030101010101" pitchFamily="2" charset="-122"/>
                <a:ea typeface="宋体" panose="02010600030101010101" pitchFamily="2" charset="-122"/>
              </a:rPr>
              <a:t>存在介质时静电场的基本定律</a:t>
            </a:r>
            <a:r>
              <a:rPr lang="zh-CN" altLang="en-US" sz="4400" b="1" dirty="0">
                <a:solidFill>
                  <a:schemeClr val="folHlink"/>
                </a:solidFill>
                <a:latin typeface="Times New Roman" panose="02020603050405020304" pitchFamily="18" charset="0"/>
                <a:ea typeface="宋体" panose="02010600030101010101" pitchFamily="2" charset="-122"/>
              </a:rPr>
              <a:t> </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sp>
        <p:nvSpPr>
          <p:cNvPr id="44035" name="Text Box 8"/>
          <p:cNvSpPr txBox="1"/>
          <p:nvPr/>
        </p:nvSpPr>
        <p:spPr>
          <a:xfrm>
            <a:off x="914400" y="1295400"/>
            <a:ext cx="8001000" cy="14636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spcBef>
                <a:spcPct val="50000"/>
              </a:spcBef>
              <a:buClrTx/>
              <a:buSzTx/>
              <a:buFontTx/>
              <a:buNone/>
            </a:pPr>
            <a:r>
              <a:rPr lang="zh-CN" altLang="en-US" sz="3000" b="1" dirty="0">
                <a:latin typeface="Times New Roman" panose="02020603050405020304" pitchFamily="18" charset="0"/>
                <a:ea typeface="宋体" panose="02010600030101010101" pitchFamily="2" charset="-122"/>
              </a:rPr>
              <a:t>两种极化方式虽然微观过程不同，但在宏观上具有相同的效果，即在外加电场作用下，宏观统计平均的电偶极距不为零。</a:t>
            </a:r>
            <a:endParaRPr lang="zh-CN" altLang="en-US" sz="3000" b="1" dirty="0">
              <a:latin typeface="Times New Roman" panose="02020603050405020304" pitchFamily="18" charset="0"/>
              <a:ea typeface="宋体" panose="02010600030101010101" pitchFamily="2" charset="-122"/>
            </a:endParaRPr>
          </a:p>
        </p:txBody>
      </p:sp>
      <p:sp>
        <p:nvSpPr>
          <p:cNvPr id="44036" name="Text Box 9"/>
          <p:cNvSpPr txBox="1"/>
          <p:nvPr/>
        </p:nvSpPr>
        <p:spPr>
          <a:xfrm>
            <a:off x="228600" y="2743200"/>
            <a:ext cx="3048000" cy="57943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spcBef>
                <a:spcPct val="50000"/>
              </a:spcBef>
              <a:buClrTx/>
              <a:buSzTx/>
              <a:buFontTx/>
              <a:buNone/>
            </a:pP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、极化强度   </a:t>
            </a:r>
            <a:endParaRPr lang="en-US" altLang="zh-CN" b="1" dirty="0">
              <a:latin typeface="宋体" panose="02010600030101010101" pitchFamily="2" charset="-122"/>
              <a:ea typeface="宋体" panose="02010600030101010101" pitchFamily="2" charset="-122"/>
            </a:endParaRPr>
          </a:p>
        </p:txBody>
      </p:sp>
      <p:pic>
        <p:nvPicPr>
          <p:cNvPr id="44037" name="Picture 10"/>
          <p:cNvPicPr>
            <a:picLocks noChangeAspect="1"/>
          </p:cNvPicPr>
          <p:nvPr/>
        </p:nvPicPr>
        <p:blipFill>
          <a:blip r:embed="rId1">
            <a:biLevel thresh="50000"/>
            <a:grayscl/>
            <a:lum bright="-17999"/>
          </a:blip>
          <a:stretch>
            <a:fillRect/>
          </a:stretch>
        </p:blipFill>
        <p:spPr>
          <a:xfrm>
            <a:off x="5410200" y="2971800"/>
            <a:ext cx="3254375" cy="3633788"/>
          </a:xfrm>
          <a:prstGeom prst="rect">
            <a:avLst/>
          </a:prstGeom>
          <a:noFill/>
          <a:ln w="9525">
            <a:noFill/>
          </a:ln>
        </p:spPr>
      </p:pic>
      <p:graphicFrame>
        <p:nvGraphicFramePr>
          <p:cNvPr id="44038" name="Object 11"/>
          <p:cNvGraphicFramePr>
            <a:graphicFrameLocks noChangeAspect="1"/>
          </p:cNvGraphicFramePr>
          <p:nvPr/>
        </p:nvGraphicFramePr>
        <p:xfrm>
          <a:off x="2654300" y="2895600"/>
          <a:ext cx="320675" cy="352425"/>
        </p:xfrm>
        <a:graphic>
          <a:graphicData uri="http://schemas.openxmlformats.org/presentationml/2006/ole">
            <mc:AlternateContent xmlns:mc="http://schemas.openxmlformats.org/markup-compatibility/2006">
              <mc:Choice xmlns:v="urn:schemas-microsoft-com:vml" Requires="v">
                <p:oleObj spid="_x0000_s3162" name="" r:id="rId2" imgW="317500" imgH="355600" progId="Equation.3">
                  <p:embed/>
                </p:oleObj>
              </mc:Choice>
              <mc:Fallback>
                <p:oleObj name="" r:id="rId2" imgW="317500" imgH="355600" progId="Equation.3">
                  <p:embed/>
                  <p:pic>
                    <p:nvPicPr>
                      <p:cNvPr id="0" name="图片 3161"/>
                      <p:cNvPicPr/>
                      <p:nvPr/>
                    </p:nvPicPr>
                    <p:blipFill>
                      <a:blip r:embed="rId3"/>
                      <a:stretch>
                        <a:fillRect/>
                      </a:stretch>
                    </p:blipFill>
                    <p:spPr>
                      <a:xfrm>
                        <a:off x="2654300" y="2895600"/>
                        <a:ext cx="320675" cy="352425"/>
                      </a:xfrm>
                      <a:prstGeom prst="rect">
                        <a:avLst/>
                      </a:prstGeom>
                      <a:noFill/>
                      <a:ln w="38100">
                        <a:noFill/>
                        <a:miter/>
                      </a:ln>
                    </p:spPr>
                  </p:pic>
                </p:oleObj>
              </mc:Fallback>
            </mc:AlternateContent>
          </a:graphicData>
        </a:graphic>
      </p:graphicFrame>
      <p:graphicFrame>
        <p:nvGraphicFramePr>
          <p:cNvPr id="44039" name="Object 13"/>
          <p:cNvGraphicFramePr>
            <a:graphicFrameLocks noChangeAspect="1"/>
          </p:cNvGraphicFramePr>
          <p:nvPr/>
        </p:nvGraphicFramePr>
        <p:xfrm>
          <a:off x="984250" y="3270250"/>
          <a:ext cx="4111625" cy="3365500"/>
        </p:xfrm>
        <a:graphic>
          <a:graphicData uri="http://schemas.openxmlformats.org/presentationml/2006/ole">
            <mc:AlternateContent xmlns:mc="http://schemas.openxmlformats.org/markup-compatibility/2006">
              <mc:Choice xmlns:v="urn:schemas-microsoft-com:vml" Requires="v">
                <p:oleObj spid="_x0000_s3163" name="" r:id="rId4" imgW="4121150" imgH="3368040" progId="Word.Document.8">
                  <p:embed/>
                </p:oleObj>
              </mc:Choice>
              <mc:Fallback>
                <p:oleObj name="" r:id="rId4" imgW="4121150" imgH="3368040" progId="Word.Document.8">
                  <p:embed/>
                  <p:pic>
                    <p:nvPicPr>
                      <p:cNvPr id="0" name="图片 3162"/>
                      <p:cNvPicPr/>
                      <p:nvPr/>
                    </p:nvPicPr>
                    <p:blipFill>
                      <a:blip r:embed="rId5"/>
                      <a:stretch>
                        <a:fillRect/>
                      </a:stretch>
                    </p:blipFill>
                    <p:spPr>
                      <a:xfrm>
                        <a:off x="984250" y="3270250"/>
                        <a:ext cx="4111625" cy="3365500"/>
                      </a:xfrm>
                      <a:prstGeom prst="rect">
                        <a:avLst/>
                      </a:prstGeom>
                      <a:noFill/>
                      <a:ln w="38100">
                        <a:noFill/>
                        <a:miter/>
                      </a:ln>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Text Box 4"/>
          <p:cNvSpPr txBox="1"/>
          <p:nvPr/>
        </p:nvSpPr>
        <p:spPr>
          <a:xfrm>
            <a:off x="0" y="0"/>
            <a:ext cx="9144000" cy="771525"/>
          </a:xfrm>
          <a:prstGeom prst="rect">
            <a:avLst/>
          </a:prstGeom>
          <a:solidFill>
            <a:schemeClr val="bg1"/>
          </a:solid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4400" b="1" dirty="0">
                <a:solidFill>
                  <a:schemeClr val="folHlink"/>
                </a:solidFill>
                <a:latin typeface="宋体" panose="02010600030101010101" pitchFamily="2" charset="-122"/>
                <a:ea typeface="宋体" panose="02010600030101010101" pitchFamily="2" charset="-122"/>
              </a:rPr>
              <a:t>§</a:t>
            </a:r>
            <a:r>
              <a:rPr lang="en-US" altLang="zh-CN" sz="4400" b="1" dirty="0">
                <a:solidFill>
                  <a:schemeClr val="folHlink"/>
                </a:solidFill>
                <a:latin typeface="Times New Roman" panose="02020603050405020304" pitchFamily="18" charset="0"/>
                <a:ea typeface="宋体" panose="02010600030101010101" pitchFamily="2" charset="-122"/>
              </a:rPr>
              <a:t>2.5 </a:t>
            </a:r>
            <a:r>
              <a:rPr lang="zh-CN" altLang="en-US" sz="4400" b="1" dirty="0">
                <a:solidFill>
                  <a:schemeClr val="folHlink"/>
                </a:solidFill>
                <a:latin typeface="宋体" panose="02010600030101010101" pitchFamily="2" charset="-122"/>
                <a:ea typeface="宋体" panose="02010600030101010101" pitchFamily="2" charset="-122"/>
              </a:rPr>
              <a:t>存在介质时静电场的基本定律</a:t>
            </a:r>
            <a:r>
              <a:rPr lang="zh-CN" altLang="en-US" sz="4400" b="1" dirty="0">
                <a:solidFill>
                  <a:schemeClr val="folHlink"/>
                </a:solidFill>
                <a:latin typeface="Times New Roman" panose="02020603050405020304" pitchFamily="18" charset="0"/>
                <a:ea typeface="宋体" panose="02010600030101010101" pitchFamily="2" charset="-122"/>
              </a:rPr>
              <a:t> </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sp>
        <p:nvSpPr>
          <p:cNvPr id="45059" name="Text Box 5"/>
          <p:cNvSpPr txBox="1"/>
          <p:nvPr/>
        </p:nvSpPr>
        <p:spPr>
          <a:xfrm>
            <a:off x="0" y="914400"/>
            <a:ext cx="3886200" cy="57943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spcBef>
                <a:spcPct val="50000"/>
              </a:spcBef>
              <a:buClrTx/>
              <a:buSzTx/>
              <a:buFontTx/>
              <a:buNone/>
            </a:pPr>
            <a:r>
              <a:rPr lang="en-US" altLang="zh-CN" b="1" dirty="0">
                <a:latin typeface="宋体" panose="02010600030101010101" pitchFamily="2" charset="-122"/>
                <a:ea typeface="宋体" panose="02010600030101010101" pitchFamily="2" charset="-122"/>
              </a:rPr>
              <a:t>3</a:t>
            </a:r>
            <a:r>
              <a:rPr lang="zh-CN" altLang="en-US" b="1" dirty="0">
                <a:latin typeface="宋体" panose="02010600030101010101" pitchFamily="2" charset="-122"/>
                <a:ea typeface="宋体" panose="02010600030101010101" pitchFamily="2" charset="-122"/>
              </a:rPr>
              <a:t>、极化电荷的概念 </a:t>
            </a:r>
            <a:endParaRPr lang="en-US" altLang="zh-CN" b="1" dirty="0">
              <a:latin typeface="宋体" panose="02010600030101010101" pitchFamily="2" charset="-122"/>
              <a:ea typeface="宋体" panose="02010600030101010101" pitchFamily="2" charset="-122"/>
            </a:endParaRPr>
          </a:p>
        </p:txBody>
      </p:sp>
      <p:sp>
        <p:nvSpPr>
          <p:cNvPr id="45060" name="Rectangle 8"/>
          <p:cNvSpPr/>
          <p:nvPr/>
        </p:nvSpPr>
        <p:spPr>
          <a:xfrm>
            <a:off x="1447800" y="1214438"/>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graphicFrame>
        <p:nvGraphicFramePr>
          <p:cNvPr id="45061" name="Object 7"/>
          <p:cNvGraphicFramePr>
            <a:graphicFrameLocks noChangeAspect="1"/>
          </p:cNvGraphicFramePr>
          <p:nvPr/>
        </p:nvGraphicFramePr>
        <p:xfrm>
          <a:off x="609600" y="2092325"/>
          <a:ext cx="6172200" cy="4451350"/>
        </p:xfrm>
        <a:graphic>
          <a:graphicData uri="http://schemas.openxmlformats.org/presentationml/2006/ole">
            <mc:AlternateContent xmlns:mc="http://schemas.openxmlformats.org/markup-compatibility/2006">
              <mc:Choice xmlns:v="urn:schemas-microsoft-com:vml" Requires="v">
                <p:oleObj spid="_x0000_s3170" name="" r:id="rId1" imgW="2603500" imgH="1879600" progId="Equation.DSMT4">
                  <p:embed/>
                </p:oleObj>
              </mc:Choice>
              <mc:Fallback>
                <p:oleObj name="" r:id="rId1" imgW="2603500" imgH="1879600" progId="Equation.DSMT4">
                  <p:embed/>
                  <p:pic>
                    <p:nvPicPr>
                      <p:cNvPr id="0" name="图片 3169"/>
                      <p:cNvPicPr/>
                      <p:nvPr/>
                    </p:nvPicPr>
                    <p:blipFill>
                      <a:blip r:embed="rId2"/>
                      <a:stretch>
                        <a:fillRect/>
                      </a:stretch>
                    </p:blipFill>
                    <p:spPr>
                      <a:xfrm>
                        <a:off x="609600" y="2092325"/>
                        <a:ext cx="6172200" cy="4451350"/>
                      </a:xfrm>
                      <a:prstGeom prst="rect">
                        <a:avLst/>
                      </a:prstGeom>
                      <a:noFill/>
                      <a:ln w="38100">
                        <a:noFill/>
                        <a:miter/>
                      </a:ln>
                    </p:spPr>
                  </p:pic>
                </p:oleObj>
              </mc:Fallback>
            </mc:AlternateContent>
          </a:graphicData>
        </a:graphic>
      </p:graphicFrame>
      <p:sp>
        <p:nvSpPr>
          <p:cNvPr id="45062" name="Text Box 9"/>
          <p:cNvSpPr txBox="1"/>
          <p:nvPr/>
        </p:nvSpPr>
        <p:spPr>
          <a:xfrm>
            <a:off x="609600" y="1600200"/>
            <a:ext cx="4419600" cy="5492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spcBef>
                <a:spcPct val="50000"/>
              </a:spcBef>
              <a:buClrTx/>
              <a:buSzTx/>
              <a:buFontTx/>
              <a:buNone/>
            </a:pPr>
            <a:r>
              <a:rPr lang="zh-CN" altLang="en-US" sz="3000" b="1" dirty="0">
                <a:latin typeface="Times New Roman" panose="02020603050405020304" pitchFamily="18" charset="0"/>
                <a:ea typeface="宋体" panose="02010600030101010101" pitchFamily="2" charset="-122"/>
              </a:rPr>
              <a:t>电偶极距分布产生的场：</a:t>
            </a:r>
            <a:endParaRPr lang="zh-CN" altLang="en-US" sz="3000" b="1" dirty="0">
              <a:latin typeface="Times New Roman" panose="02020603050405020304" pitchFamily="18" charset="0"/>
              <a:ea typeface="宋体" panose="02010600030101010101" pitchFamily="2" charset="-122"/>
            </a:endParaRPr>
          </a:p>
        </p:txBody>
      </p:sp>
      <p:graphicFrame>
        <p:nvGraphicFramePr>
          <p:cNvPr id="45063" name="Object 14"/>
          <p:cNvGraphicFramePr>
            <a:graphicFrameLocks noChangeAspect="1"/>
          </p:cNvGraphicFramePr>
          <p:nvPr/>
        </p:nvGraphicFramePr>
        <p:xfrm>
          <a:off x="5105400" y="1143000"/>
          <a:ext cx="3733800" cy="3330575"/>
        </p:xfrm>
        <a:graphic>
          <a:graphicData uri="http://schemas.openxmlformats.org/presentationml/2006/ole">
            <mc:AlternateContent xmlns:mc="http://schemas.openxmlformats.org/markup-compatibility/2006">
              <mc:Choice xmlns:v="urn:schemas-microsoft-com:vml" Requires="v">
                <p:oleObj spid="_x0000_s3165" name="" r:id="rId3" imgW="5693410" imgH="5079365" progId="Visio.Drawing.11">
                  <p:embed/>
                </p:oleObj>
              </mc:Choice>
              <mc:Fallback>
                <p:oleObj name="" r:id="rId3" imgW="5693410" imgH="5079365" progId="Visio.Drawing.11">
                  <p:embed/>
                  <p:pic>
                    <p:nvPicPr>
                      <p:cNvPr id="0" name="图片 3164"/>
                      <p:cNvPicPr/>
                      <p:nvPr/>
                    </p:nvPicPr>
                    <p:blipFill>
                      <a:blip r:embed="rId4"/>
                      <a:stretch>
                        <a:fillRect/>
                      </a:stretch>
                    </p:blipFill>
                    <p:spPr>
                      <a:xfrm>
                        <a:off x="5105400" y="1143000"/>
                        <a:ext cx="3733800" cy="3330575"/>
                      </a:xfrm>
                      <a:prstGeom prst="rect">
                        <a:avLst/>
                      </a:prstGeom>
                      <a:noFill/>
                      <a:ln w="38100">
                        <a:noFill/>
                        <a:miter/>
                      </a:ln>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 Box 48"/>
          <p:cNvSpPr txBox="1"/>
          <p:nvPr/>
        </p:nvSpPr>
        <p:spPr>
          <a:xfrm>
            <a:off x="457200" y="1371600"/>
            <a:ext cx="7848600" cy="5492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spcBef>
                <a:spcPct val="0"/>
              </a:spcBef>
              <a:buClrTx/>
              <a:buSzTx/>
              <a:buFontTx/>
              <a:buNone/>
            </a:pPr>
            <a:r>
              <a:rPr lang="zh-CN" altLang="en-US" sz="3000" dirty="0">
                <a:latin typeface="Times New Roman" panose="02020603050405020304" pitchFamily="18" charset="0"/>
                <a:ea typeface="宋体" panose="02010600030101010101" pitchFamily="2" charset="-122"/>
              </a:rPr>
              <a:t>力满足迭加原理         </a:t>
            </a:r>
            <a:r>
              <a:rPr lang="zh-CN" altLang="en-US" sz="3000" b="1" dirty="0">
                <a:solidFill>
                  <a:srgbClr val="FF00FF"/>
                </a:solidFill>
                <a:latin typeface="Times New Roman" panose="02020603050405020304" pitchFamily="18" charset="0"/>
                <a:ea typeface="宋体" panose="02010600030101010101" pitchFamily="2" charset="-122"/>
              </a:rPr>
              <a:t>电场强度满足迭加原理</a:t>
            </a:r>
            <a:endParaRPr lang="en-US" altLang="zh-CN" sz="3000" b="1" dirty="0">
              <a:solidFill>
                <a:srgbClr val="FF00FF"/>
              </a:solidFill>
              <a:latin typeface="Times New Roman" panose="02020603050405020304" pitchFamily="18" charset="0"/>
              <a:ea typeface="宋体" panose="02010600030101010101" pitchFamily="2" charset="-122"/>
            </a:endParaRPr>
          </a:p>
        </p:txBody>
      </p:sp>
      <p:sp>
        <p:nvSpPr>
          <p:cNvPr id="8195" name="AutoShape 49"/>
          <p:cNvSpPr/>
          <p:nvPr/>
        </p:nvSpPr>
        <p:spPr>
          <a:xfrm>
            <a:off x="3352800" y="1524000"/>
            <a:ext cx="685800" cy="228600"/>
          </a:xfrm>
          <a:prstGeom prst="rightArrow">
            <a:avLst>
              <a:gd name="adj1" fmla="val 50000"/>
              <a:gd name="adj2" fmla="val 75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graphicFrame>
        <p:nvGraphicFramePr>
          <p:cNvPr id="8196" name="Object 52"/>
          <p:cNvGraphicFramePr>
            <a:graphicFrameLocks noChangeAspect="1"/>
          </p:cNvGraphicFramePr>
          <p:nvPr/>
        </p:nvGraphicFramePr>
        <p:xfrm>
          <a:off x="533400" y="2438400"/>
          <a:ext cx="4705350" cy="1949450"/>
        </p:xfrm>
        <a:graphic>
          <a:graphicData uri="http://schemas.openxmlformats.org/presentationml/2006/ole">
            <mc:AlternateContent xmlns:mc="http://schemas.openxmlformats.org/markup-compatibility/2006">
              <mc:Choice xmlns:v="urn:schemas-microsoft-com:vml" Requires="v">
                <p:oleObj spid="_x0000_s3081" name="" r:id="rId1" imgW="4697095" imgH="1981200" progId="Word.Document.8">
                  <p:embed/>
                </p:oleObj>
              </mc:Choice>
              <mc:Fallback>
                <p:oleObj name="" r:id="rId1" imgW="4697095" imgH="1981200" progId="Word.Document.8">
                  <p:embed/>
                  <p:pic>
                    <p:nvPicPr>
                      <p:cNvPr id="0" name="图片 3080"/>
                      <p:cNvPicPr/>
                      <p:nvPr/>
                    </p:nvPicPr>
                    <p:blipFill>
                      <a:blip r:embed="rId2"/>
                      <a:stretch>
                        <a:fillRect/>
                      </a:stretch>
                    </p:blipFill>
                    <p:spPr>
                      <a:xfrm>
                        <a:off x="533400" y="2438400"/>
                        <a:ext cx="4705350" cy="1949450"/>
                      </a:xfrm>
                      <a:prstGeom prst="rect">
                        <a:avLst/>
                      </a:prstGeom>
                      <a:noFill/>
                      <a:ln w="38100">
                        <a:noFill/>
                        <a:miter/>
                      </a:ln>
                    </p:spPr>
                  </p:pic>
                </p:oleObj>
              </mc:Fallback>
            </mc:AlternateContent>
          </a:graphicData>
        </a:graphic>
      </p:graphicFrame>
      <p:graphicFrame>
        <p:nvGraphicFramePr>
          <p:cNvPr id="8197" name="Object 53"/>
          <p:cNvGraphicFramePr>
            <a:graphicFrameLocks noChangeAspect="1"/>
          </p:cNvGraphicFramePr>
          <p:nvPr/>
        </p:nvGraphicFramePr>
        <p:xfrm>
          <a:off x="606425" y="4416425"/>
          <a:ext cx="6681788" cy="2222500"/>
        </p:xfrm>
        <a:graphic>
          <a:graphicData uri="http://schemas.openxmlformats.org/presentationml/2006/ole">
            <mc:AlternateContent xmlns:mc="http://schemas.openxmlformats.org/markup-compatibility/2006">
              <mc:Choice xmlns:v="urn:schemas-microsoft-com:vml" Requires="v">
                <p:oleObj spid="_x0000_s3079" name="" r:id="rId3" imgW="6795770" imgH="2266315" progId="Word.Document.8">
                  <p:embed/>
                </p:oleObj>
              </mc:Choice>
              <mc:Fallback>
                <p:oleObj name="" r:id="rId3" imgW="6795770" imgH="2266315" progId="Word.Document.8">
                  <p:embed/>
                  <p:pic>
                    <p:nvPicPr>
                      <p:cNvPr id="0" name="图片 3078"/>
                      <p:cNvPicPr/>
                      <p:nvPr/>
                    </p:nvPicPr>
                    <p:blipFill>
                      <a:blip r:embed="rId4"/>
                      <a:stretch>
                        <a:fillRect/>
                      </a:stretch>
                    </p:blipFill>
                    <p:spPr>
                      <a:xfrm>
                        <a:off x="606425" y="4416425"/>
                        <a:ext cx="6681788" cy="2222500"/>
                      </a:xfrm>
                      <a:prstGeom prst="rect">
                        <a:avLst/>
                      </a:prstGeom>
                      <a:noFill/>
                      <a:ln w="38100">
                        <a:noFill/>
                        <a:miter/>
                      </a:ln>
                    </p:spPr>
                  </p:pic>
                </p:oleObj>
              </mc:Fallback>
            </mc:AlternateContent>
          </a:graphicData>
        </a:graphic>
      </p:graphicFrame>
      <p:graphicFrame>
        <p:nvGraphicFramePr>
          <p:cNvPr id="8198" name="Object 55"/>
          <p:cNvGraphicFramePr>
            <a:graphicFrameLocks noChangeAspect="1"/>
          </p:cNvGraphicFramePr>
          <p:nvPr/>
        </p:nvGraphicFramePr>
        <p:xfrm>
          <a:off x="4800600" y="1981200"/>
          <a:ext cx="4191000" cy="2667000"/>
        </p:xfrm>
        <a:graphic>
          <a:graphicData uri="http://schemas.openxmlformats.org/presentationml/2006/ole">
            <mc:AlternateContent xmlns:mc="http://schemas.openxmlformats.org/markup-compatibility/2006">
              <mc:Choice xmlns:v="urn:schemas-microsoft-com:vml" Requires="v">
                <p:oleObj spid="_x0000_s3083" name="" r:id="rId5" imgW="5906135" imgH="3846830" progId="Visio.Drawing.11">
                  <p:embed/>
                </p:oleObj>
              </mc:Choice>
              <mc:Fallback>
                <p:oleObj name="" r:id="rId5" imgW="5906135" imgH="3846830" progId="Visio.Drawing.11">
                  <p:embed/>
                  <p:pic>
                    <p:nvPicPr>
                      <p:cNvPr id="0" name="图片 3082"/>
                      <p:cNvPicPr/>
                      <p:nvPr/>
                    </p:nvPicPr>
                    <p:blipFill>
                      <a:blip r:embed="rId6"/>
                      <a:stretch>
                        <a:fillRect/>
                      </a:stretch>
                    </p:blipFill>
                    <p:spPr>
                      <a:xfrm>
                        <a:off x="4800600" y="1981200"/>
                        <a:ext cx="4191000" cy="2667000"/>
                      </a:xfrm>
                      <a:prstGeom prst="rect">
                        <a:avLst/>
                      </a:prstGeom>
                      <a:noFill/>
                      <a:ln w="38100">
                        <a:noFill/>
                        <a:miter/>
                      </a:ln>
                    </p:spPr>
                  </p:pic>
                </p:oleObj>
              </mc:Fallback>
            </mc:AlternateContent>
          </a:graphicData>
        </a:graphic>
      </p:graphicFrame>
      <p:sp>
        <p:nvSpPr>
          <p:cNvPr id="8199" name="Text Box 56"/>
          <p:cNvSpPr txBox="1"/>
          <p:nvPr/>
        </p:nvSpPr>
        <p:spPr>
          <a:xfrm>
            <a:off x="990600" y="304800"/>
            <a:ext cx="7848600" cy="771525"/>
          </a:xfrm>
          <a:prstGeom prst="rect">
            <a:avLst/>
          </a:prstGeom>
          <a:no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spcBef>
                <a:spcPct val="50000"/>
              </a:spcBef>
              <a:buClrTx/>
              <a:buSzTx/>
              <a:buFontTx/>
              <a:buNone/>
            </a:pPr>
            <a:r>
              <a:rPr lang="en-US" altLang="zh-CN" sz="4400" b="1" dirty="0">
                <a:solidFill>
                  <a:schemeClr val="folHlink"/>
                </a:solidFill>
                <a:latin typeface="Times New Roman" panose="02020603050405020304" pitchFamily="18" charset="0"/>
                <a:ea typeface="宋体" panose="02010600030101010101" pitchFamily="2" charset="-122"/>
              </a:rPr>
              <a:t>§2.1 </a:t>
            </a:r>
            <a:r>
              <a:rPr lang="zh-CN" altLang="en-US" sz="4400" b="1" dirty="0">
                <a:solidFill>
                  <a:schemeClr val="folHlink"/>
                </a:solidFill>
                <a:latin typeface="宋体" panose="02010600030101010101" pitchFamily="2" charset="-122"/>
                <a:ea typeface="宋体" panose="02010600030101010101" pitchFamily="2" charset="-122"/>
              </a:rPr>
              <a:t>真空中静电场的基本定律</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Text Box 4"/>
          <p:cNvSpPr txBox="1"/>
          <p:nvPr/>
        </p:nvSpPr>
        <p:spPr>
          <a:xfrm>
            <a:off x="0" y="228600"/>
            <a:ext cx="9144000" cy="771525"/>
          </a:xfrm>
          <a:prstGeom prst="rect">
            <a:avLst/>
          </a:prstGeom>
          <a:solidFill>
            <a:schemeClr val="bg1"/>
          </a:solid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4400" b="1" dirty="0">
                <a:solidFill>
                  <a:schemeClr val="folHlink"/>
                </a:solidFill>
                <a:latin typeface="宋体" panose="02010600030101010101" pitchFamily="2" charset="-122"/>
                <a:ea typeface="宋体" panose="02010600030101010101" pitchFamily="2" charset="-122"/>
              </a:rPr>
              <a:t>§</a:t>
            </a:r>
            <a:r>
              <a:rPr lang="en-US" altLang="zh-CN" sz="4400" b="1" dirty="0">
                <a:solidFill>
                  <a:schemeClr val="folHlink"/>
                </a:solidFill>
                <a:latin typeface="Times New Roman" panose="02020603050405020304" pitchFamily="18" charset="0"/>
                <a:ea typeface="宋体" panose="02010600030101010101" pitchFamily="2" charset="-122"/>
              </a:rPr>
              <a:t>2.5 </a:t>
            </a:r>
            <a:r>
              <a:rPr lang="zh-CN" altLang="en-US" sz="4400" b="1" dirty="0">
                <a:solidFill>
                  <a:schemeClr val="folHlink"/>
                </a:solidFill>
                <a:latin typeface="宋体" panose="02010600030101010101" pitchFamily="2" charset="-122"/>
                <a:ea typeface="宋体" panose="02010600030101010101" pitchFamily="2" charset="-122"/>
              </a:rPr>
              <a:t>存在介质时静电场的基本定律</a:t>
            </a:r>
            <a:r>
              <a:rPr lang="zh-CN" altLang="en-US" sz="4400" b="1" dirty="0">
                <a:solidFill>
                  <a:schemeClr val="folHlink"/>
                </a:solidFill>
                <a:latin typeface="Times New Roman" panose="02020603050405020304" pitchFamily="18" charset="0"/>
                <a:ea typeface="宋体" panose="02010600030101010101" pitchFamily="2" charset="-122"/>
              </a:rPr>
              <a:t> </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graphicFrame>
        <p:nvGraphicFramePr>
          <p:cNvPr id="46083" name="Object 8"/>
          <p:cNvGraphicFramePr>
            <a:graphicFrameLocks noChangeAspect="1"/>
          </p:cNvGraphicFramePr>
          <p:nvPr/>
        </p:nvGraphicFramePr>
        <p:xfrm>
          <a:off x="381000" y="1301750"/>
          <a:ext cx="8112125" cy="1825625"/>
        </p:xfrm>
        <a:graphic>
          <a:graphicData uri="http://schemas.openxmlformats.org/presentationml/2006/ole">
            <mc:AlternateContent xmlns:mc="http://schemas.openxmlformats.org/markup-compatibility/2006">
              <mc:Choice xmlns:v="urn:schemas-microsoft-com:vml" Requires="v">
                <p:oleObj spid="_x0000_s3166" name="" r:id="rId1" imgW="8119745" imgH="1828800" progId="Word.Document.8">
                  <p:embed/>
                </p:oleObj>
              </mc:Choice>
              <mc:Fallback>
                <p:oleObj name="" r:id="rId1" imgW="8119745" imgH="1828800" progId="Word.Document.8">
                  <p:embed/>
                  <p:pic>
                    <p:nvPicPr>
                      <p:cNvPr id="0" name="图片 3165"/>
                      <p:cNvPicPr/>
                      <p:nvPr/>
                    </p:nvPicPr>
                    <p:blipFill>
                      <a:blip r:embed="rId2"/>
                      <a:stretch>
                        <a:fillRect/>
                      </a:stretch>
                    </p:blipFill>
                    <p:spPr>
                      <a:xfrm>
                        <a:off x="381000" y="1301750"/>
                        <a:ext cx="8112125" cy="1825625"/>
                      </a:xfrm>
                      <a:prstGeom prst="rect">
                        <a:avLst/>
                      </a:prstGeom>
                      <a:noFill/>
                      <a:ln w="38100">
                        <a:noFill/>
                        <a:miter/>
                      </a:ln>
                    </p:spPr>
                  </p:pic>
                </p:oleObj>
              </mc:Fallback>
            </mc:AlternateContent>
          </a:graphicData>
        </a:graphic>
      </p:graphicFrame>
      <p:sp>
        <p:nvSpPr>
          <p:cNvPr id="46084" name="Rectangle 10"/>
          <p:cNvSpPr/>
          <p:nvPr/>
        </p:nvSpPr>
        <p:spPr>
          <a:xfrm>
            <a:off x="1924050" y="2938463"/>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graphicFrame>
        <p:nvGraphicFramePr>
          <p:cNvPr id="46085" name="Object 9"/>
          <p:cNvGraphicFramePr>
            <a:graphicFrameLocks noChangeAspect="1"/>
          </p:cNvGraphicFramePr>
          <p:nvPr/>
        </p:nvGraphicFramePr>
        <p:xfrm>
          <a:off x="368300" y="3194050"/>
          <a:ext cx="5410200" cy="993775"/>
        </p:xfrm>
        <a:graphic>
          <a:graphicData uri="http://schemas.openxmlformats.org/presentationml/2006/ole">
            <mc:AlternateContent xmlns:mc="http://schemas.openxmlformats.org/markup-compatibility/2006">
              <mc:Choice xmlns:v="urn:schemas-microsoft-com:vml" Requires="v">
                <p:oleObj spid="_x0000_s3169" name="" r:id="rId3" imgW="5410200" imgH="990600" progId="Equation.3">
                  <p:embed/>
                </p:oleObj>
              </mc:Choice>
              <mc:Fallback>
                <p:oleObj name="" r:id="rId3" imgW="5410200" imgH="990600" progId="Equation.3">
                  <p:embed/>
                  <p:pic>
                    <p:nvPicPr>
                      <p:cNvPr id="0" name="图片 3168"/>
                      <p:cNvPicPr/>
                      <p:nvPr/>
                    </p:nvPicPr>
                    <p:blipFill>
                      <a:blip r:embed="rId4"/>
                      <a:stretch>
                        <a:fillRect/>
                      </a:stretch>
                    </p:blipFill>
                    <p:spPr>
                      <a:xfrm>
                        <a:off x="368300" y="3194050"/>
                        <a:ext cx="5410200" cy="993775"/>
                      </a:xfrm>
                      <a:prstGeom prst="rect">
                        <a:avLst/>
                      </a:prstGeom>
                      <a:noFill/>
                      <a:ln w="38100">
                        <a:noFill/>
                        <a:miter/>
                      </a:ln>
                    </p:spPr>
                  </p:pic>
                </p:oleObj>
              </mc:Fallback>
            </mc:AlternateContent>
          </a:graphicData>
        </a:graphic>
      </p:graphicFrame>
      <p:graphicFrame>
        <p:nvGraphicFramePr>
          <p:cNvPr id="46086" name="Object 11"/>
          <p:cNvGraphicFramePr>
            <a:graphicFrameLocks noChangeAspect="1"/>
          </p:cNvGraphicFramePr>
          <p:nvPr/>
        </p:nvGraphicFramePr>
        <p:xfrm>
          <a:off x="460375" y="4476750"/>
          <a:ext cx="5540375" cy="2349500"/>
        </p:xfrm>
        <a:graphic>
          <a:graphicData uri="http://schemas.openxmlformats.org/presentationml/2006/ole">
            <mc:AlternateContent xmlns:mc="http://schemas.openxmlformats.org/markup-compatibility/2006">
              <mc:Choice xmlns:v="urn:schemas-microsoft-com:vml" Requires="v">
                <p:oleObj spid="_x0000_s3164" name="" r:id="rId5" imgW="5548630" imgH="2353310" progId="Word.Document.8">
                  <p:embed/>
                </p:oleObj>
              </mc:Choice>
              <mc:Fallback>
                <p:oleObj name="" r:id="rId5" imgW="5548630" imgH="2353310" progId="Word.Document.8">
                  <p:embed/>
                  <p:pic>
                    <p:nvPicPr>
                      <p:cNvPr id="0" name="图片 3163"/>
                      <p:cNvPicPr/>
                      <p:nvPr/>
                    </p:nvPicPr>
                    <p:blipFill>
                      <a:blip r:embed="rId6"/>
                      <a:stretch>
                        <a:fillRect/>
                      </a:stretch>
                    </p:blipFill>
                    <p:spPr>
                      <a:xfrm>
                        <a:off x="460375" y="4476750"/>
                        <a:ext cx="5540375" cy="2349500"/>
                      </a:xfrm>
                      <a:prstGeom prst="rect">
                        <a:avLst/>
                      </a:prstGeom>
                      <a:noFill/>
                      <a:ln w="38100">
                        <a:noFill/>
                        <a:miter/>
                      </a:ln>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Text Box 5"/>
          <p:cNvSpPr txBox="1"/>
          <p:nvPr/>
        </p:nvSpPr>
        <p:spPr>
          <a:xfrm>
            <a:off x="0" y="838200"/>
            <a:ext cx="5562600" cy="57943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spcBef>
                <a:spcPct val="50000"/>
              </a:spcBef>
              <a:buClrTx/>
              <a:buSzTx/>
              <a:buFontTx/>
              <a:buNone/>
            </a:pPr>
            <a:r>
              <a:rPr lang="zh-CN" altLang="en-US" b="1" dirty="0">
                <a:latin typeface="宋体" panose="02010600030101010101" pitchFamily="2" charset="-122"/>
                <a:ea typeface="宋体" panose="02010600030101010101" pitchFamily="2" charset="-122"/>
              </a:rPr>
              <a:t>二、存在介质时场的基本方程 </a:t>
            </a:r>
            <a:endParaRPr lang="en-US" altLang="zh-CN" b="1" dirty="0">
              <a:latin typeface="宋体" panose="02010600030101010101" pitchFamily="2" charset="-122"/>
              <a:ea typeface="宋体" panose="02010600030101010101" pitchFamily="2" charset="-122"/>
            </a:endParaRPr>
          </a:p>
        </p:txBody>
      </p:sp>
      <p:graphicFrame>
        <p:nvGraphicFramePr>
          <p:cNvPr id="47107" name="Object 6"/>
          <p:cNvGraphicFramePr>
            <a:graphicFrameLocks noChangeAspect="1"/>
          </p:cNvGraphicFramePr>
          <p:nvPr/>
        </p:nvGraphicFramePr>
        <p:xfrm>
          <a:off x="990600" y="1412875"/>
          <a:ext cx="6683375" cy="5445125"/>
        </p:xfrm>
        <a:graphic>
          <a:graphicData uri="http://schemas.openxmlformats.org/presentationml/2006/ole">
            <mc:AlternateContent xmlns:mc="http://schemas.openxmlformats.org/markup-compatibility/2006">
              <mc:Choice xmlns:v="urn:schemas-microsoft-com:vml" Requires="v">
                <p:oleObj spid="_x0000_s3167" name="" r:id="rId1" imgW="6693535" imgH="5455920" progId="Word.Document.8">
                  <p:embed/>
                </p:oleObj>
              </mc:Choice>
              <mc:Fallback>
                <p:oleObj name="" r:id="rId1" imgW="6693535" imgH="5455920" progId="Word.Document.8">
                  <p:embed/>
                  <p:pic>
                    <p:nvPicPr>
                      <p:cNvPr id="0" name="图片 3166"/>
                      <p:cNvPicPr/>
                      <p:nvPr/>
                    </p:nvPicPr>
                    <p:blipFill>
                      <a:blip r:embed="rId2"/>
                      <a:stretch>
                        <a:fillRect/>
                      </a:stretch>
                    </p:blipFill>
                    <p:spPr>
                      <a:xfrm>
                        <a:off x="990600" y="1412875"/>
                        <a:ext cx="6683375" cy="5445125"/>
                      </a:xfrm>
                      <a:prstGeom prst="rect">
                        <a:avLst/>
                      </a:prstGeom>
                      <a:noFill/>
                      <a:ln w="38100">
                        <a:noFill/>
                        <a:miter/>
                      </a:ln>
                    </p:spPr>
                  </p:pic>
                </p:oleObj>
              </mc:Fallback>
            </mc:AlternateContent>
          </a:graphicData>
        </a:graphic>
      </p:graphicFrame>
      <p:graphicFrame>
        <p:nvGraphicFramePr>
          <p:cNvPr id="47108" name="Object 7"/>
          <p:cNvGraphicFramePr>
            <a:graphicFrameLocks noChangeAspect="1"/>
          </p:cNvGraphicFramePr>
          <p:nvPr/>
        </p:nvGraphicFramePr>
        <p:xfrm>
          <a:off x="4175125" y="1444625"/>
          <a:ext cx="4921250" cy="1412875"/>
        </p:xfrm>
        <a:graphic>
          <a:graphicData uri="http://schemas.openxmlformats.org/presentationml/2006/ole">
            <mc:AlternateContent xmlns:mc="http://schemas.openxmlformats.org/markup-compatibility/2006">
              <mc:Choice xmlns:v="urn:schemas-microsoft-com:vml" Requires="v">
                <p:oleObj spid="_x0000_s3168" name="" r:id="rId3" imgW="4925695" imgH="1429385" progId="Word.Document.8">
                  <p:embed/>
                </p:oleObj>
              </mc:Choice>
              <mc:Fallback>
                <p:oleObj name="" r:id="rId3" imgW="4925695" imgH="1429385" progId="Word.Document.8">
                  <p:embed/>
                  <p:pic>
                    <p:nvPicPr>
                      <p:cNvPr id="0" name="图片 3167"/>
                      <p:cNvPicPr/>
                      <p:nvPr/>
                    </p:nvPicPr>
                    <p:blipFill>
                      <a:blip r:embed="rId4"/>
                      <a:stretch>
                        <a:fillRect/>
                      </a:stretch>
                    </p:blipFill>
                    <p:spPr>
                      <a:xfrm>
                        <a:off x="4175125" y="1444625"/>
                        <a:ext cx="4921250" cy="1412875"/>
                      </a:xfrm>
                      <a:prstGeom prst="rect">
                        <a:avLst/>
                      </a:prstGeom>
                      <a:noFill/>
                      <a:ln w="38100">
                        <a:noFill/>
                        <a:miter/>
                      </a:ln>
                    </p:spPr>
                  </p:pic>
                </p:oleObj>
              </mc:Fallback>
            </mc:AlternateContent>
          </a:graphicData>
        </a:graphic>
      </p:graphicFrame>
      <p:sp>
        <p:nvSpPr>
          <p:cNvPr id="47109" name="AutoShape 8"/>
          <p:cNvSpPr/>
          <p:nvPr/>
        </p:nvSpPr>
        <p:spPr>
          <a:xfrm>
            <a:off x="3505200" y="4876800"/>
            <a:ext cx="1143000" cy="228600"/>
          </a:xfrm>
          <a:prstGeom prst="rightArrow">
            <a:avLst>
              <a:gd name="adj1" fmla="val 50000"/>
              <a:gd name="adj2" fmla="val 125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sp>
        <p:nvSpPr>
          <p:cNvPr id="47110" name="Text Box 9"/>
          <p:cNvSpPr txBox="1"/>
          <p:nvPr/>
        </p:nvSpPr>
        <p:spPr>
          <a:xfrm>
            <a:off x="6477000" y="2590800"/>
            <a:ext cx="2514600" cy="10064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spcBef>
                <a:spcPct val="50000"/>
              </a:spcBef>
              <a:buClrTx/>
              <a:buSzTx/>
              <a:buFontTx/>
              <a:buNone/>
            </a:pPr>
            <a:r>
              <a:rPr lang="en-US" altLang="zh-CN" sz="3000" b="1" dirty="0">
                <a:solidFill>
                  <a:schemeClr val="hlink"/>
                </a:solidFill>
                <a:latin typeface="Times New Roman" panose="02020603050405020304" pitchFamily="18" charset="0"/>
                <a:ea typeface="宋体" panose="02010600030101010101" pitchFamily="2" charset="-122"/>
              </a:rPr>
              <a:t>f</a:t>
            </a:r>
            <a:r>
              <a:rPr lang="en-US" altLang="zh-CN" sz="3000" b="1" dirty="0">
                <a:latin typeface="Times New Roman" panose="02020603050405020304" pitchFamily="18" charset="0"/>
                <a:ea typeface="宋体" panose="02010600030101010101" pitchFamily="2" charset="-122"/>
              </a:rPr>
              <a:t>ree charge</a:t>
            </a:r>
            <a:endParaRPr lang="en-US" altLang="zh-CN" sz="3000" b="1" dirty="0">
              <a:latin typeface="Times New Roman" panose="02020603050405020304" pitchFamily="18" charset="0"/>
              <a:ea typeface="宋体" panose="02010600030101010101" pitchFamily="2" charset="-122"/>
            </a:endParaRPr>
          </a:p>
          <a:p>
            <a:pPr marL="0" lvl="0" indent="0" eaLnBrk="1" hangingPunct="1">
              <a:spcBef>
                <a:spcPct val="0"/>
              </a:spcBef>
              <a:buClrTx/>
              <a:buSzTx/>
              <a:buFontTx/>
              <a:buNone/>
            </a:pPr>
            <a:r>
              <a:rPr lang="en-US" altLang="zh-CN" sz="3000" b="1" dirty="0">
                <a:solidFill>
                  <a:schemeClr val="hlink"/>
                </a:solidFill>
                <a:latin typeface="Times New Roman" panose="02020603050405020304" pitchFamily="18" charset="0"/>
                <a:ea typeface="宋体" panose="02010600030101010101" pitchFamily="2" charset="-122"/>
              </a:rPr>
              <a:t>b</a:t>
            </a:r>
            <a:r>
              <a:rPr lang="en-US" altLang="zh-CN" sz="3000" b="1" dirty="0">
                <a:latin typeface="Times New Roman" panose="02020603050405020304" pitchFamily="18" charset="0"/>
                <a:ea typeface="宋体" panose="02010600030101010101" pitchFamily="2" charset="-122"/>
              </a:rPr>
              <a:t>ound charge</a:t>
            </a:r>
            <a:endParaRPr lang="en-US" altLang="zh-CN" sz="3000" b="1" dirty="0">
              <a:latin typeface="Times New Roman" panose="02020603050405020304" pitchFamily="18" charset="0"/>
              <a:ea typeface="宋体" panose="02010600030101010101" pitchFamily="2" charset="-122"/>
            </a:endParaRPr>
          </a:p>
        </p:txBody>
      </p:sp>
      <p:sp>
        <p:nvSpPr>
          <p:cNvPr id="47111" name="AutoShape 12"/>
          <p:cNvSpPr/>
          <p:nvPr/>
        </p:nvSpPr>
        <p:spPr>
          <a:xfrm>
            <a:off x="3962400" y="1752600"/>
            <a:ext cx="152400" cy="762000"/>
          </a:xfrm>
          <a:prstGeom prst="leftBrace">
            <a:avLst>
              <a:gd name="adj1" fmla="val 41666"/>
              <a:gd name="adj2" fmla="val 50000"/>
            </a:avLst>
          </a:prstGeom>
          <a:noFill/>
          <a:ln w="38100" cap="flat" cmpd="sng">
            <a:solidFill>
              <a:srgbClr val="00FF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sp>
        <p:nvSpPr>
          <p:cNvPr id="47112" name="AutoShape 13"/>
          <p:cNvSpPr/>
          <p:nvPr/>
        </p:nvSpPr>
        <p:spPr>
          <a:xfrm>
            <a:off x="6324600" y="2819400"/>
            <a:ext cx="152400" cy="609600"/>
          </a:xfrm>
          <a:prstGeom prst="leftBrace">
            <a:avLst>
              <a:gd name="adj1" fmla="val 33333"/>
              <a:gd name="adj2" fmla="val 50000"/>
            </a:avLst>
          </a:prstGeom>
          <a:noFill/>
          <a:ln w="38100" cap="flat" cmpd="sng">
            <a:solidFill>
              <a:srgbClr val="00FF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sp>
        <p:nvSpPr>
          <p:cNvPr id="47113" name="Text Box 14"/>
          <p:cNvSpPr txBox="1"/>
          <p:nvPr/>
        </p:nvSpPr>
        <p:spPr>
          <a:xfrm>
            <a:off x="0" y="0"/>
            <a:ext cx="9144000" cy="771525"/>
          </a:xfrm>
          <a:prstGeom prst="rect">
            <a:avLst/>
          </a:prstGeom>
          <a:solidFill>
            <a:schemeClr val="bg1"/>
          </a:solid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4400" b="1" dirty="0">
                <a:solidFill>
                  <a:schemeClr val="folHlink"/>
                </a:solidFill>
                <a:latin typeface="宋体" panose="02010600030101010101" pitchFamily="2" charset="-122"/>
                <a:ea typeface="宋体" panose="02010600030101010101" pitchFamily="2" charset="-122"/>
              </a:rPr>
              <a:t>§</a:t>
            </a:r>
            <a:r>
              <a:rPr lang="en-US" altLang="zh-CN" sz="4400" b="1" dirty="0">
                <a:solidFill>
                  <a:schemeClr val="folHlink"/>
                </a:solidFill>
                <a:latin typeface="Times New Roman" panose="02020603050405020304" pitchFamily="18" charset="0"/>
                <a:ea typeface="宋体" panose="02010600030101010101" pitchFamily="2" charset="-122"/>
              </a:rPr>
              <a:t>2.5 </a:t>
            </a:r>
            <a:r>
              <a:rPr lang="zh-CN" altLang="en-US" sz="4400" b="1" dirty="0">
                <a:solidFill>
                  <a:schemeClr val="folHlink"/>
                </a:solidFill>
                <a:latin typeface="宋体" panose="02010600030101010101" pitchFamily="2" charset="-122"/>
                <a:ea typeface="宋体" panose="02010600030101010101" pitchFamily="2" charset="-122"/>
              </a:rPr>
              <a:t>存在介质时静电场的基本定律</a:t>
            </a:r>
            <a:r>
              <a:rPr lang="zh-CN" altLang="en-US" sz="4400" b="1" dirty="0">
                <a:solidFill>
                  <a:schemeClr val="folHlink"/>
                </a:solidFill>
                <a:latin typeface="Times New Roman" panose="02020603050405020304" pitchFamily="18" charset="0"/>
                <a:ea typeface="宋体" panose="02010600030101010101" pitchFamily="2" charset="-122"/>
              </a:rPr>
              <a:t> </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椭圆 9"/>
          <p:cNvSpPr/>
          <p:nvPr/>
        </p:nvSpPr>
        <p:spPr>
          <a:xfrm>
            <a:off x="381000" y="1524000"/>
            <a:ext cx="4419600" cy="43434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cxnSp>
        <p:nvCxnSpPr>
          <p:cNvPr id="48131" name="直接箭头连接符 16"/>
          <p:cNvCxnSpPr/>
          <p:nvPr/>
        </p:nvCxnSpPr>
        <p:spPr>
          <a:xfrm flipV="1">
            <a:off x="2514600" y="1905000"/>
            <a:ext cx="76200" cy="3505200"/>
          </a:xfrm>
          <a:prstGeom prst="straightConnector1">
            <a:avLst/>
          </a:prstGeom>
          <a:ln w="28575" cap="flat" cmpd="sng">
            <a:solidFill>
              <a:srgbClr val="FF0000"/>
            </a:solidFill>
            <a:prstDash val="solid"/>
            <a:miter/>
            <a:headEnd type="triangle" w="med" len="med"/>
            <a:tailEnd type="triangle" w="med" len="med"/>
          </a:ln>
        </p:spPr>
      </p:cxnSp>
      <p:cxnSp>
        <p:nvCxnSpPr>
          <p:cNvPr id="48132" name="直接箭头连接符 21"/>
          <p:cNvCxnSpPr/>
          <p:nvPr/>
        </p:nvCxnSpPr>
        <p:spPr>
          <a:xfrm flipV="1">
            <a:off x="1752600" y="2057400"/>
            <a:ext cx="1676400" cy="3124200"/>
          </a:xfrm>
          <a:prstGeom prst="straightConnector1">
            <a:avLst/>
          </a:prstGeom>
          <a:ln w="28575" cap="flat" cmpd="sng">
            <a:solidFill>
              <a:srgbClr val="FF0000"/>
            </a:solidFill>
            <a:prstDash val="solid"/>
            <a:miter/>
            <a:headEnd type="triangle" w="med" len="med"/>
            <a:tailEnd type="triangle" w="med" len="med"/>
          </a:ln>
        </p:spPr>
      </p:cxnSp>
      <p:cxnSp>
        <p:nvCxnSpPr>
          <p:cNvPr id="48133" name="直接箭头连接符 24"/>
          <p:cNvCxnSpPr/>
          <p:nvPr/>
        </p:nvCxnSpPr>
        <p:spPr>
          <a:xfrm flipV="1">
            <a:off x="1219200" y="2667000"/>
            <a:ext cx="2743200" cy="1981200"/>
          </a:xfrm>
          <a:prstGeom prst="straightConnector1">
            <a:avLst/>
          </a:prstGeom>
          <a:ln w="28575" cap="flat" cmpd="sng">
            <a:solidFill>
              <a:srgbClr val="FF0000"/>
            </a:solidFill>
            <a:prstDash val="solid"/>
            <a:miter/>
            <a:headEnd type="triangle" w="med" len="med"/>
            <a:tailEnd type="triangle" w="med" len="med"/>
          </a:ln>
        </p:spPr>
      </p:cxnSp>
      <p:cxnSp>
        <p:nvCxnSpPr>
          <p:cNvPr id="48134" name="直接箭头连接符 27"/>
          <p:cNvCxnSpPr/>
          <p:nvPr/>
        </p:nvCxnSpPr>
        <p:spPr>
          <a:xfrm flipV="1">
            <a:off x="914400" y="3200400"/>
            <a:ext cx="3429000" cy="914400"/>
          </a:xfrm>
          <a:prstGeom prst="straightConnector1">
            <a:avLst/>
          </a:prstGeom>
          <a:ln w="28575" cap="flat" cmpd="sng">
            <a:solidFill>
              <a:srgbClr val="FF0000"/>
            </a:solidFill>
            <a:prstDash val="solid"/>
            <a:miter/>
            <a:headEnd type="triangle" w="med" len="med"/>
            <a:tailEnd type="triangle" w="med" len="med"/>
          </a:ln>
        </p:spPr>
      </p:cxnSp>
      <p:cxnSp>
        <p:nvCxnSpPr>
          <p:cNvPr id="48135" name="直接箭头连接符 43"/>
          <p:cNvCxnSpPr/>
          <p:nvPr/>
        </p:nvCxnSpPr>
        <p:spPr>
          <a:xfrm>
            <a:off x="838200" y="3657600"/>
            <a:ext cx="3505200" cy="76200"/>
          </a:xfrm>
          <a:prstGeom prst="straightConnector1">
            <a:avLst/>
          </a:prstGeom>
          <a:ln w="28575" cap="flat" cmpd="sng">
            <a:solidFill>
              <a:srgbClr val="FF0000"/>
            </a:solidFill>
            <a:prstDash val="solid"/>
            <a:miter/>
            <a:headEnd type="triangle" w="med" len="med"/>
            <a:tailEnd type="triangle" w="med" len="med"/>
          </a:ln>
        </p:spPr>
      </p:cxnSp>
      <p:cxnSp>
        <p:nvCxnSpPr>
          <p:cNvPr id="48136" name="直接箭头连接符 47"/>
          <p:cNvCxnSpPr/>
          <p:nvPr/>
        </p:nvCxnSpPr>
        <p:spPr>
          <a:xfrm>
            <a:off x="914400" y="3124200"/>
            <a:ext cx="3352800" cy="1143000"/>
          </a:xfrm>
          <a:prstGeom prst="straightConnector1">
            <a:avLst/>
          </a:prstGeom>
          <a:ln w="28575" cap="flat" cmpd="sng">
            <a:solidFill>
              <a:srgbClr val="FF0000"/>
            </a:solidFill>
            <a:prstDash val="solid"/>
            <a:miter/>
            <a:headEnd type="triangle" w="med" len="med"/>
            <a:tailEnd type="triangle" w="med" len="med"/>
          </a:ln>
        </p:spPr>
      </p:cxnSp>
      <p:cxnSp>
        <p:nvCxnSpPr>
          <p:cNvPr id="48137" name="直接箭头连接符 49"/>
          <p:cNvCxnSpPr/>
          <p:nvPr/>
        </p:nvCxnSpPr>
        <p:spPr>
          <a:xfrm>
            <a:off x="1219200" y="2590800"/>
            <a:ext cx="2667000" cy="2209800"/>
          </a:xfrm>
          <a:prstGeom prst="straightConnector1">
            <a:avLst/>
          </a:prstGeom>
          <a:ln w="28575" cap="flat" cmpd="sng">
            <a:solidFill>
              <a:srgbClr val="FF0000"/>
            </a:solidFill>
            <a:prstDash val="solid"/>
            <a:miter/>
            <a:headEnd type="triangle" w="med" len="med"/>
            <a:tailEnd type="triangle" w="med" len="med"/>
          </a:ln>
        </p:spPr>
      </p:cxnSp>
      <p:cxnSp>
        <p:nvCxnSpPr>
          <p:cNvPr id="48138" name="直接箭头连接符 53"/>
          <p:cNvCxnSpPr/>
          <p:nvPr/>
        </p:nvCxnSpPr>
        <p:spPr>
          <a:xfrm>
            <a:off x="1828800" y="2133600"/>
            <a:ext cx="1447800" cy="3124200"/>
          </a:xfrm>
          <a:prstGeom prst="straightConnector1">
            <a:avLst/>
          </a:prstGeom>
          <a:ln w="28575" cap="flat" cmpd="sng">
            <a:solidFill>
              <a:srgbClr val="FF0000"/>
            </a:solidFill>
            <a:prstDash val="solid"/>
            <a:miter/>
            <a:headEnd type="triangle" w="med" len="med"/>
            <a:tailEnd type="triangle" w="med" len="med"/>
          </a:ln>
        </p:spPr>
      </p:cxnSp>
      <p:sp>
        <p:nvSpPr>
          <p:cNvPr id="48139" name="Text Box 14"/>
          <p:cNvSpPr txBox="1"/>
          <p:nvPr/>
        </p:nvSpPr>
        <p:spPr>
          <a:xfrm>
            <a:off x="0" y="0"/>
            <a:ext cx="9144000" cy="771525"/>
          </a:xfrm>
          <a:prstGeom prst="rect">
            <a:avLst/>
          </a:prstGeom>
          <a:solidFill>
            <a:schemeClr val="bg1"/>
          </a:solid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4400" b="1" dirty="0">
                <a:solidFill>
                  <a:schemeClr val="folHlink"/>
                </a:solidFill>
                <a:latin typeface="宋体" panose="02010600030101010101" pitchFamily="2" charset="-122"/>
                <a:ea typeface="宋体" panose="02010600030101010101" pitchFamily="2" charset="-122"/>
              </a:rPr>
              <a:t>§</a:t>
            </a:r>
            <a:r>
              <a:rPr lang="en-US" altLang="zh-CN" sz="4400" b="1" dirty="0">
                <a:solidFill>
                  <a:schemeClr val="folHlink"/>
                </a:solidFill>
                <a:latin typeface="Times New Roman" panose="02020603050405020304" pitchFamily="18" charset="0"/>
                <a:ea typeface="宋体" panose="02010600030101010101" pitchFamily="2" charset="-122"/>
              </a:rPr>
              <a:t>2.5 </a:t>
            </a:r>
            <a:r>
              <a:rPr lang="zh-CN" altLang="en-US" sz="4400" b="1" dirty="0">
                <a:solidFill>
                  <a:schemeClr val="folHlink"/>
                </a:solidFill>
                <a:latin typeface="宋体" panose="02010600030101010101" pitchFamily="2" charset="-122"/>
                <a:ea typeface="宋体" panose="02010600030101010101" pitchFamily="2" charset="-122"/>
              </a:rPr>
              <a:t>存在介质时静电场的基本定律</a:t>
            </a:r>
            <a:r>
              <a:rPr lang="zh-CN" altLang="en-US" sz="4400" b="1" dirty="0">
                <a:solidFill>
                  <a:schemeClr val="folHlink"/>
                </a:solidFill>
                <a:latin typeface="Times New Roman" panose="02020603050405020304" pitchFamily="18" charset="0"/>
                <a:ea typeface="宋体" panose="02010600030101010101" pitchFamily="2" charset="-122"/>
              </a:rPr>
              <a:t> </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sp>
        <p:nvSpPr>
          <p:cNvPr id="6" name="椭圆 5"/>
          <p:cNvSpPr/>
          <p:nvPr/>
        </p:nvSpPr>
        <p:spPr>
          <a:xfrm>
            <a:off x="1295400" y="2362200"/>
            <a:ext cx="2590800" cy="2590800"/>
          </a:xfrm>
          <a:prstGeom prst="ellipse">
            <a:avLst/>
          </a:prstGeom>
          <a:noFill/>
          <a:ln w="28575" cap="flat" cmpd="sng">
            <a:solidFill>
              <a:schemeClr val="tx1"/>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sp>
        <p:nvSpPr>
          <p:cNvPr id="7" name="TextBox 6"/>
          <p:cNvSpPr txBox="1"/>
          <p:nvPr/>
        </p:nvSpPr>
        <p:spPr>
          <a:xfrm>
            <a:off x="3733800" y="3200400"/>
            <a:ext cx="533400" cy="461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宋体" panose="02010600030101010101" pitchFamily="2" charset="-122"/>
              </a:rPr>
              <a:t>S</a:t>
            </a:r>
            <a:endParaRPr lang="zh-CN" altLang="en-US" sz="2400" dirty="0">
              <a:latin typeface="Times New Roman" panose="02020603050405020304" pitchFamily="18" charset="0"/>
              <a:ea typeface="宋体" panose="02010600030101010101" pitchFamily="2" charset="-122"/>
            </a:endParaRPr>
          </a:p>
        </p:txBody>
      </p:sp>
      <p:graphicFrame>
        <p:nvGraphicFramePr>
          <p:cNvPr id="8" name="Object 2"/>
          <p:cNvGraphicFramePr>
            <a:graphicFrameLocks noChangeAspect="1"/>
          </p:cNvGraphicFramePr>
          <p:nvPr/>
        </p:nvGraphicFramePr>
        <p:xfrm>
          <a:off x="5105400" y="2895600"/>
          <a:ext cx="2133600" cy="1862138"/>
        </p:xfrm>
        <a:graphic>
          <a:graphicData uri="http://schemas.openxmlformats.org/presentationml/2006/ole">
            <mc:AlternateContent xmlns:mc="http://schemas.openxmlformats.org/markup-compatibility/2006">
              <mc:Choice xmlns:v="urn:schemas-microsoft-com:vml" Requires="v">
                <p:oleObj spid="_x0000_s3172" name="" r:id="rId1" imgW="698500" imgH="609600" progId="Equation.DSMT4">
                  <p:embed/>
                </p:oleObj>
              </mc:Choice>
              <mc:Fallback>
                <p:oleObj name="" r:id="rId1" imgW="698500" imgH="609600" progId="Equation.DSMT4">
                  <p:embed/>
                  <p:pic>
                    <p:nvPicPr>
                      <p:cNvPr id="0" name="图片 3171"/>
                      <p:cNvPicPr/>
                      <p:nvPr/>
                    </p:nvPicPr>
                    <p:blipFill>
                      <a:blip r:embed="rId2"/>
                      <a:stretch>
                        <a:fillRect/>
                      </a:stretch>
                    </p:blipFill>
                    <p:spPr>
                      <a:xfrm>
                        <a:off x="5105400" y="2895600"/>
                        <a:ext cx="2133600" cy="1862138"/>
                      </a:xfrm>
                      <a:prstGeom prst="rect">
                        <a:avLst/>
                      </a:prstGeom>
                      <a:noFill/>
                      <a:ln w="38100">
                        <a:noFill/>
                        <a:miter/>
                      </a:ln>
                    </p:spPr>
                  </p:pic>
                </p:oleObj>
              </mc:Fallback>
            </mc:AlternateContent>
          </a:graphicData>
        </a:graphic>
      </p:graphicFrame>
      <p:graphicFrame>
        <p:nvGraphicFramePr>
          <p:cNvPr id="81923" name="Object 3"/>
          <p:cNvGraphicFramePr>
            <a:graphicFrameLocks noChangeAspect="1"/>
          </p:cNvGraphicFramePr>
          <p:nvPr/>
        </p:nvGraphicFramePr>
        <p:xfrm>
          <a:off x="7235825" y="2895600"/>
          <a:ext cx="1527175" cy="1730375"/>
        </p:xfrm>
        <a:graphic>
          <a:graphicData uri="http://schemas.openxmlformats.org/presentationml/2006/ole">
            <mc:AlternateContent xmlns:mc="http://schemas.openxmlformats.org/markup-compatibility/2006">
              <mc:Choice xmlns:v="urn:schemas-microsoft-com:vml" Requires="v">
                <p:oleObj spid="_x0000_s3175" name="" r:id="rId3" imgW="381000" imgH="431800" progId="Equation.DSMT4">
                  <p:embed/>
                </p:oleObj>
              </mc:Choice>
              <mc:Fallback>
                <p:oleObj name="" r:id="rId3" imgW="381000" imgH="431800" progId="Equation.DSMT4">
                  <p:embed/>
                  <p:pic>
                    <p:nvPicPr>
                      <p:cNvPr id="0" name="图片 3174"/>
                      <p:cNvPicPr/>
                      <p:nvPr/>
                    </p:nvPicPr>
                    <p:blipFill>
                      <a:blip r:embed="rId4"/>
                      <a:stretch>
                        <a:fillRect/>
                      </a:stretch>
                    </p:blipFill>
                    <p:spPr>
                      <a:xfrm>
                        <a:off x="7235825" y="2895600"/>
                        <a:ext cx="1527175" cy="1730375"/>
                      </a:xfrm>
                      <a:prstGeom prst="rect">
                        <a:avLst/>
                      </a:prstGeom>
                      <a:noFill/>
                      <a:ln w="38100">
                        <a:noFill/>
                        <a:miter/>
                      </a:ln>
                    </p:spPr>
                  </p:pic>
                </p:oleObj>
              </mc:Fallback>
            </mc:AlternateContent>
          </a:graphicData>
        </a:graphic>
      </p:graphicFrame>
      <p:sp>
        <p:nvSpPr>
          <p:cNvPr id="48144" name="椭圆 10"/>
          <p:cNvSpPr/>
          <p:nvPr/>
        </p:nvSpPr>
        <p:spPr>
          <a:xfrm>
            <a:off x="2362200" y="3505200"/>
            <a:ext cx="381000" cy="381000"/>
          </a:xfrm>
          <a:prstGeom prst="ellipse">
            <a:avLst/>
          </a:prstGeom>
          <a:solidFill>
            <a:srgbClr val="FF5050"/>
          </a:solidFill>
          <a:ln w="9525" cap="flat" cmpd="sng">
            <a:solidFill>
              <a:schemeClr val="tx1"/>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cxnSp>
        <p:nvCxnSpPr>
          <p:cNvPr id="48145" name="直接箭头连接符 18"/>
          <p:cNvCxnSpPr>
            <a:stCxn id="48144" idx="4"/>
          </p:cNvCxnSpPr>
          <p:nvPr/>
        </p:nvCxnSpPr>
        <p:spPr>
          <a:xfrm flipH="1">
            <a:off x="2514600" y="3886200"/>
            <a:ext cx="38100" cy="1447800"/>
          </a:xfrm>
          <a:prstGeom prst="straightConnector1">
            <a:avLst/>
          </a:prstGeom>
          <a:ln w="28575" cap="flat" cmpd="sng">
            <a:solidFill>
              <a:srgbClr val="FF0000"/>
            </a:solidFill>
            <a:prstDash val="solid"/>
            <a:miter/>
            <a:headEnd type="none" w="med" len="med"/>
            <a:tailEnd type="arrow" w="med" len="med"/>
          </a:ln>
        </p:spPr>
      </p:cxnSp>
      <p:sp>
        <p:nvSpPr>
          <p:cNvPr id="48146" name="TextBox 70"/>
          <p:cNvSpPr txBox="1"/>
          <p:nvPr/>
        </p:nvSpPr>
        <p:spPr>
          <a:xfrm>
            <a:off x="2286000" y="3505200"/>
            <a:ext cx="533400" cy="4000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0"/>
              </a:spcBef>
              <a:buClrTx/>
              <a:buSzTx/>
              <a:buFontTx/>
              <a:buNone/>
            </a:pPr>
            <a:r>
              <a:rPr lang="en-US" altLang="zh-CN" sz="2000" dirty="0">
                <a:solidFill>
                  <a:srgbClr val="3333FF"/>
                </a:solidFill>
                <a:latin typeface="Times New Roman" panose="02020603050405020304" pitchFamily="18" charset="0"/>
                <a:ea typeface="宋体" panose="02010600030101010101" pitchFamily="2" charset="-122"/>
              </a:rPr>
              <a:t>+Q</a:t>
            </a:r>
            <a:endParaRPr lang="zh-CN" altLang="en-US" sz="2000" dirty="0">
              <a:solidFill>
                <a:srgbClr val="3333FF"/>
              </a:solidFill>
              <a:latin typeface="Times New Roman" panose="02020603050405020304" pitchFamily="18" charset="0"/>
              <a:ea typeface="宋体" panose="02010600030101010101" pitchFamily="2" charset="-122"/>
            </a:endParaRPr>
          </a:p>
        </p:txBody>
      </p:sp>
      <p:graphicFrame>
        <p:nvGraphicFramePr>
          <p:cNvPr id="81925" name="Object 5"/>
          <p:cNvGraphicFramePr>
            <a:graphicFrameLocks noChangeAspect="1"/>
          </p:cNvGraphicFramePr>
          <p:nvPr/>
        </p:nvGraphicFramePr>
        <p:xfrm>
          <a:off x="7239000" y="2895600"/>
          <a:ext cx="1374775" cy="1730375"/>
        </p:xfrm>
        <a:graphic>
          <a:graphicData uri="http://schemas.openxmlformats.org/presentationml/2006/ole">
            <mc:AlternateContent xmlns:mc="http://schemas.openxmlformats.org/markup-compatibility/2006">
              <mc:Choice xmlns:v="urn:schemas-microsoft-com:vml" Requires="v">
                <p:oleObj spid="_x0000_s3171" name="" r:id="rId5" imgW="342900" imgH="431800" progId="Equation.DSMT4">
                  <p:embed/>
                </p:oleObj>
              </mc:Choice>
              <mc:Fallback>
                <p:oleObj name="" r:id="rId5" imgW="342900" imgH="431800" progId="Equation.DSMT4">
                  <p:embed/>
                  <p:pic>
                    <p:nvPicPr>
                      <p:cNvPr id="0" name="图片 3170"/>
                      <p:cNvPicPr/>
                      <p:nvPr/>
                    </p:nvPicPr>
                    <p:blipFill>
                      <a:blip r:embed="rId6"/>
                      <a:stretch>
                        <a:fillRect/>
                      </a:stretch>
                    </p:blipFill>
                    <p:spPr>
                      <a:xfrm>
                        <a:off x="7239000" y="2895600"/>
                        <a:ext cx="1374775" cy="17303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81923"/>
                                        </p:tgtEl>
                                        <p:attrNameLst>
                                          <p:attrName>style.visibility</p:attrName>
                                        </p:attrNameLst>
                                      </p:cBhvr>
                                      <p:to>
                                        <p:strVal val="visible"/>
                                      </p:to>
                                    </p:set>
                                    <p:anim calcmode="lin" valueType="num">
                                      <p:cBhvr additive="base">
                                        <p:cTn id="15" dur="500" fill="hold"/>
                                        <p:tgtEl>
                                          <p:spTgt spid="81923"/>
                                        </p:tgtEl>
                                        <p:attrNameLst>
                                          <p:attrName>ppt_x</p:attrName>
                                        </p:attrNameLst>
                                      </p:cBhvr>
                                      <p:tavLst>
                                        <p:tav tm="0">
                                          <p:val>
                                            <p:strVal val="#ppt_x"/>
                                          </p:val>
                                        </p:tav>
                                        <p:tav tm="100000">
                                          <p:val>
                                            <p:strVal val="#ppt_x"/>
                                          </p:val>
                                        </p:tav>
                                      </p:tavLst>
                                    </p:anim>
                                    <p:anim calcmode="lin" valueType="num">
                                      <p:cBhvr additive="base">
                                        <p:cTn id="16" dur="500" fill="hold"/>
                                        <p:tgtEl>
                                          <p:spTgt spid="8192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par>
                                <p:cTn id="22" presetID="1" presetClass="exit" presetSubtype="0" fill="hold" nodeType="withEffect">
                                  <p:stCondLst>
                                    <p:cond delay="0"/>
                                  </p:stCondLst>
                                  <p:childTnLst>
                                    <p:set>
                                      <p:cBhvr>
                                        <p:cTn id="23" dur="1" fill="hold">
                                          <p:stCondLst>
                                            <p:cond delay="0"/>
                                          </p:stCondLst>
                                        </p:cTn>
                                        <p:tgtEl>
                                          <p:spTgt spid="8192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81925"/>
                                        </p:tgtEl>
                                        <p:attrNameLst>
                                          <p:attrName>style.visibility</p:attrName>
                                        </p:attrNameLst>
                                      </p:cBhvr>
                                      <p:to>
                                        <p:strVal val="visible"/>
                                      </p:to>
                                    </p:set>
                                    <p:animEffect transition="in" filter="blinds(horizontal)">
                                      <p:cBhvr>
                                        <p:cTn id="28" dur="500"/>
                                        <p:tgtEl>
                                          <p:spTgt spid="81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5"/>
          <p:cNvSpPr/>
          <p:nvPr/>
        </p:nvSpPr>
        <p:spPr>
          <a:xfrm>
            <a:off x="0" y="3017838"/>
            <a:ext cx="9144000" cy="8239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defTabSz="914400" eaLnBrk="1" hangingPunct="1">
              <a:spcBef>
                <a:spcPct val="0"/>
              </a:spcBef>
              <a:buClrTx/>
              <a:buSzTx/>
              <a:buFontTx/>
              <a:buNone/>
              <a:tabLst>
                <a:tab pos="457200" algn="l"/>
              </a:tabLst>
            </a:pPr>
            <a:r>
              <a:rPr lang="en-US" altLang="zh-CN" sz="3000" dirty="0">
                <a:latin typeface="Arial" panose="020B0604020202020204" pitchFamily="34" charset="0"/>
                <a:ea typeface="宋体" panose="02010600030101010101" pitchFamily="2" charset="-122"/>
              </a:rPr>
              <a:t> </a:t>
            </a:r>
            <a:endParaRPr lang="en-US" altLang="zh-CN" sz="1000" dirty="0">
              <a:latin typeface="Arial" panose="020B0604020202020204" pitchFamily="34" charset="0"/>
              <a:ea typeface="宋体" panose="02010600030101010101" pitchFamily="2" charset="-122"/>
            </a:endParaRPr>
          </a:p>
          <a:p>
            <a:pPr marL="0" lvl="0" indent="0" defTabSz="914400">
              <a:spcBef>
                <a:spcPct val="0"/>
              </a:spcBef>
              <a:buClrTx/>
              <a:buSzTx/>
              <a:buFontTx/>
              <a:buNone/>
              <a:tabLst>
                <a:tab pos="457200" algn="l"/>
              </a:tabLst>
            </a:pPr>
            <a:endParaRPr lang="en-US" altLang="zh-CN" sz="1800" dirty="0">
              <a:latin typeface="Arial" panose="020B0604020202020204" pitchFamily="34" charset="0"/>
              <a:ea typeface="宋体" panose="02010600030101010101" pitchFamily="2" charset="-122"/>
            </a:endParaRPr>
          </a:p>
        </p:txBody>
      </p:sp>
      <p:sp>
        <p:nvSpPr>
          <p:cNvPr id="49155" name="Text Box 6"/>
          <p:cNvSpPr txBox="1"/>
          <p:nvPr/>
        </p:nvSpPr>
        <p:spPr>
          <a:xfrm>
            <a:off x="228600" y="1295400"/>
            <a:ext cx="5562600" cy="57943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spcBef>
                <a:spcPct val="50000"/>
              </a:spcBef>
              <a:buClrTx/>
              <a:buSzTx/>
              <a:buFontTx/>
              <a:buNone/>
            </a:pPr>
            <a:r>
              <a:rPr lang="zh-CN" altLang="en-US" b="1" dirty="0">
                <a:latin typeface="宋体" panose="02010600030101010101" pitchFamily="2" charset="-122"/>
                <a:ea typeface="宋体" panose="02010600030101010101" pitchFamily="2" charset="-122"/>
              </a:rPr>
              <a:t>三、本构关系与介质分类 </a:t>
            </a:r>
            <a:endParaRPr lang="en-US" altLang="zh-CN" b="1" dirty="0">
              <a:latin typeface="宋体" panose="02010600030101010101" pitchFamily="2" charset="-122"/>
              <a:ea typeface="宋体" panose="02010600030101010101" pitchFamily="2" charset="-122"/>
            </a:endParaRPr>
          </a:p>
        </p:txBody>
      </p:sp>
      <p:graphicFrame>
        <p:nvGraphicFramePr>
          <p:cNvPr id="49156" name="Object 7"/>
          <p:cNvGraphicFramePr>
            <a:graphicFrameLocks noChangeAspect="1"/>
          </p:cNvGraphicFramePr>
          <p:nvPr/>
        </p:nvGraphicFramePr>
        <p:xfrm>
          <a:off x="1143000" y="2063750"/>
          <a:ext cx="6794500" cy="2682875"/>
        </p:xfrm>
        <a:graphic>
          <a:graphicData uri="http://schemas.openxmlformats.org/presentationml/2006/ole">
            <mc:AlternateContent xmlns:mc="http://schemas.openxmlformats.org/markup-compatibility/2006">
              <mc:Choice xmlns:v="urn:schemas-microsoft-com:vml" Requires="v">
                <p:oleObj spid="_x0000_s3177" name="" r:id="rId1" imgW="6798310" imgH="2685415" progId="Word.Document.8">
                  <p:embed/>
                </p:oleObj>
              </mc:Choice>
              <mc:Fallback>
                <p:oleObj name="" r:id="rId1" imgW="6798310" imgH="2685415" progId="Word.Document.8">
                  <p:embed/>
                  <p:pic>
                    <p:nvPicPr>
                      <p:cNvPr id="0" name="图片 3176"/>
                      <p:cNvPicPr/>
                      <p:nvPr/>
                    </p:nvPicPr>
                    <p:blipFill>
                      <a:blip r:embed="rId2"/>
                      <a:stretch>
                        <a:fillRect/>
                      </a:stretch>
                    </p:blipFill>
                    <p:spPr>
                      <a:xfrm>
                        <a:off x="1143000" y="2063750"/>
                        <a:ext cx="6794500" cy="2682875"/>
                      </a:xfrm>
                      <a:prstGeom prst="rect">
                        <a:avLst/>
                      </a:prstGeom>
                      <a:noFill/>
                      <a:ln w="38100">
                        <a:noFill/>
                        <a:miter/>
                      </a:ln>
                    </p:spPr>
                  </p:pic>
                </p:oleObj>
              </mc:Fallback>
            </mc:AlternateContent>
          </a:graphicData>
        </a:graphic>
      </p:graphicFrame>
      <p:graphicFrame>
        <p:nvGraphicFramePr>
          <p:cNvPr id="49157" name="Object 8"/>
          <p:cNvGraphicFramePr>
            <a:graphicFrameLocks noChangeAspect="1"/>
          </p:cNvGraphicFramePr>
          <p:nvPr/>
        </p:nvGraphicFramePr>
        <p:xfrm>
          <a:off x="1143000" y="4651375"/>
          <a:ext cx="6762750" cy="2365375"/>
        </p:xfrm>
        <a:graphic>
          <a:graphicData uri="http://schemas.openxmlformats.org/presentationml/2006/ole">
            <mc:AlternateContent xmlns:mc="http://schemas.openxmlformats.org/markup-compatibility/2006">
              <mc:Choice xmlns:v="urn:schemas-microsoft-com:vml" Requires="v">
                <p:oleObj spid="_x0000_s3176" name="" r:id="rId3" imgW="7110730" imgH="1984375" progId="Word.Document.8">
                  <p:embed/>
                </p:oleObj>
              </mc:Choice>
              <mc:Fallback>
                <p:oleObj name="" r:id="rId3" imgW="7110730" imgH="1984375" progId="Word.Document.8">
                  <p:embed/>
                  <p:pic>
                    <p:nvPicPr>
                      <p:cNvPr id="0" name="图片 3175"/>
                      <p:cNvPicPr/>
                      <p:nvPr/>
                    </p:nvPicPr>
                    <p:blipFill>
                      <a:blip r:embed="rId4"/>
                      <a:stretch>
                        <a:fillRect/>
                      </a:stretch>
                    </p:blipFill>
                    <p:spPr>
                      <a:xfrm>
                        <a:off x="1143000" y="4651375"/>
                        <a:ext cx="6762750" cy="2365375"/>
                      </a:xfrm>
                      <a:prstGeom prst="rect">
                        <a:avLst/>
                      </a:prstGeom>
                      <a:noFill/>
                      <a:ln w="38100">
                        <a:noFill/>
                        <a:miter/>
                      </a:ln>
                    </p:spPr>
                  </p:pic>
                </p:oleObj>
              </mc:Fallback>
            </mc:AlternateContent>
          </a:graphicData>
        </a:graphic>
      </p:graphicFrame>
      <p:sp>
        <p:nvSpPr>
          <p:cNvPr id="49158" name="Text Box 10"/>
          <p:cNvSpPr txBox="1"/>
          <p:nvPr/>
        </p:nvSpPr>
        <p:spPr>
          <a:xfrm>
            <a:off x="0" y="228600"/>
            <a:ext cx="9144000" cy="771525"/>
          </a:xfrm>
          <a:prstGeom prst="rect">
            <a:avLst/>
          </a:prstGeom>
          <a:solidFill>
            <a:schemeClr val="bg1"/>
          </a:solid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4400" b="1" dirty="0">
                <a:solidFill>
                  <a:schemeClr val="folHlink"/>
                </a:solidFill>
                <a:latin typeface="宋体" panose="02010600030101010101" pitchFamily="2" charset="-122"/>
                <a:ea typeface="宋体" panose="02010600030101010101" pitchFamily="2" charset="-122"/>
              </a:rPr>
              <a:t>§</a:t>
            </a:r>
            <a:r>
              <a:rPr lang="en-US" altLang="zh-CN" sz="4400" b="1" dirty="0">
                <a:solidFill>
                  <a:schemeClr val="folHlink"/>
                </a:solidFill>
                <a:latin typeface="Times New Roman" panose="02020603050405020304" pitchFamily="18" charset="0"/>
                <a:ea typeface="宋体" panose="02010600030101010101" pitchFamily="2" charset="-122"/>
              </a:rPr>
              <a:t>2.5 </a:t>
            </a:r>
            <a:r>
              <a:rPr lang="zh-CN" altLang="en-US" sz="4400" b="1" dirty="0">
                <a:solidFill>
                  <a:schemeClr val="folHlink"/>
                </a:solidFill>
                <a:latin typeface="宋体" panose="02010600030101010101" pitchFamily="2" charset="-122"/>
                <a:ea typeface="宋体" panose="02010600030101010101" pitchFamily="2" charset="-122"/>
              </a:rPr>
              <a:t>存在介质时静电场的基本定律</a:t>
            </a:r>
            <a:r>
              <a:rPr lang="zh-CN" altLang="en-US" sz="4400" b="1" dirty="0">
                <a:solidFill>
                  <a:schemeClr val="folHlink"/>
                </a:solidFill>
                <a:latin typeface="Times New Roman" panose="02020603050405020304" pitchFamily="18" charset="0"/>
                <a:ea typeface="宋体" panose="02010600030101010101" pitchFamily="2" charset="-122"/>
              </a:rPr>
              <a:t> </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0178" name="Object 5"/>
          <p:cNvGraphicFramePr>
            <a:graphicFrameLocks noChangeAspect="1"/>
          </p:cNvGraphicFramePr>
          <p:nvPr/>
        </p:nvGraphicFramePr>
        <p:xfrm>
          <a:off x="1444625" y="222250"/>
          <a:ext cx="7159625" cy="6667500"/>
        </p:xfrm>
        <a:graphic>
          <a:graphicData uri="http://schemas.openxmlformats.org/presentationml/2006/ole">
            <mc:AlternateContent xmlns:mc="http://schemas.openxmlformats.org/markup-compatibility/2006">
              <mc:Choice xmlns:v="urn:schemas-microsoft-com:vml" Requires="v">
                <p:oleObj spid="_x0000_s3178" name="" r:id="rId1" imgW="7165975" imgH="6668770" progId="Word.Document.8">
                  <p:embed/>
                </p:oleObj>
              </mc:Choice>
              <mc:Fallback>
                <p:oleObj name="" r:id="rId1" imgW="7165975" imgH="6668770" progId="Word.Document.8">
                  <p:embed/>
                  <p:pic>
                    <p:nvPicPr>
                      <p:cNvPr id="0" name="图片 3177"/>
                      <p:cNvPicPr/>
                      <p:nvPr/>
                    </p:nvPicPr>
                    <p:blipFill>
                      <a:blip r:embed="rId2"/>
                      <a:stretch>
                        <a:fillRect/>
                      </a:stretch>
                    </p:blipFill>
                    <p:spPr>
                      <a:xfrm>
                        <a:off x="1444625" y="222250"/>
                        <a:ext cx="7159625" cy="6667500"/>
                      </a:xfrm>
                      <a:prstGeom prst="rect">
                        <a:avLst/>
                      </a:prstGeom>
                      <a:noFill/>
                      <a:ln w="38100">
                        <a:noFill/>
                        <a:miter/>
                      </a:ln>
                    </p:spPr>
                  </p:pic>
                </p:oleObj>
              </mc:Fallback>
            </mc:AlternateContent>
          </a:graphicData>
        </a:graphic>
      </p:graphicFrame>
      <p:pic>
        <p:nvPicPr>
          <p:cNvPr id="3" name="图片 2" descr="一、双折射（+double+refraction）+双折射现象：一束光在各向异性介质中折射+为两束光的现象.jpg"/>
          <p:cNvPicPr>
            <a:picLocks noChangeAspect="1"/>
          </p:cNvPicPr>
          <p:nvPr/>
        </p:nvPicPr>
        <p:blipFill>
          <a:blip r:embed="rId3"/>
          <a:srcRect t="38681" r="30469"/>
          <a:stretch>
            <a:fillRect/>
          </a:stretch>
        </p:blipFill>
        <p:spPr>
          <a:xfrm>
            <a:off x="4267200" y="1371600"/>
            <a:ext cx="4378325" cy="28956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1202" name="Object 5"/>
          <p:cNvGraphicFramePr>
            <a:graphicFrameLocks noChangeAspect="1"/>
          </p:cNvGraphicFramePr>
          <p:nvPr/>
        </p:nvGraphicFramePr>
        <p:xfrm>
          <a:off x="5867400" y="1295400"/>
          <a:ext cx="3048000" cy="1911350"/>
        </p:xfrm>
        <a:graphic>
          <a:graphicData uri="http://schemas.openxmlformats.org/presentationml/2006/ole">
            <mc:AlternateContent xmlns:mc="http://schemas.openxmlformats.org/markup-compatibility/2006">
              <mc:Choice xmlns:v="urn:schemas-microsoft-com:vml" Requires="v">
                <p:oleObj spid="_x0000_s3174" name="" r:id="rId1" imgW="3787775" imgH="2374265" progId="Visio.Drawing.11">
                  <p:embed/>
                </p:oleObj>
              </mc:Choice>
              <mc:Fallback>
                <p:oleObj name="" r:id="rId1" imgW="3787775" imgH="2374265" progId="Visio.Drawing.11">
                  <p:embed/>
                  <p:pic>
                    <p:nvPicPr>
                      <p:cNvPr id="0" name="图片 3173"/>
                      <p:cNvPicPr/>
                      <p:nvPr/>
                    </p:nvPicPr>
                    <p:blipFill>
                      <a:blip r:embed="rId2"/>
                      <a:stretch>
                        <a:fillRect/>
                      </a:stretch>
                    </p:blipFill>
                    <p:spPr>
                      <a:xfrm>
                        <a:off x="5867400" y="1295400"/>
                        <a:ext cx="3048000" cy="1911350"/>
                      </a:xfrm>
                      <a:prstGeom prst="rect">
                        <a:avLst/>
                      </a:prstGeom>
                      <a:noFill/>
                      <a:ln w="38100">
                        <a:noFill/>
                        <a:miter/>
                      </a:ln>
                    </p:spPr>
                  </p:pic>
                </p:oleObj>
              </mc:Fallback>
            </mc:AlternateContent>
          </a:graphicData>
        </a:graphic>
      </p:graphicFrame>
      <p:graphicFrame>
        <p:nvGraphicFramePr>
          <p:cNvPr id="51203" name="Object 6"/>
          <p:cNvGraphicFramePr>
            <a:graphicFrameLocks noChangeAspect="1"/>
          </p:cNvGraphicFramePr>
          <p:nvPr/>
        </p:nvGraphicFramePr>
        <p:xfrm>
          <a:off x="6400800" y="3352800"/>
          <a:ext cx="2328863" cy="3048000"/>
        </p:xfrm>
        <a:graphic>
          <a:graphicData uri="http://schemas.openxmlformats.org/presentationml/2006/ole">
            <mc:AlternateContent xmlns:mc="http://schemas.openxmlformats.org/markup-compatibility/2006">
              <mc:Choice xmlns:v="urn:schemas-microsoft-com:vml" Requires="v">
                <p:oleObj spid="_x0000_s3173" name="" r:id="rId3" imgW="3108960" imgH="3874770" progId="Visio.Drawing.11">
                  <p:embed/>
                </p:oleObj>
              </mc:Choice>
              <mc:Fallback>
                <p:oleObj name="" r:id="rId3" imgW="3108960" imgH="3874770" progId="Visio.Drawing.11">
                  <p:embed/>
                  <p:pic>
                    <p:nvPicPr>
                      <p:cNvPr id="0" name="图片 3172"/>
                      <p:cNvPicPr/>
                      <p:nvPr/>
                    </p:nvPicPr>
                    <p:blipFill>
                      <a:blip r:embed="rId4"/>
                      <a:stretch>
                        <a:fillRect/>
                      </a:stretch>
                    </p:blipFill>
                    <p:spPr>
                      <a:xfrm>
                        <a:off x="6400800" y="3352800"/>
                        <a:ext cx="2328863" cy="3048000"/>
                      </a:xfrm>
                      <a:prstGeom prst="rect">
                        <a:avLst/>
                      </a:prstGeom>
                      <a:noFill/>
                      <a:ln w="38100">
                        <a:noFill/>
                        <a:miter/>
                      </a:ln>
                    </p:spPr>
                  </p:pic>
                </p:oleObj>
              </mc:Fallback>
            </mc:AlternateContent>
          </a:graphicData>
        </a:graphic>
      </p:graphicFrame>
      <p:sp>
        <p:nvSpPr>
          <p:cNvPr id="51204" name="Text Box 7"/>
          <p:cNvSpPr txBox="1"/>
          <p:nvPr/>
        </p:nvSpPr>
        <p:spPr>
          <a:xfrm>
            <a:off x="0" y="1295400"/>
            <a:ext cx="5257800" cy="57943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spcBef>
                <a:spcPct val="50000"/>
              </a:spcBef>
              <a:buClrTx/>
              <a:buSzTx/>
              <a:buFontTx/>
              <a:buNone/>
            </a:pPr>
            <a:r>
              <a:rPr lang="zh-CN" altLang="en-US" b="1" dirty="0">
                <a:latin typeface="宋体" panose="02010600030101010101" pitchFamily="2" charset="-122"/>
                <a:ea typeface="宋体" panose="02010600030101010101" pitchFamily="2" charset="-122"/>
              </a:rPr>
              <a:t>四、介质交界处的边界条件 </a:t>
            </a:r>
            <a:endParaRPr lang="en-US" altLang="zh-CN" b="1" dirty="0">
              <a:latin typeface="宋体" panose="02010600030101010101" pitchFamily="2" charset="-122"/>
              <a:ea typeface="宋体" panose="02010600030101010101" pitchFamily="2" charset="-122"/>
            </a:endParaRPr>
          </a:p>
        </p:txBody>
      </p:sp>
      <p:graphicFrame>
        <p:nvGraphicFramePr>
          <p:cNvPr id="51205" name="Object 8"/>
          <p:cNvGraphicFramePr>
            <a:graphicFrameLocks noChangeAspect="1"/>
          </p:cNvGraphicFramePr>
          <p:nvPr/>
        </p:nvGraphicFramePr>
        <p:xfrm>
          <a:off x="838200" y="2057400"/>
          <a:ext cx="4175125" cy="4508500"/>
        </p:xfrm>
        <a:graphic>
          <a:graphicData uri="http://schemas.openxmlformats.org/presentationml/2006/ole">
            <mc:AlternateContent xmlns:mc="http://schemas.openxmlformats.org/markup-compatibility/2006">
              <mc:Choice xmlns:v="urn:schemas-microsoft-com:vml" Requires="v">
                <p:oleObj spid="_x0000_s3179" name="" r:id="rId5" imgW="4183380" imgH="4518660" progId="Word.Document.8">
                  <p:embed/>
                </p:oleObj>
              </mc:Choice>
              <mc:Fallback>
                <p:oleObj name="" r:id="rId5" imgW="4183380" imgH="4518660" progId="Word.Document.8">
                  <p:embed/>
                  <p:pic>
                    <p:nvPicPr>
                      <p:cNvPr id="0" name="图片 3178"/>
                      <p:cNvPicPr/>
                      <p:nvPr/>
                    </p:nvPicPr>
                    <p:blipFill>
                      <a:blip r:embed="rId6"/>
                      <a:stretch>
                        <a:fillRect/>
                      </a:stretch>
                    </p:blipFill>
                    <p:spPr>
                      <a:xfrm>
                        <a:off x="838200" y="2057400"/>
                        <a:ext cx="4175125" cy="4508500"/>
                      </a:xfrm>
                      <a:prstGeom prst="rect">
                        <a:avLst/>
                      </a:prstGeom>
                      <a:noFill/>
                      <a:ln w="38100">
                        <a:noFill/>
                        <a:miter/>
                      </a:ln>
                    </p:spPr>
                  </p:pic>
                </p:oleObj>
              </mc:Fallback>
            </mc:AlternateContent>
          </a:graphicData>
        </a:graphic>
      </p:graphicFrame>
      <p:sp>
        <p:nvSpPr>
          <p:cNvPr id="51206" name="Line 12"/>
          <p:cNvSpPr/>
          <p:nvPr/>
        </p:nvSpPr>
        <p:spPr>
          <a:xfrm flipV="1">
            <a:off x="3581400" y="4953000"/>
            <a:ext cx="381000" cy="609600"/>
          </a:xfrm>
          <a:prstGeom prst="line">
            <a:avLst/>
          </a:prstGeom>
          <a:ln w="38100" cap="flat" cmpd="sng">
            <a:solidFill>
              <a:srgbClr val="000000"/>
            </a:solidFill>
            <a:prstDash val="solid"/>
            <a:miter/>
            <a:headEnd type="none" w="med" len="med"/>
            <a:tailEnd type="stealth" w="med" len="lg"/>
          </a:ln>
        </p:spPr>
      </p:sp>
      <p:sp>
        <p:nvSpPr>
          <p:cNvPr id="51207" name="Text Box 13"/>
          <p:cNvSpPr txBox="1"/>
          <p:nvPr/>
        </p:nvSpPr>
        <p:spPr>
          <a:xfrm>
            <a:off x="4038600" y="3886200"/>
            <a:ext cx="1905000" cy="1050925"/>
          </a:xfrm>
          <a:prstGeom prst="rect">
            <a:avLst/>
          </a:prstGeom>
          <a:noFill/>
          <a:ln w="44450" cap="flat" cmpd="sng">
            <a:solidFill>
              <a:srgbClr val="00FF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spcBef>
                <a:spcPct val="50000"/>
              </a:spcBef>
              <a:buClrTx/>
              <a:buSzTx/>
              <a:buFontTx/>
              <a:buNone/>
            </a:pPr>
            <a:r>
              <a:rPr lang="zh-CN" altLang="en-US" sz="3000" b="1" dirty="0">
                <a:latin typeface="宋体" panose="02010600030101010101" pitchFamily="2" charset="-122"/>
                <a:ea typeface="宋体" panose="02010600030101010101" pitchFamily="2" charset="-122"/>
              </a:rPr>
              <a:t>介质线性、各向同性</a:t>
            </a:r>
            <a:endParaRPr lang="en-US" altLang="zh-CN" sz="3000" b="1" dirty="0">
              <a:latin typeface="Times New Roman" panose="02020603050405020304" pitchFamily="18" charset="0"/>
              <a:ea typeface="宋体" panose="02010600030101010101" pitchFamily="2" charset="-122"/>
            </a:endParaRPr>
          </a:p>
        </p:txBody>
      </p:sp>
      <p:sp>
        <p:nvSpPr>
          <p:cNvPr id="51208" name="Text Box 17"/>
          <p:cNvSpPr txBox="1"/>
          <p:nvPr/>
        </p:nvSpPr>
        <p:spPr>
          <a:xfrm>
            <a:off x="0" y="228600"/>
            <a:ext cx="9144000" cy="771525"/>
          </a:xfrm>
          <a:prstGeom prst="rect">
            <a:avLst/>
          </a:prstGeom>
          <a:solidFill>
            <a:schemeClr val="bg1"/>
          </a:solid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4400" b="1" dirty="0">
                <a:solidFill>
                  <a:schemeClr val="folHlink"/>
                </a:solidFill>
                <a:latin typeface="宋体" panose="02010600030101010101" pitchFamily="2" charset="-122"/>
                <a:ea typeface="宋体" panose="02010600030101010101" pitchFamily="2" charset="-122"/>
              </a:rPr>
              <a:t>§</a:t>
            </a:r>
            <a:r>
              <a:rPr lang="en-US" altLang="zh-CN" sz="4400" b="1" dirty="0">
                <a:solidFill>
                  <a:schemeClr val="folHlink"/>
                </a:solidFill>
                <a:latin typeface="Times New Roman" panose="02020603050405020304" pitchFamily="18" charset="0"/>
                <a:ea typeface="宋体" panose="02010600030101010101" pitchFamily="2" charset="-122"/>
              </a:rPr>
              <a:t>2.5 </a:t>
            </a:r>
            <a:r>
              <a:rPr lang="zh-CN" altLang="en-US" sz="4400" b="1" dirty="0">
                <a:solidFill>
                  <a:schemeClr val="folHlink"/>
                </a:solidFill>
                <a:latin typeface="宋体" panose="02010600030101010101" pitchFamily="2" charset="-122"/>
                <a:ea typeface="宋体" panose="02010600030101010101" pitchFamily="2" charset="-122"/>
              </a:rPr>
              <a:t>存在介质时静电场的基本定律</a:t>
            </a:r>
            <a:r>
              <a:rPr lang="zh-CN" altLang="en-US" sz="4400" b="1" dirty="0">
                <a:solidFill>
                  <a:schemeClr val="folHlink"/>
                </a:solidFill>
                <a:latin typeface="Times New Roman" panose="02020603050405020304" pitchFamily="18" charset="0"/>
                <a:ea typeface="宋体" panose="02010600030101010101" pitchFamily="2" charset="-122"/>
              </a:rPr>
              <a:t> </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2226" name="Object 6"/>
          <p:cNvGraphicFramePr>
            <a:graphicFrameLocks noChangeAspect="1"/>
          </p:cNvGraphicFramePr>
          <p:nvPr/>
        </p:nvGraphicFramePr>
        <p:xfrm>
          <a:off x="381000" y="838200"/>
          <a:ext cx="8032750" cy="4111625"/>
        </p:xfrm>
        <a:graphic>
          <a:graphicData uri="http://schemas.openxmlformats.org/presentationml/2006/ole">
            <mc:AlternateContent xmlns:mc="http://schemas.openxmlformats.org/markup-compatibility/2006">
              <mc:Choice xmlns:v="urn:schemas-microsoft-com:vml" Requires="v">
                <p:oleObj spid="_x0000_s3184" name="" r:id="rId1" imgW="8027035" imgH="4126865" progId="Word.Document.8">
                  <p:embed/>
                </p:oleObj>
              </mc:Choice>
              <mc:Fallback>
                <p:oleObj name="" r:id="rId1" imgW="8027035" imgH="4126865" progId="Word.Document.8">
                  <p:embed/>
                  <p:pic>
                    <p:nvPicPr>
                      <p:cNvPr id="0" name="图片 3183"/>
                      <p:cNvPicPr/>
                      <p:nvPr/>
                    </p:nvPicPr>
                    <p:blipFill>
                      <a:blip r:embed="rId2"/>
                      <a:stretch>
                        <a:fillRect/>
                      </a:stretch>
                    </p:blipFill>
                    <p:spPr>
                      <a:xfrm>
                        <a:off x="381000" y="838200"/>
                        <a:ext cx="8032750" cy="4111625"/>
                      </a:xfrm>
                      <a:prstGeom prst="rect">
                        <a:avLst/>
                      </a:prstGeom>
                      <a:solidFill>
                        <a:schemeClr val="bg2"/>
                      </a:solidFill>
                      <a:ln w="38100">
                        <a:noFill/>
                        <a:miter/>
                      </a:ln>
                    </p:spPr>
                  </p:pic>
                </p:oleObj>
              </mc:Fallback>
            </mc:AlternateContent>
          </a:graphicData>
        </a:graphic>
      </p:graphicFrame>
      <p:graphicFrame>
        <p:nvGraphicFramePr>
          <p:cNvPr id="52227" name="Object 7"/>
          <p:cNvGraphicFramePr>
            <a:graphicFrameLocks noChangeAspect="1"/>
          </p:cNvGraphicFramePr>
          <p:nvPr/>
        </p:nvGraphicFramePr>
        <p:xfrm>
          <a:off x="461963" y="5022850"/>
          <a:ext cx="8326437" cy="1817688"/>
        </p:xfrm>
        <a:graphic>
          <a:graphicData uri="http://schemas.openxmlformats.org/presentationml/2006/ole">
            <mc:AlternateContent xmlns:mc="http://schemas.openxmlformats.org/markup-compatibility/2006">
              <mc:Choice xmlns:v="urn:schemas-microsoft-com:vml" Requires="v">
                <p:oleObj spid="_x0000_s3182" name="" r:id="rId3" imgW="8331835" imgH="1828800" progId="Word.Document.8">
                  <p:embed/>
                </p:oleObj>
              </mc:Choice>
              <mc:Fallback>
                <p:oleObj name="" r:id="rId3" imgW="8331835" imgH="1828800" progId="Word.Document.8">
                  <p:embed/>
                  <p:pic>
                    <p:nvPicPr>
                      <p:cNvPr id="0" name="图片 3181"/>
                      <p:cNvPicPr/>
                      <p:nvPr/>
                    </p:nvPicPr>
                    <p:blipFill>
                      <a:blip r:embed="rId4"/>
                      <a:stretch>
                        <a:fillRect/>
                      </a:stretch>
                    </p:blipFill>
                    <p:spPr>
                      <a:xfrm>
                        <a:off x="461963" y="5022850"/>
                        <a:ext cx="8326437" cy="1817688"/>
                      </a:xfrm>
                      <a:prstGeom prst="rect">
                        <a:avLst/>
                      </a:prstGeom>
                      <a:noFill/>
                      <a:ln w="38100">
                        <a:noFill/>
                        <a:miter/>
                      </a:ln>
                    </p:spPr>
                  </p:pic>
                </p:oleObj>
              </mc:Fallback>
            </mc:AlternateContent>
          </a:graphicData>
        </a:graphic>
      </p:graphicFrame>
      <p:sp>
        <p:nvSpPr>
          <p:cNvPr id="52228" name="Text Box 8"/>
          <p:cNvSpPr txBox="1"/>
          <p:nvPr/>
        </p:nvSpPr>
        <p:spPr>
          <a:xfrm>
            <a:off x="0" y="0"/>
            <a:ext cx="9144000" cy="771525"/>
          </a:xfrm>
          <a:prstGeom prst="rect">
            <a:avLst/>
          </a:prstGeom>
          <a:solidFill>
            <a:schemeClr val="bg1"/>
          </a:solid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4400" b="1" dirty="0">
                <a:solidFill>
                  <a:schemeClr val="folHlink"/>
                </a:solidFill>
                <a:latin typeface="宋体" panose="02010600030101010101" pitchFamily="2" charset="-122"/>
                <a:ea typeface="宋体" panose="02010600030101010101" pitchFamily="2" charset="-122"/>
              </a:rPr>
              <a:t>§</a:t>
            </a:r>
            <a:r>
              <a:rPr lang="en-US" altLang="zh-CN" sz="4400" b="1" dirty="0">
                <a:solidFill>
                  <a:schemeClr val="folHlink"/>
                </a:solidFill>
                <a:latin typeface="Times New Roman" panose="02020603050405020304" pitchFamily="18" charset="0"/>
                <a:ea typeface="宋体" panose="02010600030101010101" pitchFamily="2" charset="-122"/>
              </a:rPr>
              <a:t>2.5 </a:t>
            </a:r>
            <a:r>
              <a:rPr lang="zh-CN" altLang="en-US" sz="4400" b="1" dirty="0">
                <a:solidFill>
                  <a:schemeClr val="folHlink"/>
                </a:solidFill>
                <a:latin typeface="宋体" panose="02010600030101010101" pitchFamily="2" charset="-122"/>
                <a:ea typeface="宋体" panose="02010600030101010101" pitchFamily="2" charset="-122"/>
              </a:rPr>
              <a:t>存在介质时静电场的基本定律</a:t>
            </a:r>
            <a:r>
              <a:rPr lang="zh-CN" altLang="en-US" sz="4400" b="1" dirty="0">
                <a:solidFill>
                  <a:schemeClr val="folHlink"/>
                </a:solidFill>
                <a:latin typeface="Times New Roman" panose="02020603050405020304" pitchFamily="18" charset="0"/>
                <a:ea typeface="宋体" panose="02010600030101010101" pitchFamily="2" charset="-122"/>
              </a:rPr>
              <a:t> </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Text Box 9"/>
          <p:cNvSpPr txBox="1"/>
          <p:nvPr/>
        </p:nvSpPr>
        <p:spPr>
          <a:xfrm>
            <a:off x="0" y="228600"/>
            <a:ext cx="9144000" cy="771525"/>
          </a:xfrm>
          <a:prstGeom prst="rect">
            <a:avLst/>
          </a:prstGeom>
          <a:solidFill>
            <a:schemeClr val="bg1"/>
          </a:solid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4400" b="1" dirty="0">
                <a:solidFill>
                  <a:schemeClr val="folHlink"/>
                </a:solidFill>
                <a:latin typeface="宋体" panose="02010600030101010101" pitchFamily="2" charset="-122"/>
                <a:ea typeface="宋体" panose="02010600030101010101" pitchFamily="2" charset="-122"/>
              </a:rPr>
              <a:t>§</a:t>
            </a:r>
            <a:r>
              <a:rPr lang="en-US" altLang="zh-CN" sz="4400" b="1" dirty="0">
                <a:solidFill>
                  <a:schemeClr val="folHlink"/>
                </a:solidFill>
                <a:latin typeface="Times New Roman" panose="02020603050405020304" pitchFamily="18" charset="0"/>
                <a:ea typeface="宋体" panose="02010600030101010101" pitchFamily="2" charset="-122"/>
              </a:rPr>
              <a:t>2.5 </a:t>
            </a:r>
            <a:r>
              <a:rPr lang="zh-CN" altLang="en-US" sz="4400" b="1" dirty="0">
                <a:solidFill>
                  <a:schemeClr val="folHlink"/>
                </a:solidFill>
                <a:latin typeface="宋体" panose="02010600030101010101" pitchFamily="2" charset="-122"/>
                <a:ea typeface="宋体" panose="02010600030101010101" pitchFamily="2" charset="-122"/>
              </a:rPr>
              <a:t>存在介质时静电场的基本定律</a:t>
            </a:r>
            <a:r>
              <a:rPr lang="zh-CN" altLang="en-US" sz="4400" b="1" dirty="0">
                <a:solidFill>
                  <a:schemeClr val="folHlink"/>
                </a:solidFill>
                <a:latin typeface="Times New Roman" panose="02020603050405020304" pitchFamily="18" charset="0"/>
                <a:ea typeface="宋体" panose="02010600030101010101" pitchFamily="2" charset="-122"/>
              </a:rPr>
              <a:t> </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sp>
        <p:nvSpPr>
          <p:cNvPr id="53251" name="Text Box 10"/>
          <p:cNvSpPr txBox="1"/>
          <p:nvPr/>
        </p:nvSpPr>
        <p:spPr>
          <a:xfrm>
            <a:off x="457200" y="1371600"/>
            <a:ext cx="2819400" cy="5492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spcBef>
                <a:spcPct val="50000"/>
              </a:spcBef>
              <a:buClrTx/>
              <a:buSzTx/>
              <a:buFontTx/>
              <a:buNone/>
            </a:pPr>
            <a:r>
              <a:rPr lang="zh-CN" altLang="en-US" sz="3000" b="1" u="sng" dirty="0">
                <a:solidFill>
                  <a:schemeClr val="hlink"/>
                </a:solidFill>
                <a:latin typeface="Times New Roman" panose="02020603050405020304" pitchFamily="18" charset="0"/>
                <a:ea typeface="宋体" panose="02010600030101010101" pitchFamily="2" charset="-122"/>
              </a:rPr>
              <a:t>提示：</a:t>
            </a:r>
            <a:endParaRPr lang="zh-CN" altLang="en-US" sz="3000" b="1" u="sng" dirty="0">
              <a:solidFill>
                <a:schemeClr val="hlink"/>
              </a:solidFill>
              <a:latin typeface="Times New Roman" panose="02020603050405020304" pitchFamily="18" charset="0"/>
              <a:ea typeface="宋体" panose="02010600030101010101" pitchFamily="2" charset="-122"/>
            </a:endParaRPr>
          </a:p>
        </p:txBody>
      </p:sp>
      <p:graphicFrame>
        <p:nvGraphicFramePr>
          <p:cNvPr id="53252" name="Object 17"/>
          <p:cNvGraphicFramePr>
            <a:graphicFrameLocks noChangeAspect="1"/>
          </p:cNvGraphicFramePr>
          <p:nvPr/>
        </p:nvGraphicFramePr>
        <p:xfrm>
          <a:off x="300038" y="3357563"/>
          <a:ext cx="4297362" cy="3306762"/>
        </p:xfrm>
        <a:graphic>
          <a:graphicData uri="http://schemas.openxmlformats.org/presentationml/2006/ole">
            <mc:AlternateContent xmlns:mc="http://schemas.openxmlformats.org/markup-compatibility/2006">
              <mc:Choice xmlns:v="urn:schemas-microsoft-com:vml" Requires="v">
                <p:oleObj spid="_x0000_s3181" name="" r:id="rId1" imgW="3874135" imgH="2999740" progId="Visio.Drawing.11">
                  <p:embed/>
                </p:oleObj>
              </mc:Choice>
              <mc:Fallback>
                <p:oleObj name="" r:id="rId1" imgW="3874135" imgH="2999740" progId="Visio.Drawing.11">
                  <p:embed/>
                  <p:pic>
                    <p:nvPicPr>
                      <p:cNvPr id="0" name="图片 3180"/>
                      <p:cNvPicPr/>
                      <p:nvPr/>
                    </p:nvPicPr>
                    <p:blipFill>
                      <a:blip r:embed="rId2"/>
                      <a:stretch>
                        <a:fillRect/>
                      </a:stretch>
                    </p:blipFill>
                    <p:spPr>
                      <a:xfrm>
                        <a:off x="300038" y="3357563"/>
                        <a:ext cx="4297362" cy="3306762"/>
                      </a:xfrm>
                      <a:prstGeom prst="rect">
                        <a:avLst/>
                      </a:prstGeom>
                      <a:noFill/>
                      <a:ln w="38100">
                        <a:noFill/>
                        <a:miter/>
                      </a:ln>
                    </p:spPr>
                  </p:pic>
                </p:oleObj>
              </mc:Fallback>
            </mc:AlternateContent>
          </a:graphicData>
        </a:graphic>
      </p:graphicFrame>
      <p:graphicFrame>
        <p:nvGraphicFramePr>
          <p:cNvPr id="53253" name="Object 18"/>
          <p:cNvGraphicFramePr>
            <a:graphicFrameLocks noChangeAspect="1"/>
          </p:cNvGraphicFramePr>
          <p:nvPr/>
        </p:nvGraphicFramePr>
        <p:xfrm>
          <a:off x="2895600" y="1371600"/>
          <a:ext cx="2738438" cy="2551113"/>
        </p:xfrm>
        <a:graphic>
          <a:graphicData uri="http://schemas.openxmlformats.org/presentationml/2006/ole">
            <mc:AlternateContent xmlns:mc="http://schemas.openxmlformats.org/markup-compatibility/2006">
              <mc:Choice xmlns:v="urn:schemas-microsoft-com:vml" Requires="v">
                <p:oleObj spid="_x0000_s3185" name="" r:id="rId3" imgW="3420110" imgH="3187700" progId="Visio.Drawing.11">
                  <p:embed/>
                </p:oleObj>
              </mc:Choice>
              <mc:Fallback>
                <p:oleObj name="" r:id="rId3" imgW="3420110" imgH="3187700" progId="Visio.Drawing.11">
                  <p:embed/>
                  <p:pic>
                    <p:nvPicPr>
                      <p:cNvPr id="0" name="图片 3184"/>
                      <p:cNvPicPr/>
                      <p:nvPr/>
                    </p:nvPicPr>
                    <p:blipFill>
                      <a:blip r:embed="rId4"/>
                      <a:stretch>
                        <a:fillRect/>
                      </a:stretch>
                    </p:blipFill>
                    <p:spPr>
                      <a:xfrm>
                        <a:off x="2895600" y="1371600"/>
                        <a:ext cx="2738438" cy="2551113"/>
                      </a:xfrm>
                      <a:prstGeom prst="rect">
                        <a:avLst/>
                      </a:prstGeom>
                      <a:noFill/>
                      <a:ln w="38100">
                        <a:noFill/>
                        <a:miter/>
                      </a:ln>
                    </p:spPr>
                  </p:pic>
                </p:oleObj>
              </mc:Fallback>
            </mc:AlternateContent>
          </a:graphicData>
        </a:graphic>
      </p:graphicFrame>
      <p:graphicFrame>
        <p:nvGraphicFramePr>
          <p:cNvPr id="53254" name="Object 19"/>
          <p:cNvGraphicFramePr>
            <a:graphicFrameLocks noChangeAspect="1"/>
          </p:cNvGraphicFramePr>
          <p:nvPr/>
        </p:nvGraphicFramePr>
        <p:xfrm>
          <a:off x="6019800" y="4114800"/>
          <a:ext cx="2738438" cy="2559050"/>
        </p:xfrm>
        <a:graphic>
          <a:graphicData uri="http://schemas.openxmlformats.org/presentationml/2006/ole">
            <mc:AlternateContent xmlns:mc="http://schemas.openxmlformats.org/markup-compatibility/2006">
              <mc:Choice xmlns:v="urn:schemas-microsoft-com:vml" Requires="v">
                <p:oleObj spid="_x0000_s3180" name="" r:id="rId5" imgW="2470785" imgH="2310130" progId="Visio.Drawing.11">
                  <p:embed/>
                </p:oleObj>
              </mc:Choice>
              <mc:Fallback>
                <p:oleObj name="" r:id="rId5" imgW="2470785" imgH="2310130" progId="Visio.Drawing.11">
                  <p:embed/>
                  <p:pic>
                    <p:nvPicPr>
                      <p:cNvPr id="0" name="图片 3179"/>
                      <p:cNvPicPr/>
                      <p:nvPr/>
                    </p:nvPicPr>
                    <p:blipFill>
                      <a:blip r:embed="rId6"/>
                      <a:stretch>
                        <a:fillRect/>
                      </a:stretch>
                    </p:blipFill>
                    <p:spPr>
                      <a:xfrm>
                        <a:off x="6019800" y="4114800"/>
                        <a:ext cx="2738438" cy="2559050"/>
                      </a:xfrm>
                      <a:prstGeom prst="rect">
                        <a:avLst/>
                      </a:prstGeom>
                      <a:noFill/>
                      <a:ln w="38100">
                        <a:noFill/>
                        <a:miter/>
                      </a:ln>
                    </p:spPr>
                  </p:pic>
                </p:oleObj>
              </mc:Fallback>
            </mc:AlternateContent>
          </a:graphicData>
        </a:graphic>
      </p:graphicFrame>
      <p:sp>
        <p:nvSpPr>
          <p:cNvPr id="53255" name="AutoShape 20"/>
          <p:cNvSpPr/>
          <p:nvPr/>
        </p:nvSpPr>
        <p:spPr>
          <a:xfrm rot="-2256029">
            <a:off x="2362200" y="3657600"/>
            <a:ext cx="1219200" cy="228600"/>
          </a:xfrm>
          <a:prstGeom prst="leftRightArrow">
            <a:avLst>
              <a:gd name="adj1" fmla="val 50000"/>
              <a:gd name="adj2" fmla="val 106666"/>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sp>
        <p:nvSpPr>
          <p:cNvPr id="53256" name="AutoShape 21"/>
          <p:cNvSpPr/>
          <p:nvPr/>
        </p:nvSpPr>
        <p:spPr>
          <a:xfrm rot="-8398779">
            <a:off x="5562600" y="3581400"/>
            <a:ext cx="1219200" cy="228600"/>
          </a:xfrm>
          <a:prstGeom prst="leftRightArrow">
            <a:avLst>
              <a:gd name="adj1" fmla="val 50000"/>
              <a:gd name="adj2" fmla="val 106666"/>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sp>
        <p:nvSpPr>
          <p:cNvPr id="53257" name="AutoShape 23"/>
          <p:cNvSpPr/>
          <p:nvPr/>
        </p:nvSpPr>
        <p:spPr>
          <a:xfrm rot="-4969">
            <a:off x="4038600" y="5105400"/>
            <a:ext cx="1219200" cy="228600"/>
          </a:xfrm>
          <a:prstGeom prst="leftRightArrow">
            <a:avLst>
              <a:gd name="adj1" fmla="val 50000"/>
              <a:gd name="adj2" fmla="val 106666"/>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4274" name="Picture 7" descr="1"/>
          <p:cNvPicPr>
            <a:picLocks noChangeAspect="1"/>
          </p:cNvPicPr>
          <p:nvPr/>
        </p:nvPicPr>
        <p:blipFill>
          <a:blip r:embed="rId1"/>
          <a:stretch>
            <a:fillRect/>
          </a:stretch>
        </p:blipFill>
        <p:spPr>
          <a:xfrm>
            <a:off x="2209800" y="4419600"/>
            <a:ext cx="5867400" cy="2200275"/>
          </a:xfrm>
          <a:prstGeom prst="rect">
            <a:avLst/>
          </a:prstGeom>
          <a:noFill/>
          <a:ln w="9525">
            <a:noFill/>
          </a:ln>
        </p:spPr>
      </p:pic>
      <p:sp>
        <p:nvSpPr>
          <p:cNvPr id="54275" name="Text Box 4"/>
          <p:cNvSpPr txBox="1"/>
          <p:nvPr/>
        </p:nvSpPr>
        <p:spPr>
          <a:xfrm>
            <a:off x="0" y="228600"/>
            <a:ext cx="9144000" cy="771525"/>
          </a:xfrm>
          <a:prstGeom prst="rect">
            <a:avLst/>
          </a:prstGeom>
          <a:solidFill>
            <a:schemeClr val="bg1"/>
          </a:solid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4400" b="1" dirty="0">
                <a:solidFill>
                  <a:schemeClr val="folHlink"/>
                </a:solidFill>
                <a:latin typeface="宋体" panose="02010600030101010101" pitchFamily="2" charset="-122"/>
                <a:ea typeface="宋体" panose="02010600030101010101" pitchFamily="2" charset="-122"/>
              </a:rPr>
              <a:t>§</a:t>
            </a:r>
            <a:r>
              <a:rPr lang="en-US" altLang="zh-CN" sz="4400" b="1" dirty="0">
                <a:solidFill>
                  <a:schemeClr val="folHlink"/>
                </a:solidFill>
                <a:latin typeface="Times New Roman" panose="02020603050405020304" pitchFamily="18" charset="0"/>
                <a:ea typeface="宋体" panose="02010600030101010101" pitchFamily="2" charset="-122"/>
              </a:rPr>
              <a:t>2.5 </a:t>
            </a:r>
            <a:r>
              <a:rPr lang="zh-CN" altLang="en-US" sz="4400" b="1" dirty="0">
                <a:solidFill>
                  <a:schemeClr val="folHlink"/>
                </a:solidFill>
                <a:latin typeface="宋体" panose="02010600030101010101" pitchFamily="2" charset="-122"/>
                <a:ea typeface="宋体" panose="02010600030101010101" pitchFamily="2" charset="-122"/>
              </a:rPr>
              <a:t>存在介质时静电场的基本定律</a:t>
            </a:r>
            <a:r>
              <a:rPr lang="zh-CN" altLang="en-US" sz="4400" b="1" dirty="0">
                <a:solidFill>
                  <a:schemeClr val="folHlink"/>
                </a:solidFill>
                <a:latin typeface="Times New Roman" panose="02020603050405020304" pitchFamily="18" charset="0"/>
                <a:ea typeface="宋体" panose="02010600030101010101" pitchFamily="2" charset="-122"/>
              </a:rPr>
              <a:t> </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sp>
        <p:nvSpPr>
          <p:cNvPr id="54276" name="Text Box 5"/>
          <p:cNvSpPr txBox="1"/>
          <p:nvPr/>
        </p:nvSpPr>
        <p:spPr>
          <a:xfrm>
            <a:off x="0" y="1143000"/>
            <a:ext cx="4038600" cy="57943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spcBef>
                <a:spcPct val="50000"/>
              </a:spcBef>
              <a:buClrTx/>
              <a:buSzTx/>
              <a:buFontTx/>
              <a:buNone/>
            </a:pPr>
            <a:r>
              <a:rPr lang="zh-CN" altLang="en-US" b="1" dirty="0">
                <a:latin typeface="宋体" panose="02010600030101010101" pitchFamily="2" charset="-122"/>
                <a:ea typeface="宋体" panose="02010600030101010101" pitchFamily="2" charset="-122"/>
              </a:rPr>
              <a:t>五、介质极化的特点 </a:t>
            </a:r>
            <a:endParaRPr lang="en-US" altLang="zh-CN" b="1" dirty="0">
              <a:latin typeface="宋体" panose="02010600030101010101" pitchFamily="2" charset="-122"/>
              <a:ea typeface="宋体" panose="02010600030101010101" pitchFamily="2" charset="-122"/>
            </a:endParaRPr>
          </a:p>
        </p:txBody>
      </p:sp>
      <p:sp>
        <p:nvSpPr>
          <p:cNvPr id="54277" name="Text Box 10"/>
          <p:cNvSpPr txBox="1"/>
          <p:nvPr/>
        </p:nvSpPr>
        <p:spPr>
          <a:xfrm>
            <a:off x="1828800" y="4267200"/>
            <a:ext cx="3581400" cy="2100263"/>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spcBef>
                <a:spcPct val="50000"/>
              </a:spcBef>
              <a:buClrTx/>
              <a:buSzTx/>
              <a:buFontTx/>
              <a:buNone/>
            </a:pPr>
            <a:r>
              <a:rPr lang="en-US" altLang="zh-CN" sz="2400" dirty="0">
                <a:solidFill>
                  <a:schemeClr val="bg1"/>
                </a:solidFill>
                <a:latin typeface="Times New Roman" panose="02020603050405020304" pitchFamily="18" charset="0"/>
                <a:ea typeface="宋体" panose="02010600030101010101" pitchFamily="2" charset="-122"/>
              </a:rPr>
              <a:t>Blank</a:t>
            </a:r>
            <a:endParaRPr lang="en-US" altLang="zh-CN" sz="2400" dirty="0">
              <a:solidFill>
                <a:schemeClr val="bg1"/>
              </a:solidFill>
              <a:latin typeface="Times New Roman" panose="02020603050405020304" pitchFamily="18" charset="0"/>
              <a:ea typeface="宋体" panose="02010600030101010101" pitchFamily="2" charset="-122"/>
            </a:endParaRPr>
          </a:p>
          <a:p>
            <a:pPr marL="0" lvl="0" indent="0" eaLnBrk="1" hangingPunct="1">
              <a:spcBef>
                <a:spcPct val="50000"/>
              </a:spcBef>
              <a:buClrTx/>
              <a:buSzTx/>
              <a:buFontTx/>
              <a:buNone/>
            </a:pPr>
            <a:r>
              <a:rPr lang="en-US" altLang="zh-CN" sz="2400" dirty="0">
                <a:solidFill>
                  <a:schemeClr val="bg1"/>
                </a:solidFill>
                <a:latin typeface="Times New Roman" panose="02020603050405020304" pitchFamily="18" charset="0"/>
                <a:ea typeface="宋体" panose="02010600030101010101" pitchFamily="2" charset="-122"/>
              </a:rPr>
              <a:t>Blank </a:t>
            </a:r>
            <a:endParaRPr lang="en-US" altLang="zh-CN" sz="2400" dirty="0">
              <a:solidFill>
                <a:schemeClr val="bg1"/>
              </a:solidFill>
              <a:latin typeface="Times New Roman" panose="02020603050405020304" pitchFamily="18" charset="0"/>
              <a:ea typeface="宋体" panose="02010600030101010101" pitchFamily="2" charset="-122"/>
            </a:endParaRPr>
          </a:p>
          <a:p>
            <a:pPr marL="0" lvl="0" indent="0" eaLnBrk="1" hangingPunct="1">
              <a:spcBef>
                <a:spcPct val="50000"/>
              </a:spcBef>
              <a:buClrTx/>
              <a:buSzTx/>
              <a:buFontTx/>
              <a:buNone/>
            </a:pPr>
            <a:r>
              <a:rPr lang="en-US" altLang="zh-CN" sz="2400" dirty="0">
                <a:solidFill>
                  <a:schemeClr val="bg1"/>
                </a:solidFill>
                <a:latin typeface="Times New Roman" panose="02020603050405020304" pitchFamily="18" charset="0"/>
                <a:ea typeface="宋体" panose="02010600030101010101" pitchFamily="2" charset="-122"/>
              </a:rPr>
              <a:t>Blank</a:t>
            </a:r>
            <a:endParaRPr lang="en-US" altLang="zh-CN" sz="2400" dirty="0">
              <a:solidFill>
                <a:schemeClr val="bg1"/>
              </a:solidFill>
              <a:latin typeface="Times New Roman" panose="02020603050405020304" pitchFamily="18" charset="0"/>
              <a:ea typeface="宋体" panose="02010600030101010101" pitchFamily="2" charset="-122"/>
            </a:endParaRPr>
          </a:p>
          <a:p>
            <a:pPr marL="0" lvl="0" indent="0" eaLnBrk="1" hangingPunct="1">
              <a:spcBef>
                <a:spcPct val="50000"/>
              </a:spcBef>
              <a:buClrTx/>
              <a:buSzTx/>
              <a:buFontTx/>
              <a:buNone/>
            </a:pPr>
            <a:r>
              <a:rPr lang="en-US" altLang="zh-CN" sz="2400" dirty="0">
                <a:solidFill>
                  <a:schemeClr val="bg1"/>
                </a:solidFill>
                <a:latin typeface="Times New Roman" panose="02020603050405020304" pitchFamily="18" charset="0"/>
                <a:ea typeface="宋体" panose="02010600030101010101" pitchFamily="2" charset="-122"/>
              </a:rPr>
              <a:t>blank</a:t>
            </a:r>
            <a:endParaRPr lang="en-US" altLang="zh-CN" sz="2400" dirty="0">
              <a:solidFill>
                <a:schemeClr val="bg1"/>
              </a:solidFill>
              <a:latin typeface="Times New Roman" panose="02020603050405020304" pitchFamily="18" charset="0"/>
              <a:ea typeface="宋体" panose="02010600030101010101" pitchFamily="2" charset="-122"/>
            </a:endParaRPr>
          </a:p>
        </p:txBody>
      </p:sp>
      <p:graphicFrame>
        <p:nvGraphicFramePr>
          <p:cNvPr id="54278" name="Object 6"/>
          <p:cNvGraphicFramePr>
            <a:graphicFrameLocks noChangeAspect="1"/>
          </p:cNvGraphicFramePr>
          <p:nvPr/>
        </p:nvGraphicFramePr>
        <p:xfrm>
          <a:off x="374650" y="1833563"/>
          <a:ext cx="6754813" cy="4833937"/>
        </p:xfrm>
        <a:graphic>
          <a:graphicData uri="http://schemas.openxmlformats.org/presentationml/2006/ole">
            <mc:AlternateContent xmlns:mc="http://schemas.openxmlformats.org/markup-compatibility/2006">
              <mc:Choice xmlns:v="urn:schemas-microsoft-com:vml" Requires="v">
                <p:oleObj spid="_x0000_s3183" name="" r:id="rId2" imgW="6752590" imgH="4852670" progId="Word.Document.8">
                  <p:embed/>
                </p:oleObj>
              </mc:Choice>
              <mc:Fallback>
                <p:oleObj name="" r:id="rId2" imgW="6752590" imgH="4852670" progId="Word.Document.8">
                  <p:embed/>
                  <p:pic>
                    <p:nvPicPr>
                      <p:cNvPr id="0" name="图片 3182"/>
                      <p:cNvPicPr/>
                      <p:nvPr/>
                    </p:nvPicPr>
                    <p:blipFill>
                      <a:blip r:embed="rId3"/>
                      <a:stretch>
                        <a:fillRect/>
                      </a:stretch>
                    </p:blipFill>
                    <p:spPr>
                      <a:xfrm>
                        <a:off x="374650" y="1833563"/>
                        <a:ext cx="6754813" cy="4833937"/>
                      </a:xfrm>
                      <a:prstGeom prst="rect">
                        <a:avLst/>
                      </a:prstGeom>
                      <a:noFill/>
                      <a:ln w="38100">
                        <a:noFill/>
                        <a:miter/>
                      </a:ln>
                    </p:spPr>
                  </p:pic>
                </p:oleObj>
              </mc:Fallback>
            </mc:AlternateContent>
          </a:graphicData>
        </a:graphic>
      </p:graphicFrame>
      <p:sp>
        <p:nvSpPr>
          <p:cNvPr id="54279" name="Text Box 11"/>
          <p:cNvSpPr txBox="1"/>
          <p:nvPr/>
        </p:nvSpPr>
        <p:spPr>
          <a:xfrm>
            <a:off x="3505200" y="6248400"/>
            <a:ext cx="3505200" cy="457200"/>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2400" dirty="0">
                <a:solidFill>
                  <a:schemeClr val="bg1"/>
                </a:solidFill>
                <a:latin typeface="Times New Roman" panose="02020603050405020304" pitchFamily="18" charset="0"/>
                <a:ea typeface="宋体" panose="02010600030101010101" pitchFamily="2" charset="-122"/>
              </a:rPr>
              <a:t>blank</a:t>
            </a:r>
            <a:endParaRPr lang="en-US" altLang="zh-CN" sz="2400" dirty="0">
              <a:solidFill>
                <a:schemeClr val="bg1"/>
              </a:solidFill>
              <a:latin typeface="Times New Roman" panose="02020603050405020304" pitchFamily="18" charset="0"/>
              <a:ea typeface="宋体" panose="02010600030101010101" pitchFamily="2" charset="-122"/>
            </a:endParaRPr>
          </a:p>
        </p:txBody>
      </p:sp>
      <p:sp>
        <p:nvSpPr>
          <p:cNvPr id="54280" name="Line 12"/>
          <p:cNvSpPr/>
          <p:nvPr/>
        </p:nvSpPr>
        <p:spPr>
          <a:xfrm>
            <a:off x="4953000" y="6477000"/>
            <a:ext cx="3429000" cy="0"/>
          </a:xfrm>
          <a:prstGeom prst="line">
            <a:avLst/>
          </a:prstGeom>
          <a:ln w="38100" cap="flat" cmpd="sng">
            <a:solidFill>
              <a:schemeClr val="hlink"/>
            </a:solidFill>
            <a:prstDash val="solid"/>
            <a:miter/>
            <a:headEnd type="none" w="med" len="med"/>
            <a:tailEnd type="arrow" w="med" len="med"/>
          </a:ln>
        </p:spPr>
      </p:sp>
      <p:graphicFrame>
        <p:nvGraphicFramePr>
          <p:cNvPr id="54281" name="Object 14"/>
          <p:cNvGraphicFramePr>
            <a:graphicFrameLocks noChangeAspect="1"/>
          </p:cNvGraphicFramePr>
          <p:nvPr/>
        </p:nvGraphicFramePr>
        <p:xfrm>
          <a:off x="8458200" y="6248400"/>
          <a:ext cx="333375" cy="381000"/>
        </p:xfrm>
        <a:graphic>
          <a:graphicData uri="http://schemas.openxmlformats.org/presentationml/2006/ole">
            <mc:AlternateContent xmlns:mc="http://schemas.openxmlformats.org/markup-compatibility/2006">
              <mc:Choice xmlns:v="urn:schemas-microsoft-com:vml" Requires="v">
                <p:oleObj spid="_x0000_s3129" name="" r:id="rId4" imgW="330200" imgH="381000" progId="Equation.3">
                  <p:embed/>
                </p:oleObj>
              </mc:Choice>
              <mc:Fallback>
                <p:oleObj name="" r:id="rId4" imgW="330200" imgH="381000" progId="Equation.3">
                  <p:embed/>
                  <p:pic>
                    <p:nvPicPr>
                      <p:cNvPr id="0" name="图片 3128"/>
                      <p:cNvPicPr/>
                      <p:nvPr/>
                    </p:nvPicPr>
                    <p:blipFill>
                      <a:blip r:embed="rId5"/>
                      <a:stretch>
                        <a:fillRect/>
                      </a:stretch>
                    </p:blipFill>
                    <p:spPr>
                      <a:xfrm>
                        <a:off x="8458200" y="6248400"/>
                        <a:ext cx="333375" cy="381000"/>
                      </a:xfrm>
                      <a:prstGeom prst="rect">
                        <a:avLst/>
                      </a:prstGeom>
                      <a:solidFill>
                        <a:schemeClr val="hlink"/>
                      </a:solidFill>
                      <a:ln w="38100">
                        <a:noFill/>
                        <a:miter/>
                      </a:ln>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Text Box 4"/>
          <p:cNvSpPr txBox="1"/>
          <p:nvPr/>
        </p:nvSpPr>
        <p:spPr>
          <a:xfrm>
            <a:off x="0" y="228600"/>
            <a:ext cx="9144000" cy="771525"/>
          </a:xfrm>
          <a:prstGeom prst="rect">
            <a:avLst/>
          </a:prstGeom>
          <a:solidFill>
            <a:schemeClr val="bg1"/>
          </a:solid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4400" b="1" dirty="0">
                <a:solidFill>
                  <a:schemeClr val="folHlink"/>
                </a:solidFill>
                <a:latin typeface="宋体" panose="02010600030101010101" pitchFamily="2" charset="-122"/>
                <a:ea typeface="宋体" panose="02010600030101010101" pitchFamily="2" charset="-122"/>
              </a:rPr>
              <a:t>§</a:t>
            </a:r>
            <a:r>
              <a:rPr lang="en-US" altLang="zh-CN" sz="4400" b="1" dirty="0">
                <a:solidFill>
                  <a:schemeClr val="folHlink"/>
                </a:solidFill>
                <a:latin typeface="Times New Roman" panose="02020603050405020304" pitchFamily="18" charset="0"/>
                <a:ea typeface="宋体" panose="02010600030101010101" pitchFamily="2" charset="-122"/>
              </a:rPr>
              <a:t>2.5 </a:t>
            </a:r>
            <a:r>
              <a:rPr lang="zh-CN" altLang="en-US" sz="4400" b="1" dirty="0">
                <a:solidFill>
                  <a:schemeClr val="folHlink"/>
                </a:solidFill>
                <a:latin typeface="宋体" panose="02010600030101010101" pitchFamily="2" charset="-122"/>
                <a:ea typeface="宋体" panose="02010600030101010101" pitchFamily="2" charset="-122"/>
              </a:rPr>
              <a:t>存在介质时静电场的基本定律</a:t>
            </a:r>
            <a:r>
              <a:rPr lang="zh-CN" altLang="en-US" sz="4400" b="1" dirty="0">
                <a:solidFill>
                  <a:schemeClr val="folHlink"/>
                </a:solidFill>
                <a:latin typeface="Times New Roman" panose="02020603050405020304" pitchFamily="18" charset="0"/>
                <a:ea typeface="宋体" panose="02010600030101010101" pitchFamily="2" charset="-122"/>
              </a:rPr>
              <a:t> </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sp>
        <p:nvSpPr>
          <p:cNvPr id="55299" name="Text Box 5"/>
          <p:cNvSpPr txBox="1"/>
          <p:nvPr/>
        </p:nvSpPr>
        <p:spPr>
          <a:xfrm>
            <a:off x="304800" y="1600200"/>
            <a:ext cx="8610600" cy="44354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spcBef>
                <a:spcPct val="50000"/>
              </a:spcBef>
              <a:buClrTx/>
              <a:buSzTx/>
              <a:buFontTx/>
              <a:buNone/>
            </a:pPr>
            <a:r>
              <a:rPr lang="zh-CN" altLang="en-US" sz="3000" b="1" u="sng" dirty="0">
                <a:solidFill>
                  <a:schemeClr val="hlink"/>
                </a:solidFill>
                <a:latin typeface="Times New Roman" panose="02020603050405020304" pitchFamily="18" charset="0"/>
                <a:ea typeface="宋体" panose="02010600030101010101" pitchFamily="2" charset="-122"/>
              </a:rPr>
              <a:t>存在介质时静电场问题的求解方法：</a:t>
            </a:r>
            <a:endParaRPr lang="zh-CN" altLang="en-US" sz="3000" b="1" u="sng" dirty="0">
              <a:solidFill>
                <a:schemeClr val="hlink"/>
              </a:solidFill>
              <a:latin typeface="Times New Roman" panose="02020603050405020304" pitchFamily="18" charset="0"/>
              <a:ea typeface="宋体" panose="02010600030101010101" pitchFamily="2" charset="-122"/>
            </a:endParaRPr>
          </a:p>
          <a:p>
            <a:pPr marL="0" lvl="0" indent="0" eaLnBrk="1" hangingPunct="1">
              <a:spcBef>
                <a:spcPct val="50000"/>
              </a:spcBef>
              <a:buClrTx/>
              <a:buSzTx/>
              <a:buFontTx/>
              <a:buNone/>
            </a:pPr>
            <a:r>
              <a:rPr lang="en-US" altLang="zh-CN" sz="3000" b="1" dirty="0">
                <a:latin typeface="Times New Roman" panose="02020603050405020304" pitchFamily="18" charset="0"/>
                <a:ea typeface="宋体" panose="02010600030101010101" pitchFamily="2" charset="-122"/>
              </a:rPr>
              <a:t>1</a:t>
            </a:r>
            <a:r>
              <a:rPr lang="zh-CN" altLang="en-US" sz="3000" b="1" dirty="0">
                <a:latin typeface="Times New Roman" panose="02020603050405020304" pitchFamily="18" charset="0"/>
                <a:ea typeface="宋体" panose="02010600030101010101" pitchFamily="2" charset="-122"/>
              </a:rPr>
              <a:t>）直接积分法：</a:t>
            </a:r>
            <a:endParaRPr lang="zh-CN" altLang="en-US" sz="3000" b="1" dirty="0">
              <a:latin typeface="Times New Roman" panose="02020603050405020304" pitchFamily="18" charset="0"/>
              <a:ea typeface="宋体" panose="02010600030101010101" pitchFamily="2" charset="-122"/>
            </a:endParaRPr>
          </a:p>
          <a:p>
            <a:pPr marL="0" lvl="0" indent="0" eaLnBrk="1" hangingPunct="1">
              <a:spcBef>
                <a:spcPct val="50000"/>
              </a:spcBef>
              <a:buClrTx/>
              <a:buSzTx/>
              <a:buFontTx/>
              <a:buNone/>
            </a:pPr>
            <a:r>
              <a:rPr lang="zh-CN" altLang="en-US" sz="3000" b="1" dirty="0">
                <a:latin typeface="Times New Roman" panose="02020603050405020304" pitchFamily="18" charset="0"/>
                <a:ea typeface="宋体" panose="02010600030101010101" pitchFamily="2" charset="-122"/>
              </a:rPr>
              <a:t>      仅限于线性均匀各向同性无限大介质。</a:t>
            </a:r>
            <a:endParaRPr lang="zh-CN" altLang="en-US" sz="3000" b="1" dirty="0">
              <a:latin typeface="Times New Roman" panose="02020603050405020304" pitchFamily="18" charset="0"/>
              <a:ea typeface="宋体" panose="02010600030101010101" pitchFamily="2" charset="-122"/>
            </a:endParaRPr>
          </a:p>
          <a:p>
            <a:pPr marL="0" lvl="0" indent="0" eaLnBrk="1" hangingPunct="1">
              <a:spcBef>
                <a:spcPct val="50000"/>
              </a:spcBef>
              <a:buClrTx/>
              <a:buSzTx/>
              <a:buFontTx/>
              <a:buNone/>
            </a:pPr>
            <a:r>
              <a:rPr lang="en-US" altLang="zh-CN" sz="3000" b="1" dirty="0">
                <a:latin typeface="Times New Roman" panose="02020603050405020304" pitchFamily="18" charset="0"/>
                <a:ea typeface="宋体" panose="02010600030101010101" pitchFamily="2" charset="-122"/>
              </a:rPr>
              <a:t>2</a:t>
            </a:r>
            <a:r>
              <a:rPr lang="zh-CN" altLang="en-US" sz="3000" b="1" dirty="0">
                <a:latin typeface="Times New Roman" panose="02020603050405020304" pitchFamily="18" charset="0"/>
                <a:ea typeface="宋体" panose="02010600030101010101" pitchFamily="2" charset="-122"/>
              </a:rPr>
              <a:t>） 高斯定理：</a:t>
            </a:r>
            <a:endParaRPr lang="zh-CN" altLang="en-US" sz="3000" b="1" dirty="0">
              <a:latin typeface="Times New Roman" panose="02020603050405020304" pitchFamily="18" charset="0"/>
              <a:ea typeface="宋体" panose="02010600030101010101" pitchFamily="2" charset="-122"/>
            </a:endParaRPr>
          </a:p>
          <a:p>
            <a:pPr marL="0" lvl="0" indent="0" eaLnBrk="1" hangingPunct="1">
              <a:spcBef>
                <a:spcPct val="50000"/>
              </a:spcBef>
              <a:buClrTx/>
              <a:buSzTx/>
              <a:buFontTx/>
              <a:buNone/>
            </a:pPr>
            <a:r>
              <a:rPr lang="zh-CN" altLang="en-US" sz="3000" b="1" dirty="0">
                <a:latin typeface="Times New Roman" panose="02020603050405020304" pitchFamily="18" charset="0"/>
                <a:ea typeface="宋体" panose="02010600030101010101" pitchFamily="2" charset="-122"/>
              </a:rPr>
              <a:t>      场的对称性、连续性、均匀性等分析：利用</a:t>
            </a:r>
            <a:endParaRPr lang="zh-CN" altLang="en-US" sz="3000" b="1" dirty="0">
              <a:latin typeface="Times New Roman" panose="02020603050405020304" pitchFamily="18" charset="0"/>
              <a:ea typeface="宋体" panose="02010600030101010101" pitchFamily="2" charset="-122"/>
            </a:endParaRPr>
          </a:p>
          <a:p>
            <a:pPr marL="0" lvl="0" indent="0" eaLnBrk="1" hangingPunct="1">
              <a:spcBef>
                <a:spcPct val="0"/>
              </a:spcBef>
              <a:buClrTx/>
              <a:buSzTx/>
              <a:buFontTx/>
              <a:buNone/>
            </a:pPr>
            <a:r>
              <a:rPr lang="zh-CN" altLang="en-US" sz="3000" b="1" dirty="0">
                <a:latin typeface="Times New Roman" panose="02020603050405020304" pitchFamily="18" charset="0"/>
                <a:ea typeface="宋体" panose="02010600030101010101" pitchFamily="2" charset="-122"/>
              </a:rPr>
              <a:t>      边界条件、介质极化的特点等。</a:t>
            </a:r>
            <a:endParaRPr lang="zh-CN" altLang="en-US" sz="3000" b="1" dirty="0">
              <a:latin typeface="Times New Roman" panose="02020603050405020304" pitchFamily="18" charset="0"/>
              <a:ea typeface="宋体" panose="02010600030101010101" pitchFamily="2" charset="-122"/>
            </a:endParaRPr>
          </a:p>
          <a:p>
            <a:pPr marL="0" lvl="0" indent="0" eaLnBrk="1" hangingPunct="1">
              <a:spcBef>
                <a:spcPct val="50000"/>
              </a:spcBef>
              <a:buClrTx/>
              <a:buSzTx/>
              <a:buFontTx/>
              <a:buNone/>
            </a:pPr>
            <a:r>
              <a:rPr lang="en-US" altLang="zh-CN" sz="3000" b="1" dirty="0">
                <a:latin typeface="Times New Roman" panose="02020603050405020304" pitchFamily="18" charset="0"/>
                <a:ea typeface="宋体" panose="02010600030101010101" pitchFamily="2" charset="-122"/>
              </a:rPr>
              <a:t>3</a:t>
            </a:r>
            <a:r>
              <a:rPr lang="zh-CN" altLang="en-US" sz="3000" b="1" dirty="0">
                <a:latin typeface="Times New Roman" panose="02020603050405020304" pitchFamily="18" charset="0"/>
                <a:ea typeface="宋体" panose="02010600030101010101" pitchFamily="2" charset="-122"/>
              </a:rPr>
              <a:t>）解泊松方程</a:t>
            </a:r>
            <a:endParaRPr lang="zh-CN" altLang="en-US" sz="3000" b="1" dirty="0">
              <a:latin typeface="Times New Roman" panose="02020603050405020304" pitchFamily="18"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218" name="Object 5"/>
          <p:cNvGraphicFramePr>
            <a:graphicFrameLocks noChangeAspect="1"/>
          </p:cNvGraphicFramePr>
          <p:nvPr/>
        </p:nvGraphicFramePr>
        <p:xfrm>
          <a:off x="230188" y="995363"/>
          <a:ext cx="7477125" cy="2454275"/>
        </p:xfrm>
        <a:graphic>
          <a:graphicData uri="http://schemas.openxmlformats.org/presentationml/2006/ole">
            <mc:AlternateContent xmlns:mc="http://schemas.openxmlformats.org/markup-compatibility/2006">
              <mc:Choice xmlns:v="urn:schemas-microsoft-com:vml" Requires="v">
                <p:oleObj spid="_x0000_s3085" name="" r:id="rId1" imgW="7478395" imgH="2456815" progId="Word.Document.8">
                  <p:embed/>
                </p:oleObj>
              </mc:Choice>
              <mc:Fallback>
                <p:oleObj name="" r:id="rId1" imgW="7478395" imgH="2456815" progId="Word.Document.8">
                  <p:embed/>
                  <p:pic>
                    <p:nvPicPr>
                      <p:cNvPr id="0" name="图片 3084"/>
                      <p:cNvPicPr/>
                      <p:nvPr/>
                    </p:nvPicPr>
                    <p:blipFill>
                      <a:blip r:embed="rId2"/>
                      <a:stretch>
                        <a:fillRect/>
                      </a:stretch>
                    </p:blipFill>
                    <p:spPr>
                      <a:xfrm>
                        <a:off x="230188" y="995363"/>
                        <a:ext cx="7477125" cy="2454275"/>
                      </a:xfrm>
                      <a:prstGeom prst="rect">
                        <a:avLst/>
                      </a:prstGeom>
                      <a:noFill/>
                      <a:ln w="38100">
                        <a:noFill/>
                        <a:miter/>
                      </a:ln>
                    </p:spPr>
                  </p:pic>
                </p:oleObj>
              </mc:Fallback>
            </mc:AlternateContent>
          </a:graphicData>
        </a:graphic>
      </p:graphicFrame>
      <p:sp>
        <p:nvSpPr>
          <p:cNvPr id="9219" name="Text Box 6"/>
          <p:cNvSpPr txBox="1"/>
          <p:nvPr/>
        </p:nvSpPr>
        <p:spPr>
          <a:xfrm>
            <a:off x="228600" y="3352800"/>
            <a:ext cx="7620000" cy="1006475"/>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just" eaLnBrk="1" hangingPunct="1">
              <a:spcBef>
                <a:spcPct val="50000"/>
              </a:spcBef>
              <a:buClrTx/>
              <a:buSzTx/>
              <a:buFontTx/>
              <a:buNone/>
            </a:pPr>
            <a:r>
              <a:rPr lang="zh-CN" altLang="en-US" sz="3000" b="1" dirty="0">
                <a:latin typeface="Times New Roman" panose="02020603050405020304" pitchFamily="18" charset="0"/>
                <a:ea typeface="宋体" panose="02010600030101010101" pitchFamily="2" charset="-122"/>
              </a:rPr>
              <a:t>点电荷分布可用体电荷密度、面电荷密度或线电荷密度表示。</a:t>
            </a:r>
            <a:endParaRPr lang="zh-CN" altLang="en-US" sz="3000" b="1" dirty="0">
              <a:latin typeface="Times New Roman" panose="02020603050405020304" pitchFamily="18" charset="0"/>
              <a:ea typeface="宋体" panose="02010600030101010101" pitchFamily="2" charset="-122"/>
            </a:endParaRPr>
          </a:p>
        </p:txBody>
      </p:sp>
      <p:graphicFrame>
        <p:nvGraphicFramePr>
          <p:cNvPr id="9220" name="Object 7"/>
          <p:cNvGraphicFramePr>
            <a:graphicFrameLocks noChangeAspect="1"/>
          </p:cNvGraphicFramePr>
          <p:nvPr/>
        </p:nvGraphicFramePr>
        <p:xfrm>
          <a:off x="152400" y="4343400"/>
          <a:ext cx="8774113" cy="2309813"/>
        </p:xfrm>
        <a:graphic>
          <a:graphicData uri="http://schemas.openxmlformats.org/presentationml/2006/ole">
            <mc:AlternateContent xmlns:mc="http://schemas.openxmlformats.org/markup-compatibility/2006">
              <mc:Choice xmlns:v="urn:schemas-microsoft-com:vml" Requires="v">
                <p:oleObj spid="_x0000_s3086" name="" r:id="rId3" imgW="9272270" imgH="2423160" progId="Word.Document.8">
                  <p:embed/>
                </p:oleObj>
              </mc:Choice>
              <mc:Fallback>
                <p:oleObj name="" r:id="rId3" imgW="9272270" imgH="2423160" progId="Word.Document.8">
                  <p:embed/>
                  <p:pic>
                    <p:nvPicPr>
                      <p:cNvPr id="0" name="图片 3085"/>
                      <p:cNvPicPr/>
                      <p:nvPr/>
                    </p:nvPicPr>
                    <p:blipFill>
                      <a:blip r:embed="rId4"/>
                      <a:stretch>
                        <a:fillRect/>
                      </a:stretch>
                    </p:blipFill>
                    <p:spPr>
                      <a:xfrm>
                        <a:off x="152400" y="4343400"/>
                        <a:ext cx="8774113" cy="2309813"/>
                      </a:xfrm>
                      <a:prstGeom prst="rect">
                        <a:avLst/>
                      </a:prstGeom>
                      <a:noFill/>
                      <a:ln w="38100">
                        <a:noFill/>
                        <a:miter/>
                      </a:ln>
                    </p:spPr>
                  </p:pic>
                </p:oleObj>
              </mc:Fallback>
            </mc:AlternateContent>
          </a:graphicData>
        </a:graphic>
      </p:graphicFrame>
      <p:sp>
        <p:nvSpPr>
          <p:cNvPr id="9221" name="Text Box 8"/>
          <p:cNvSpPr txBox="1"/>
          <p:nvPr/>
        </p:nvSpPr>
        <p:spPr>
          <a:xfrm>
            <a:off x="838200" y="152400"/>
            <a:ext cx="7848600" cy="771525"/>
          </a:xfrm>
          <a:prstGeom prst="rect">
            <a:avLst/>
          </a:prstGeom>
          <a:no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spcBef>
                <a:spcPct val="50000"/>
              </a:spcBef>
              <a:buClrTx/>
              <a:buSzTx/>
              <a:buFontTx/>
              <a:buNone/>
            </a:pPr>
            <a:r>
              <a:rPr lang="en-US" altLang="zh-CN" sz="4400" b="1" dirty="0">
                <a:solidFill>
                  <a:schemeClr val="folHlink"/>
                </a:solidFill>
                <a:latin typeface="Times New Roman" panose="02020603050405020304" pitchFamily="18" charset="0"/>
                <a:ea typeface="宋体" panose="02010600030101010101" pitchFamily="2" charset="-122"/>
              </a:rPr>
              <a:t>§2.1 </a:t>
            </a:r>
            <a:r>
              <a:rPr lang="zh-CN" altLang="en-US" sz="4400" b="1" dirty="0">
                <a:solidFill>
                  <a:schemeClr val="folHlink"/>
                </a:solidFill>
                <a:latin typeface="宋体" panose="02010600030101010101" pitchFamily="2" charset="-122"/>
                <a:ea typeface="宋体" panose="02010600030101010101" pitchFamily="2" charset="-122"/>
              </a:rPr>
              <a:t>真空中静电场的基本定律</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Text Box 4"/>
          <p:cNvSpPr txBox="1"/>
          <p:nvPr/>
        </p:nvSpPr>
        <p:spPr>
          <a:xfrm>
            <a:off x="0" y="228600"/>
            <a:ext cx="9144000" cy="771525"/>
          </a:xfrm>
          <a:prstGeom prst="rect">
            <a:avLst/>
          </a:prstGeom>
          <a:solidFill>
            <a:schemeClr val="bg1"/>
          </a:solid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4400" b="1" dirty="0">
                <a:solidFill>
                  <a:schemeClr val="folHlink"/>
                </a:solidFill>
                <a:latin typeface="宋体" panose="02010600030101010101" pitchFamily="2" charset="-122"/>
                <a:ea typeface="宋体" panose="02010600030101010101" pitchFamily="2" charset="-122"/>
              </a:rPr>
              <a:t>§</a:t>
            </a:r>
            <a:r>
              <a:rPr lang="en-US" altLang="zh-CN" sz="4400" b="1" dirty="0">
                <a:solidFill>
                  <a:schemeClr val="folHlink"/>
                </a:solidFill>
                <a:latin typeface="Times New Roman" panose="02020603050405020304" pitchFamily="18" charset="0"/>
                <a:ea typeface="宋体" panose="02010600030101010101" pitchFamily="2" charset="-122"/>
              </a:rPr>
              <a:t>2.5 </a:t>
            </a:r>
            <a:r>
              <a:rPr lang="zh-CN" altLang="en-US" sz="4400" b="1" dirty="0">
                <a:solidFill>
                  <a:schemeClr val="folHlink"/>
                </a:solidFill>
                <a:latin typeface="宋体" panose="02010600030101010101" pitchFamily="2" charset="-122"/>
                <a:ea typeface="宋体" panose="02010600030101010101" pitchFamily="2" charset="-122"/>
              </a:rPr>
              <a:t>存在介质时静电场的基本定律</a:t>
            </a:r>
            <a:r>
              <a:rPr lang="zh-CN" altLang="en-US" sz="4400" b="1" dirty="0">
                <a:solidFill>
                  <a:schemeClr val="folHlink"/>
                </a:solidFill>
                <a:latin typeface="Times New Roman" panose="02020603050405020304" pitchFamily="18" charset="0"/>
                <a:ea typeface="宋体" panose="02010600030101010101" pitchFamily="2" charset="-122"/>
              </a:rPr>
              <a:t> </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graphicFrame>
        <p:nvGraphicFramePr>
          <p:cNvPr id="56323" name="Object 5"/>
          <p:cNvGraphicFramePr>
            <a:graphicFrameLocks noChangeAspect="1"/>
          </p:cNvGraphicFramePr>
          <p:nvPr/>
        </p:nvGraphicFramePr>
        <p:xfrm>
          <a:off x="606425" y="1601788"/>
          <a:ext cx="7908925" cy="3911600"/>
        </p:xfrm>
        <a:graphic>
          <a:graphicData uri="http://schemas.openxmlformats.org/presentationml/2006/ole">
            <mc:AlternateContent xmlns:mc="http://schemas.openxmlformats.org/markup-compatibility/2006">
              <mc:Choice xmlns:v="urn:schemas-microsoft-com:vml" Requires="v">
                <p:oleObj spid="_x0000_s3132" name="" r:id="rId1" imgW="8045450" imgH="3982085" progId="Word.Document.8">
                  <p:embed/>
                </p:oleObj>
              </mc:Choice>
              <mc:Fallback>
                <p:oleObj name="" r:id="rId1" imgW="8045450" imgH="3982085" progId="Word.Document.8">
                  <p:embed/>
                  <p:pic>
                    <p:nvPicPr>
                      <p:cNvPr id="0" name="图片 3131"/>
                      <p:cNvPicPr/>
                      <p:nvPr/>
                    </p:nvPicPr>
                    <p:blipFill>
                      <a:blip r:embed="rId2"/>
                      <a:stretch>
                        <a:fillRect/>
                      </a:stretch>
                    </p:blipFill>
                    <p:spPr>
                      <a:xfrm>
                        <a:off x="606425" y="1601788"/>
                        <a:ext cx="7908925" cy="3911600"/>
                      </a:xfrm>
                      <a:prstGeom prst="rect">
                        <a:avLst/>
                      </a:prstGeom>
                      <a:noFill/>
                      <a:ln w="38100">
                        <a:noFill/>
                        <a:miter/>
                      </a:ln>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Text Box 4"/>
          <p:cNvSpPr txBox="1"/>
          <p:nvPr/>
        </p:nvSpPr>
        <p:spPr>
          <a:xfrm>
            <a:off x="0" y="228600"/>
            <a:ext cx="9144000" cy="771525"/>
          </a:xfrm>
          <a:prstGeom prst="rect">
            <a:avLst/>
          </a:prstGeom>
          <a:solidFill>
            <a:schemeClr val="bg1"/>
          </a:solid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4400" b="1" dirty="0">
                <a:solidFill>
                  <a:schemeClr val="folHlink"/>
                </a:solidFill>
                <a:latin typeface="宋体" panose="02010600030101010101" pitchFamily="2" charset="-122"/>
                <a:ea typeface="宋体" panose="02010600030101010101" pitchFamily="2" charset="-122"/>
              </a:rPr>
              <a:t>§</a:t>
            </a:r>
            <a:r>
              <a:rPr lang="en-US" altLang="zh-CN" sz="4400" b="1" dirty="0">
                <a:solidFill>
                  <a:schemeClr val="folHlink"/>
                </a:solidFill>
                <a:latin typeface="Times New Roman" panose="02020603050405020304" pitchFamily="18" charset="0"/>
                <a:ea typeface="宋体" panose="02010600030101010101" pitchFamily="2" charset="-122"/>
              </a:rPr>
              <a:t>2.5 </a:t>
            </a:r>
            <a:r>
              <a:rPr lang="zh-CN" altLang="en-US" sz="4400" b="1" dirty="0">
                <a:solidFill>
                  <a:schemeClr val="folHlink"/>
                </a:solidFill>
                <a:latin typeface="宋体" panose="02010600030101010101" pitchFamily="2" charset="-122"/>
                <a:ea typeface="宋体" panose="02010600030101010101" pitchFamily="2" charset="-122"/>
              </a:rPr>
              <a:t>存在介质时静电场的基本定律</a:t>
            </a:r>
            <a:r>
              <a:rPr lang="zh-CN" altLang="en-US" sz="4400" b="1" dirty="0">
                <a:solidFill>
                  <a:schemeClr val="folHlink"/>
                </a:solidFill>
                <a:latin typeface="Times New Roman" panose="02020603050405020304" pitchFamily="18" charset="0"/>
                <a:ea typeface="宋体" panose="02010600030101010101" pitchFamily="2" charset="-122"/>
              </a:rPr>
              <a:t> </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graphicFrame>
        <p:nvGraphicFramePr>
          <p:cNvPr id="57347" name="Object 5"/>
          <p:cNvGraphicFramePr>
            <a:graphicFrameLocks noChangeAspect="1"/>
          </p:cNvGraphicFramePr>
          <p:nvPr/>
        </p:nvGraphicFramePr>
        <p:xfrm>
          <a:off x="4179888" y="3124200"/>
          <a:ext cx="4964112" cy="2568575"/>
        </p:xfrm>
        <a:graphic>
          <a:graphicData uri="http://schemas.openxmlformats.org/presentationml/2006/ole">
            <mc:AlternateContent xmlns:mc="http://schemas.openxmlformats.org/markup-compatibility/2006">
              <mc:Choice xmlns:v="urn:schemas-microsoft-com:vml" Requires="v">
                <p:oleObj spid="_x0000_s3127" name="" r:id="rId1" imgW="3601720" imgH="1868805" progId="Visio.Drawing.11">
                  <p:embed/>
                </p:oleObj>
              </mc:Choice>
              <mc:Fallback>
                <p:oleObj name="" r:id="rId1" imgW="3601720" imgH="1868805" progId="Visio.Drawing.11">
                  <p:embed/>
                  <p:pic>
                    <p:nvPicPr>
                      <p:cNvPr id="0" name="图片 3126"/>
                      <p:cNvPicPr/>
                      <p:nvPr/>
                    </p:nvPicPr>
                    <p:blipFill>
                      <a:blip r:embed="rId2"/>
                      <a:stretch>
                        <a:fillRect/>
                      </a:stretch>
                    </p:blipFill>
                    <p:spPr>
                      <a:xfrm>
                        <a:off x="4179888" y="3124200"/>
                        <a:ext cx="4964112" cy="2568575"/>
                      </a:xfrm>
                      <a:prstGeom prst="rect">
                        <a:avLst/>
                      </a:prstGeom>
                      <a:noFill/>
                      <a:ln w="38100">
                        <a:noFill/>
                        <a:miter/>
                      </a:ln>
                    </p:spPr>
                  </p:pic>
                </p:oleObj>
              </mc:Fallback>
            </mc:AlternateContent>
          </a:graphicData>
        </a:graphic>
      </p:graphicFrame>
      <p:sp>
        <p:nvSpPr>
          <p:cNvPr id="57348" name="Text Box 6"/>
          <p:cNvSpPr txBox="1"/>
          <p:nvPr/>
        </p:nvSpPr>
        <p:spPr>
          <a:xfrm>
            <a:off x="228600" y="1295400"/>
            <a:ext cx="8686800" cy="10064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spcBef>
                <a:spcPct val="50000"/>
              </a:spcBef>
              <a:buClrTx/>
              <a:buSzTx/>
              <a:buFontTx/>
              <a:buNone/>
            </a:pPr>
            <a:r>
              <a:rPr lang="en-US" altLang="zh-CN" sz="3000" b="1" dirty="0">
                <a:latin typeface="宋体" panose="02010600030101010101" pitchFamily="2" charset="-122"/>
                <a:ea typeface="宋体" panose="02010600030101010101" pitchFamily="2" charset="-122"/>
              </a:rPr>
              <a:t>【</a:t>
            </a:r>
            <a:r>
              <a:rPr lang="zh-CN" altLang="en-US" sz="3000" b="1" dirty="0">
                <a:latin typeface="宋体" panose="02010600030101010101" pitchFamily="2" charset="-122"/>
                <a:ea typeface="宋体" panose="02010600030101010101" pitchFamily="2" charset="-122"/>
              </a:rPr>
              <a:t>例</a:t>
            </a:r>
            <a:r>
              <a:rPr lang="en-US" altLang="zh-CN" sz="3000" b="1" dirty="0">
                <a:latin typeface="宋体" panose="02010600030101010101" pitchFamily="2" charset="-122"/>
                <a:ea typeface="宋体" panose="02010600030101010101" pitchFamily="2" charset="-122"/>
              </a:rPr>
              <a:t>】</a:t>
            </a:r>
            <a:r>
              <a:rPr lang="zh-CN" altLang="en-US" sz="3000" b="1" dirty="0">
                <a:latin typeface="宋体" panose="02010600030101010101" pitchFamily="2" charset="-122"/>
                <a:ea typeface="宋体" panose="02010600030101010101" pitchFamily="2" charset="-122"/>
              </a:rPr>
              <a:t>：无限大平板电容器，已知二板之间距离及电压，求电场强度、自由电荷密度及极化电荷密度。</a:t>
            </a:r>
            <a:endParaRPr lang="zh-CN" altLang="en-US" sz="3000" b="1" dirty="0">
              <a:latin typeface="Times New Roman" panose="02020603050405020304" pitchFamily="18" charset="0"/>
              <a:ea typeface="宋体" panose="02010600030101010101" pitchFamily="2" charset="-122"/>
            </a:endParaRPr>
          </a:p>
        </p:txBody>
      </p:sp>
      <p:graphicFrame>
        <p:nvGraphicFramePr>
          <p:cNvPr id="57349" name="Object 8"/>
          <p:cNvGraphicFramePr>
            <a:graphicFrameLocks noChangeAspect="1"/>
          </p:cNvGraphicFramePr>
          <p:nvPr/>
        </p:nvGraphicFramePr>
        <p:xfrm>
          <a:off x="374650" y="2208213"/>
          <a:ext cx="3608388" cy="4229100"/>
        </p:xfrm>
        <a:graphic>
          <a:graphicData uri="http://schemas.openxmlformats.org/presentationml/2006/ole">
            <mc:AlternateContent xmlns:mc="http://schemas.openxmlformats.org/markup-compatibility/2006">
              <mc:Choice xmlns:v="urn:schemas-microsoft-com:vml" Requires="v">
                <p:oleObj spid="_x0000_s3128" name="" r:id="rId3" imgW="3634740" imgH="4233545" progId="Word.Document.8">
                  <p:embed/>
                </p:oleObj>
              </mc:Choice>
              <mc:Fallback>
                <p:oleObj name="" r:id="rId3" imgW="3634740" imgH="4233545" progId="Word.Document.8">
                  <p:embed/>
                  <p:pic>
                    <p:nvPicPr>
                      <p:cNvPr id="0" name="图片 3127"/>
                      <p:cNvPicPr/>
                      <p:nvPr/>
                    </p:nvPicPr>
                    <p:blipFill>
                      <a:blip r:embed="rId4"/>
                      <a:stretch>
                        <a:fillRect/>
                      </a:stretch>
                    </p:blipFill>
                    <p:spPr>
                      <a:xfrm>
                        <a:off x="374650" y="2208213"/>
                        <a:ext cx="3608388" cy="4229100"/>
                      </a:xfrm>
                      <a:prstGeom prst="rect">
                        <a:avLst/>
                      </a:prstGeom>
                      <a:noFill/>
                      <a:ln w="38100">
                        <a:noFill/>
                        <a:miter/>
                      </a:ln>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Text Box 4"/>
          <p:cNvSpPr txBox="1"/>
          <p:nvPr/>
        </p:nvSpPr>
        <p:spPr>
          <a:xfrm>
            <a:off x="1981200" y="304800"/>
            <a:ext cx="5791200" cy="771525"/>
          </a:xfrm>
          <a:prstGeom prst="rect">
            <a:avLst/>
          </a:prstGeom>
          <a:no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4400" b="1" dirty="0">
                <a:solidFill>
                  <a:schemeClr val="folHlink"/>
                </a:solidFill>
                <a:latin typeface="宋体" panose="02010600030101010101" pitchFamily="2" charset="-122"/>
                <a:ea typeface="宋体" panose="02010600030101010101" pitchFamily="2" charset="-122"/>
              </a:rPr>
              <a:t>§</a:t>
            </a:r>
            <a:r>
              <a:rPr lang="en-US" altLang="zh-CN" sz="4400" b="1" dirty="0">
                <a:solidFill>
                  <a:schemeClr val="folHlink"/>
                </a:solidFill>
                <a:latin typeface="Times New Roman" panose="02020603050405020304" pitchFamily="18" charset="0"/>
                <a:ea typeface="宋体" panose="02010600030101010101" pitchFamily="2" charset="-122"/>
              </a:rPr>
              <a:t>2.6 </a:t>
            </a:r>
            <a:r>
              <a:rPr lang="zh-CN" altLang="en-US" sz="4400" b="1" dirty="0">
                <a:solidFill>
                  <a:schemeClr val="folHlink"/>
                </a:solidFill>
                <a:latin typeface="宋体" panose="02010600030101010101" pitchFamily="2" charset="-122"/>
                <a:ea typeface="宋体" panose="02010600030101010101" pitchFamily="2" charset="-122"/>
              </a:rPr>
              <a:t>静电场中的导体</a:t>
            </a:r>
            <a:r>
              <a:rPr lang="zh-CN" altLang="en-US" sz="4400" b="1" dirty="0">
                <a:solidFill>
                  <a:schemeClr val="folHlink"/>
                </a:solidFill>
                <a:latin typeface="Times New Roman" panose="02020603050405020304" pitchFamily="18" charset="0"/>
                <a:ea typeface="宋体" panose="02010600030101010101" pitchFamily="2" charset="-122"/>
              </a:rPr>
              <a:t> </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graphicFrame>
        <p:nvGraphicFramePr>
          <p:cNvPr id="58371" name="Object 5"/>
          <p:cNvGraphicFramePr>
            <a:graphicFrameLocks noChangeAspect="1"/>
          </p:cNvGraphicFramePr>
          <p:nvPr/>
        </p:nvGraphicFramePr>
        <p:xfrm>
          <a:off x="4267200" y="2743200"/>
          <a:ext cx="4419600" cy="3281363"/>
        </p:xfrm>
        <a:graphic>
          <a:graphicData uri="http://schemas.openxmlformats.org/presentationml/2006/ole">
            <mc:AlternateContent xmlns:mc="http://schemas.openxmlformats.org/markup-compatibility/2006">
              <mc:Choice xmlns:v="urn:schemas-microsoft-com:vml" Requires="v">
                <p:oleObj spid="_x0000_s3133" name="" r:id="rId1" imgW="6649085" imgH="4938395" progId="Visio.Drawing.11">
                  <p:embed/>
                </p:oleObj>
              </mc:Choice>
              <mc:Fallback>
                <p:oleObj name="" r:id="rId1" imgW="6649085" imgH="4938395" progId="Visio.Drawing.11">
                  <p:embed/>
                  <p:pic>
                    <p:nvPicPr>
                      <p:cNvPr id="0" name="图片 3132"/>
                      <p:cNvPicPr/>
                      <p:nvPr/>
                    </p:nvPicPr>
                    <p:blipFill>
                      <a:blip r:embed="rId2"/>
                      <a:stretch>
                        <a:fillRect/>
                      </a:stretch>
                    </p:blipFill>
                    <p:spPr>
                      <a:xfrm>
                        <a:off x="4267200" y="2743200"/>
                        <a:ext cx="4419600" cy="3281363"/>
                      </a:xfrm>
                      <a:prstGeom prst="rect">
                        <a:avLst/>
                      </a:prstGeom>
                      <a:noFill/>
                      <a:ln w="38100">
                        <a:noFill/>
                        <a:miter/>
                      </a:ln>
                    </p:spPr>
                  </p:pic>
                </p:oleObj>
              </mc:Fallback>
            </mc:AlternateContent>
          </a:graphicData>
        </a:graphic>
      </p:graphicFrame>
      <p:sp>
        <p:nvSpPr>
          <p:cNvPr id="58372" name="Text Box 6"/>
          <p:cNvSpPr txBox="1"/>
          <p:nvPr/>
        </p:nvSpPr>
        <p:spPr>
          <a:xfrm>
            <a:off x="0" y="1143000"/>
            <a:ext cx="2819400" cy="57943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spcBef>
                <a:spcPct val="50000"/>
              </a:spcBef>
              <a:buClrTx/>
              <a:buSzTx/>
              <a:buFontTx/>
              <a:buNone/>
            </a:pPr>
            <a:r>
              <a:rPr lang="zh-CN" altLang="en-US" b="1" dirty="0">
                <a:latin typeface="宋体" panose="02010600030101010101" pitchFamily="2" charset="-122"/>
                <a:ea typeface="宋体" panose="02010600030101010101" pitchFamily="2" charset="-122"/>
              </a:rPr>
              <a:t>一、基本概念 </a:t>
            </a:r>
            <a:endParaRPr lang="en-US" altLang="zh-CN" b="1" dirty="0">
              <a:latin typeface="宋体" panose="02010600030101010101" pitchFamily="2" charset="-122"/>
              <a:ea typeface="宋体" panose="02010600030101010101" pitchFamily="2" charset="-122"/>
            </a:endParaRPr>
          </a:p>
        </p:txBody>
      </p:sp>
      <p:sp>
        <p:nvSpPr>
          <p:cNvPr id="58373" name="Text Box 7"/>
          <p:cNvSpPr txBox="1"/>
          <p:nvPr/>
        </p:nvSpPr>
        <p:spPr>
          <a:xfrm>
            <a:off x="762000" y="1752600"/>
            <a:ext cx="7467600" cy="10064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spcBef>
                <a:spcPct val="50000"/>
              </a:spcBef>
              <a:buClrTx/>
              <a:buSzTx/>
              <a:buFontTx/>
              <a:buNone/>
            </a:pPr>
            <a:r>
              <a:rPr lang="zh-CN" altLang="en-US" sz="3000" b="1" u="sng" dirty="0">
                <a:solidFill>
                  <a:schemeClr val="hlink"/>
                </a:solidFill>
                <a:latin typeface="宋体" panose="02010600030101010101" pitchFamily="2" charset="-122"/>
                <a:ea typeface="宋体" panose="02010600030101010101" pitchFamily="2" charset="-122"/>
              </a:rPr>
              <a:t>导体</a:t>
            </a:r>
            <a:r>
              <a:rPr lang="zh-CN" altLang="en-US" sz="3000" b="1" dirty="0">
                <a:solidFill>
                  <a:schemeClr val="hlink"/>
                </a:solidFill>
                <a:latin typeface="宋体" panose="02010600030101010101" pitchFamily="2" charset="-122"/>
                <a:ea typeface="宋体" panose="02010600030101010101" pitchFamily="2" charset="-122"/>
              </a:rPr>
              <a:t>：</a:t>
            </a:r>
            <a:r>
              <a:rPr lang="zh-CN" altLang="en-US" sz="3000" b="1" dirty="0">
                <a:latin typeface="宋体" panose="02010600030101010101" pitchFamily="2" charset="-122"/>
                <a:ea typeface="宋体" panose="02010600030101010101" pitchFamily="2" charset="-122"/>
              </a:rPr>
              <a:t>具有可自由运动电荷的物质或材料。</a:t>
            </a:r>
            <a:endParaRPr lang="zh-CN" altLang="en-US" sz="3000" b="1" dirty="0">
              <a:latin typeface="宋体" panose="02010600030101010101" pitchFamily="2" charset="-122"/>
              <a:ea typeface="宋体" panose="02010600030101010101" pitchFamily="2" charset="-122"/>
            </a:endParaRPr>
          </a:p>
          <a:p>
            <a:pPr marL="0" lvl="0" indent="0" eaLnBrk="1" hangingPunct="1">
              <a:spcBef>
                <a:spcPct val="0"/>
              </a:spcBef>
              <a:buClrTx/>
              <a:buSzTx/>
              <a:buFontTx/>
              <a:buNone/>
            </a:pPr>
            <a:r>
              <a:rPr lang="zh-CN" altLang="en-US" sz="3000" b="1" dirty="0">
                <a:latin typeface="宋体" panose="02010600030101010101" pitchFamily="2" charset="-122"/>
                <a:ea typeface="宋体" panose="02010600030101010101" pitchFamily="2" charset="-122"/>
              </a:rPr>
              <a:t>	 例如：金属，电解液。</a:t>
            </a:r>
            <a:r>
              <a:rPr lang="zh-CN" altLang="en-US" sz="3000" b="1" dirty="0">
                <a:latin typeface="Times New Roman" panose="02020603050405020304" pitchFamily="18" charset="0"/>
                <a:ea typeface="宋体" panose="02010600030101010101" pitchFamily="2" charset="-122"/>
              </a:rPr>
              <a:t> </a:t>
            </a:r>
            <a:endParaRPr lang="en-US" altLang="zh-CN" sz="3000" b="1" dirty="0">
              <a:latin typeface="Times New Roman" panose="02020603050405020304" pitchFamily="18" charset="0"/>
              <a:ea typeface="宋体" panose="02010600030101010101" pitchFamily="2" charset="-122"/>
            </a:endParaRPr>
          </a:p>
        </p:txBody>
      </p:sp>
      <p:sp>
        <p:nvSpPr>
          <p:cNvPr id="58374" name="Text Box 8"/>
          <p:cNvSpPr txBox="1"/>
          <p:nvPr/>
        </p:nvSpPr>
        <p:spPr>
          <a:xfrm>
            <a:off x="762000" y="3124200"/>
            <a:ext cx="3200400" cy="28352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spcBef>
                <a:spcPct val="50000"/>
              </a:spcBef>
              <a:buClrTx/>
              <a:buSzTx/>
              <a:buFontTx/>
              <a:buNone/>
            </a:pPr>
            <a:r>
              <a:rPr lang="zh-CN" altLang="en-US" sz="3000" b="1" u="sng" dirty="0">
                <a:solidFill>
                  <a:schemeClr val="hlink"/>
                </a:solidFill>
                <a:latin typeface="Times New Roman" panose="02020603050405020304" pitchFamily="18" charset="0"/>
                <a:ea typeface="宋体" panose="02010600030101010101" pitchFamily="2" charset="-122"/>
              </a:rPr>
              <a:t>导体在静电平衡状态下的特性</a:t>
            </a:r>
            <a:r>
              <a:rPr lang="zh-CN" altLang="en-US" sz="3000" b="1" dirty="0">
                <a:solidFill>
                  <a:schemeClr val="hlink"/>
                </a:solidFill>
                <a:latin typeface="Times New Roman" panose="02020603050405020304" pitchFamily="18" charset="0"/>
                <a:ea typeface="宋体" panose="02010600030101010101" pitchFamily="2" charset="-122"/>
              </a:rPr>
              <a:t>：</a:t>
            </a:r>
            <a:r>
              <a:rPr lang="zh-CN" altLang="en-US" sz="3000" b="1" dirty="0">
                <a:solidFill>
                  <a:srgbClr val="3333FF"/>
                </a:solidFill>
                <a:latin typeface="Times New Roman" panose="02020603050405020304" pitchFamily="18" charset="0"/>
                <a:ea typeface="宋体" panose="02010600030101010101" pitchFamily="2" charset="-122"/>
              </a:rPr>
              <a:t>宏观统计平均，导体内部任何一点没有净电荷且电场强度为零。</a:t>
            </a:r>
            <a:endParaRPr lang="zh-CN" altLang="en-US" sz="3000" b="1" dirty="0">
              <a:solidFill>
                <a:srgbClr val="3333FF"/>
              </a:solidFill>
              <a:latin typeface="Times New Roman" panose="02020603050405020304" pitchFamily="18" charset="0"/>
              <a:ea typeface="宋体" panose="02010600030101010101" pitchFamily="2" charset="-122"/>
            </a:endParaRPr>
          </a:p>
        </p:txBody>
      </p:sp>
      <p:sp>
        <p:nvSpPr>
          <p:cNvPr id="58375" name="Text Box 9"/>
          <p:cNvSpPr txBox="1"/>
          <p:nvPr/>
        </p:nvSpPr>
        <p:spPr>
          <a:xfrm>
            <a:off x="762000" y="6019800"/>
            <a:ext cx="3048000" cy="5492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zh-CN" altLang="en-US" sz="3000" b="1" u="sng" dirty="0">
                <a:solidFill>
                  <a:schemeClr val="hlink"/>
                </a:solidFill>
                <a:latin typeface="宋体" panose="02010600030101010101" pitchFamily="2" charset="-122"/>
                <a:ea typeface="宋体" panose="02010600030101010101" pitchFamily="2" charset="-122"/>
              </a:rPr>
              <a:t>无限薄导体壳</a:t>
            </a:r>
            <a:r>
              <a:rPr lang="zh-CN" altLang="en-US" sz="3000" b="1" dirty="0">
                <a:solidFill>
                  <a:schemeClr val="hlink"/>
                </a:solidFill>
                <a:latin typeface="宋体" panose="02010600030101010101" pitchFamily="2" charset="-122"/>
                <a:ea typeface="宋体" panose="02010600030101010101" pitchFamily="2" charset="-122"/>
              </a:rPr>
              <a:t>：</a:t>
            </a:r>
            <a:endParaRPr lang="en-US" altLang="zh-CN" sz="3000" b="1" dirty="0">
              <a:solidFill>
                <a:schemeClr va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Text Box 4"/>
          <p:cNvSpPr txBox="1"/>
          <p:nvPr/>
        </p:nvSpPr>
        <p:spPr>
          <a:xfrm>
            <a:off x="1981200" y="304800"/>
            <a:ext cx="5791200" cy="771525"/>
          </a:xfrm>
          <a:prstGeom prst="rect">
            <a:avLst/>
          </a:prstGeom>
          <a:no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4400" b="1" dirty="0">
                <a:solidFill>
                  <a:schemeClr val="folHlink"/>
                </a:solidFill>
                <a:latin typeface="宋体" panose="02010600030101010101" pitchFamily="2" charset="-122"/>
                <a:ea typeface="宋体" panose="02010600030101010101" pitchFamily="2" charset="-122"/>
              </a:rPr>
              <a:t>§</a:t>
            </a:r>
            <a:r>
              <a:rPr lang="en-US" altLang="zh-CN" sz="4400" b="1" dirty="0">
                <a:solidFill>
                  <a:schemeClr val="folHlink"/>
                </a:solidFill>
                <a:latin typeface="Times New Roman" panose="02020603050405020304" pitchFamily="18" charset="0"/>
                <a:ea typeface="宋体" panose="02010600030101010101" pitchFamily="2" charset="-122"/>
              </a:rPr>
              <a:t>2.6 </a:t>
            </a:r>
            <a:r>
              <a:rPr lang="zh-CN" altLang="en-US" sz="4400" b="1" dirty="0">
                <a:solidFill>
                  <a:schemeClr val="folHlink"/>
                </a:solidFill>
                <a:latin typeface="宋体" panose="02010600030101010101" pitchFamily="2" charset="-122"/>
                <a:ea typeface="宋体" panose="02010600030101010101" pitchFamily="2" charset="-122"/>
              </a:rPr>
              <a:t>静电场中的导体</a:t>
            </a:r>
            <a:r>
              <a:rPr lang="zh-CN" altLang="en-US" sz="4400" b="1" dirty="0">
                <a:solidFill>
                  <a:schemeClr val="folHlink"/>
                </a:solidFill>
                <a:latin typeface="Times New Roman" panose="02020603050405020304" pitchFamily="18" charset="0"/>
                <a:ea typeface="宋体" panose="02010600030101010101" pitchFamily="2" charset="-122"/>
              </a:rPr>
              <a:t> </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graphicFrame>
        <p:nvGraphicFramePr>
          <p:cNvPr id="60419" name="Object 5"/>
          <p:cNvGraphicFramePr>
            <a:graphicFrameLocks noChangeAspect="1"/>
          </p:cNvGraphicFramePr>
          <p:nvPr/>
        </p:nvGraphicFramePr>
        <p:xfrm>
          <a:off x="228600" y="1981200"/>
          <a:ext cx="4146550" cy="1981200"/>
        </p:xfrm>
        <a:graphic>
          <a:graphicData uri="http://schemas.openxmlformats.org/presentationml/2006/ole">
            <mc:AlternateContent xmlns:mc="http://schemas.openxmlformats.org/markup-compatibility/2006">
              <mc:Choice xmlns:v="urn:schemas-microsoft-com:vml" Requires="v">
                <p:oleObj spid="_x0000_s3130" name="" r:id="rId1" imgW="5114290" imgH="2435860" progId="Visio.Drawing.11">
                  <p:embed/>
                </p:oleObj>
              </mc:Choice>
              <mc:Fallback>
                <p:oleObj name="" r:id="rId1" imgW="5114290" imgH="2435860" progId="Visio.Drawing.11">
                  <p:embed/>
                  <p:pic>
                    <p:nvPicPr>
                      <p:cNvPr id="0" name="图片 3129"/>
                      <p:cNvPicPr/>
                      <p:nvPr/>
                    </p:nvPicPr>
                    <p:blipFill>
                      <a:blip r:embed="rId2"/>
                      <a:stretch>
                        <a:fillRect/>
                      </a:stretch>
                    </p:blipFill>
                    <p:spPr>
                      <a:xfrm>
                        <a:off x="228600" y="1981200"/>
                        <a:ext cx="4146550" cy="1981200"/>
                      </a:xfrm>
                      <a:prstGeom prst="rect">
                        <a:avLst/>
                      </a:prstGeom>
                      <a:noFill/>
                      <a:ln w="38100">
                        <a:noFill/>
                        <a:miter/>
                      </a:ln>
                    </p:spPr>
                  </p:pic>
                </p:oleObj>
              </mc:Fallback>
            </mc:AlternateContent>
          </a:graphicData>
        </a:graphic>
      </p:graphicFrame>
      <p:graphicFrame>
        <p:nvGraphicFramePr>
          <p:cNvPr id="60420" name="Object 6"/>
          <p:cNvGraphicFramePr>
            <a:graphicFrameLocks noChangeAspect="1"/>
          </p:cNvGraphicFramePr>
          <p:nvPr/>
        </p:nvGraphicFramePr>
        <p:xfrm>
          <a:off x="4724400" y="1981200"/>
          <a:ext cx="4146550" cy="1981200"/>
        </p:xfrm>
        <a:graphic>
          <a:graphicData uri="http://schemas.openxmlformats.org/presentationml/2006/ole">
            <mc:AlternateContent xmlns:mc="http://schemas.openxmlformats.org/markup-compatibility/2006">
              <mc:Choice xmlns:v="urn:schemas-microsoft-com:vml" Requires="v">
                <p:oleObj spid="_x0000_s3131" name="" r:id="rId3" imgW="5114290" imgH="2435860" progId="Visio.Drawing.11">
                  <p:embed/>
                </p:oleObj>
              </mc:Choice>
              <mc:Fallback>
                <p:oleObj name="" r:id="rId3" imgW="5114290" imgH="2435860" progId="Visio.Drawing.11">
                  <p:embed/>
                  <p:pic>
                    <p:nvPicPr>
                      <p:cNvPr id="0" name="图片 3130"/>
                      <p:cNvPicPr/>
                      <p:nvPr/>
                    </p:nvPicPr>
                    <p:blipFill>
                      <a:blip r:embed="rId4"/>
                      <a:stretch>
                        <a:fillRect/>
                      </a:stretch>
                    </p:blipFill>
                    <p:spPr>
                      <a:xfrm>
                        <a:off x="4724400" y="1981200"/>
                        <a:ext cx="4146550" cy="1981200"/>
                      </a:xfrm>
                      <a:prstGeom prst="rect">
                        <a:avLst/>
                      </a:prstGeom>
                      <a:noFill/>
                      <a:ln w="38100">
                        <a:noFill/>
                        <a:miter/>
                      </a:ln>
                    </p:spPr>
                  </p:pic>
                </p:oleObj>
              </mc:Fallback>
            </mc:AlternateContent>
          </a:graphicData>
        </a:graphic>
      </p:graphicFrame>
      <p:sp>
        <p:nvSpPr>
          <p:cNvPr id="60421" name="Text Box 7"/>
          <p:cNvSpPr txBox="1"/>
          <p:nvPr/>
        </p:nvSpPr>
        <p:spPr>
          <a:xfrm>
            <a:off x="457200" y="4572000"/>
            <a:ext cx="3581400" cy="14192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lnSpc>
                <a:spcPct val="120000"/>
              </a:lnSpc>
              <a:spcBef>
                <a:spcPct val="50000"/>
              </a:spcBef>
              <a:buClrTx/>
              <a:buSzTx/>
              <a:buFontTx/>
              <a:buNone/>
            </a:pPr>
            <a:r>
              <a:rPr lang="zh-CN" altLang="en-US" sz="3000" b="1" u="sng" dirty="0">
                <a:solidFill>
                  <a:schemeClr val="hlink"/>
                </a:solidFill>
                <a:latin typeface="宋体" panose="02010600030101010101" pitchFamily="2" charset="-122"/>
                <a:ea typeface="宋体" panose="02010600030101010101" pitchFamily="2" charset="-122"/>
              </a:rPr>
              <a:t>导体接地</a:t>
            </a:r>
            <a:endParaRPr lang="zh-CN" altLang="en-US" sz="3000" b="1" u="sng" dirty="0">
              <a:solidFill>
                <a:schemeClr val="hlink"/>
              </a:solidFill>
              <a:latin typeface="宋体" panose="02010600030101010101" pitchFamily="2" charset="-122"/>
              <a:ea typeface="宋体" panose="02010600030101010101" pitchFamily="2" charset="-122"/>
            </a:endParaRPr>
          </a:p>
          <a:p>
            <a:pPr marL="0" lvl="0" indent="0" algn="ctr" eaLnBrk="1" hangingPunct="1">
              <a:lnSpc>
                <a:spcPct val="120000"/>
              </a:lnSpc>
              <a:spcBef>
                <a:spcPct val="50000"/>
              </a:spcBef>
              <a:buClrTx/>
              <a:buSzTx/>
              <a:buFontTx/>
              <a:buNone/>
            </a:pPr>
            <a:r>
              <a:rPr lang="zh-CN" altLang="en-US" sz="3000" b="1" dirty="0">
                <a:latin typeface="宋体" panose="02010600030101010101" pitchFamily="2" charset="-122"/>
                <a:ea typeface="宋体" panose="02010600030101010101" pitchFamily="2" charset="-122"/>
              </a:rPr>
              <a:t>（理想化模型</a:t>
            </a:r>
            <a:r>
              <a:rPr lang="zh-CN" altLang="en-US" sz="3000" b="1" dirty="0">
                <a:latin typeface="Times New Roman" panose="02020603050405020304" pitchFamily="18" charset="0"/>
                <a:ea typeface="宋体" panose="02010600030101010101" pitchFamily="2" charset="-122"/>
              </a:rPr>
              <a:t>）</a:t>
            </a:r>
            <a:endParaRPr lang="en-US" altLang="zh-CN" sz="2400" dirty="0">
              <a:latin typeface="Times New Roman" panose="02020603050405020304" pitchFamily="18" charset="0"/>
              <a:ea typeface="宋体" panose="02010600030101010101" pitchFamily="2" charset="-122"/>
            </a:endParaRPr>
          </a:p>
        </p:txBody>
      </p:sp>
      <p:sp>
        <p:nvSpPr>
          <p:cNvPr id="60422" name="Text Box 9"/>
          <p:cNvSpPr txBox="1"/>
          <p:nvPr/>
        </p:nvSpPr>
        <p:spPr>
          <a:xfrm>
            <a:off x="4876800" y="4572000"/>
            <a:ext cx="3810000" cy="14192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lnSpc>
                <a:spcPct val="120000"/>
              </a:lnSpc>
              <a:spcBef>
                <a:spcPct val="50000"/>
              </a:spcBef>
              <a:buClrTx/>
              <a:buSzTx/>
              <a:buFontTx/>
              <a:buNone/>
            </a:pPr>
            <a:r>
              <a:rPr lang="zh-CN" altLang="en-US" sz="3000" b="1" u="sng" dirty="0">
                <a:solidFill>
                  <a:schemeClr val="hlink"/>
                </a:solidFill>
                <a:latin typeface="宋体" panose="02010600030101010101" pitchFamily="2" charset="-122"/>
                <a:ea typeface="宋体" panose="02010600030101010101" pitchFamily="2" charset="-122"/>
              </a:rPr>
              <a:t>保持导体电位为</a:t>
            </a:r>
            <a:r>
              <a:rPr lang="en-US" altLang="zh-CN" sz="3000" b="1" i="1" u="sng" dirty="0">
                <a:solidFill>
                  <a:schemeClr val="hlink"/>
                </a:solidFill>
                <a:latin typeface="宋体" panose="02010600030101010101" pitchFamily="2" charset="-122"/>
                <a:ea typeface="宋体" panose="02010600030101010101" pitchFamily="2" charset="-122"/>
              </a:rPr>
              <a:t>V</a:t>
            </a:r>
            <a:r>
              <a:rPr lang="en-US" altLang="zh-CN" sz="3000" b="1" u="sng" baseline="-30000" dirty="0">
                <a:solidFill>
                  <a:schemeClr val="hlink"/>
                </a:solidFill>
                <a:latin typeface="宋体" panose="02010600030101010101" pitchFamily="2" charset="-122"/>
                <a:ea typeface="宋体" panose="02010600030101010101" pitchFamily="2" charset="-122"/>
              </a:rPr>
              <a:t>0</a:t>
            </a:r>
            <a:endParaRPr lang="en-US" altLang="zh-CN" sz="3000" b="1" u="sng" dirty="0">
              <a:latin typeface="宋体" panose="02010600030101010101" pitchFamily="2" charset="-122"/>
              <a:ea typeface="宋体" panose="02010600030101010101" pitchFamily="2" charset="-122"/>
            </a:endParaRPr>
          </a:p>
          <a:p>
            <a:pPr marL="0" lvl="0" indent="0" algn="ctr" eaLnBrk="1" hangingPunct="1">
              <a:lnSpc>
                <a:spcPct val="120000"/>
              </a:lnSpc>
              <a:spcBef>
                <a:spcPct val="50000"/>
              </a:spcBef>
              <a:buClrTx/>
              <a:buSzTx/>
              <a:buFontTx/>
              <a:buNone/>
            </a:pPr>
            <a:r>
              <a:rPr lang="zh-CN" altLang="en-US" sz="3000" b="1" dirty="0">
                <a:latin typeface="宋体" panose="02010600030101010101" pitchFamily="2" charset="-122"/>
                <a:ea typeface="宋体" panose="02010600030101010101" pitchFamily="2" charset="-122"/>
              </a:rPr>
              <a:t>（理想化模型）</a:t>
            </a:r>
            <a:r>
              <a:rPr lang="zh-CN" altLang="en-US" sz="3000" b="1" dirty="0">
                <a:latin typeface="Times New Roman" panose="02020603050405020304" pitchFamily="18" charset="0"/>
                <a:ea typeface="宋体" panose="02010600030101010101" pitchFamily="2" charset="-122"/>
              </a:rPr>
              <a:t> </a:t>
            </a:r>
            <a:endParaRPr lang="en-US" altLang="zh-CN" sz="3000" b="1" dirty="0">
              <a:latin typeface="Times New Roman" panose="02020603050405020304" pitchFamily="18" charset="0"/>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Text Box 4"/>
          <p:cNvSpPr txBox="1"/>
          <p:nvPr/>
        </p:nvSpPr>
        <p:spPr>
          <a:xfrm>
            <a:off x="0" y="990600"/>
            <a:ext cx="3505200" cy="57943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spcBef>
                <a:spcPct val="50000"/>
              </a:spcBef>
              <a:buClrTx/>
              <a:buSzTx/>
              <a:buFontTx/>
              <a:buNone/>
            </a:pPr>
            <a:r>
              <a:rPr lang="zh-CN" altLang="en-US" b="1" dirty="0">
                <a:latin typeface="宋体" panose="02010600030101010101" pitchFamily="2" charset="-122"/>
                <a:ea typeface="宋体" panose="02010600030101010101" pitchFamily="2" charset="-122"/>
              </a:rPr>
              <a:t>二、导体系的电容 </a:t>
            </a:r>
            <a:endParaRPr lang="en-US" altLang="zh-CN" b="1" dirty="0">
              <a:latin typeface="宋体" panose="02010600030101010101" pitchFamily="2" charset="-122"/>
              <a:ea typeface="宋体" panose="02010600030101010101" pitchFamily="2" charset="-122"/>
            </a:endParaRPr>
          </a:p>
        </p:txBody>
      </p:sp>
      <p:sp>
        <p:nvSpPr>
          <p:cNvPr id="62467" name="Text Box 5"/>
          <p:cNvSpPr txBox="1"/>
          <p:nvPr/>
        </p:nvSpPr>
        <p:spPr>
          <a:xfrm>
            <a:off x="1981200" y="152400"/>
            <a:ext cx="5791200" cy="771525"/>
          </a:xfrm>
          <a:prstGeom prst="rect">
            <a:avLst/>
          </a:prstGeom>
          <a:no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4400" b="1" dirty="0">
                <a:solidFill>
                  <a:schemeClr val="folHlink"/>
                </a:solidFill>
                <a:latin typeface="宋体" panose="02010600030101010101" pitchFamily="2" charset="-122"/>
                <a:ea typeface="宋体" panose="02010600030101010101" pitchFamily="2" charset="-122"/>
              </a:rPr>
              <a:t>§</a:t>
            </a:r>
            <a:r>
              <a:rPr lang="en-US" altLang="zh-CN" sz="4400" b="1" dirty="0">
                <a:solidFill>
                  <a:schemeClr val="folHlink"/>
                </a:solidFill>
                <a:latin typeface="Times New Roman" panose="02020603050405020304" pitchFamily="18" charset="0"/>
                <a:ea typeface="宋体" panose="02010600030101010101" pitchFamily="2" charset="-122"/>
              </a:rPr>
              <a:t>2.6 </a:t>
            </a:r>
            <a:r>
              <a:rPr lang="zh-CN" altLang="en-US" sz="4400" b="1" dirty="0">
                <a:solidFill>
                  <a:schemeClr val="folHlink"/>
                </a:solidFill>
                <a:latin typeface="宋体" panose="02010600030101010101" pitchFamily="2" charset="-122"/>
                <a:ea typeface="宋体" panose="02010600030101010101" pitchFamily="2" charset="-122"/>
              </a:rPr>
              <a:t>静电场中的导体</a:t>
            </a:r>
            <a:r>
              <a:rPr lang="zh-CN" altLang="en-US" sz="4400" b="1" dirty="0">
                <a:solidFill>
                  <a:schemeClr val="folHlink"/>
                </a:solidFill>
                <a:latin typeface="Times New Roman" panose="02020603050405020304" pitchFamily="18" charset="0"/>
                <a:ea typeface="宋体" panose="02010600030101010101" pitchFamily="2" charset="-122"/>
              </a:rPr>
              <a:t> </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sp>
        <p:nvSpPr>
          <p:cNvPr id="62468" name="矩形 7"/>
          <p:cNvSpPr/>
          <p:nvPr/>
        </p:nvSpPr>
        <p:spPr>
          <a:xfrm>
            <a:off x="228600" y="1600200"/>
            <a:ext cx="8686800" cy="31083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spcBef>
                <a:spcPct val="0"/>
              </a:spcBef>
              <a:buClrTx/>
              <a:buSzTx/>
              <a:buFontTx/>
              <a:buNone/>
            </a:pPr>
            <a:r>
              <a:rPr lang="zh-CN" altLang="en-US" sz="2800" b="1" dirty="0">
                <a:latin typeface="华文仿宋" panose="02010600040101010101" pitchFamily="2" charset="-122"/>
                <a:ea typeface="华文仿宋" panose="02010600040101010101" pitchFamily="2" charset="-122"/>
              </a:rPr>
              <a:t>电容器广泛应用于电子设备的电路中：</a:t>
            </a:r>
            <a:endParaRPr lang="zh-CN" altLang="en-US" sz="2800" b="1" dirty="0">
              <a:latin typeface="华文仿宋" panose="02010600040101010101" pitchFamily="2" charset="-122"/>
              <a:ea typeface="华文仿宋" panose="02010600040101010101" pitchFamily="2" charset="-122"/>
            </a:endParaRPr>
          </a:p>
          <a:p>
            <a:pPr marL="0" lvl="0" indent="0" eaLnBrk="1" hangingPunct="1">
              <a:spcBef>
                <a:spcPct val="0"/>
              </a:spcBef>
              <a:buClrTx/>
              <a:buSzTx/>
              <a:buFontTx/>
              <a:buBlip>
                <a:blip r:embed="rId1"/>
              </a:buBlip>
            </a:pPr>
            <a:r>
              <a:rPr lang="zh-CN" altLang="en-US" sz="2800" dirty="0">
                <a:latin typeface="华文仿宋" panose="02010600040101010101" pitchFamily="2" charset="-122"/>
                <a:ea typeface="华文仿宋" panose="02010600040101010101" pitchFamily="2" charset="-122"/>
              </a:rPr>
              <a:t>在电子电路中，利用电容器来实现滤波、移相、隔直、旁路、选频等作用。</a:t>
            </a:r>
            <a:endParaRPr lang="zh-CN" altLang="en-US" sz="2800" dirty="0">
              <a:latin typeface="华文仿宋" panose="02010600040101010101" pitchFamily="2" charset="-122"/>
              <a:ea typeface="华文仿宋" panose="02010600040101010101" pitchFamily="2" charset="-122"/>
            </a:endParaRPr>
          </a:p>
          <a:p>
            <a:pPr marL="0" lvl="0" indent="0" eaLnBrk="1" hangingPunct="1">
              <a:spcBef>
                <a:spcPct val="0"/>
              </a:spcBef>
              <a:buClrTx/>
              <a:buSzTx/>
              <a:buFontTx/>
              <a:buBlip>
                <a:blip r:embed="rId1"/>
              </a:buBlip>
            </a:pPr>
            <a:r>
              <a:rPr lang="zh-CN" altLang="en-US" sz="2800" dirty="0">
                <a:latin typeface="华文仿宋" panose="02010600040101010101" pitchFamily="2" charset="-122"/>
                <a:ea typeface="华文仿宋" panose="02010600040101010101" pitchFamily="2" charset="-122"/>
              </a:rPr>
              <a:t>通过电容、电感、电阻的排布，可组合成各种功能的复杂电路。</a:t>
            </a:r>
            <a:endParaRPr lang="zh-CN" altLang="en-US" sz="2800" dirty="0">
              <a:latin typeface="华文仿宋" panose="02010600040101010101" pitchFamily="2" charset="-122"/>
              <a:ea typeface="华文仿宋" panose="02010600040101010101" pitchFamily="2" charset="-122"/>
            </a:endParaRPr>
          </a:p>
          <a:p>
            <a:pPr marL="0" lvl="0" indent="0" eaLnBrk="1" hangingPunct="1">
              <a:spcBef>
                <a:spcPct val="0"/>
              </a:spcBef>
              <a:buClrTx/>
              <a:buSzTx/>
              <a:buFontTx/>
              <a:buBlip>
                <a:blip r:embed="rId1"/>
              </a:buBlip>
            </a:pPr>
            <a:r>
              <a:rPr lang="en-US" altLang="zh-CN" sz="2800" dirty="0">
                <a:latin typeface="华文仿宋" panose="02010600040101010101" pitchFamily="2" charset="-122"/>
                <a:ea typeface="华文仿宋" panose="02010600040101010101" pitchFamily="2" charset="-122"/>
              </a:rPr>
              <a:t> </a:t>
            </a:r>
            <a:r>
              <a:rPr lang="zh-CN" altLang="en-US" sz="2800" dirty="0">
                <a:latin typeface="华文仿宋" panose="02010600040101010101" pitchFamily="2" charset="-122"/>
                <a:ea typeface="华文仿宋" panose="02010600040101010101" pitchFamily="2" charset="-122"/>
              </a:rPr>
              <a:t>在电力系统中，可利用电容器来改善系统的功率因数，以减少电能的损失和提高电气设备的利用率。</a:t>
            </a:r>
            <a:endParaRPr lang="zh-CN" altLang="en-US" sz="2800" dirty="0">
              <a:latin typeface="华文仿宋" panose="02010600040101010101" pitchFamily="2" charset="-122"/>
              <a:ea typeface="华文仿宋" panose="02010600040101010101" pitchFamily="2" charset="-122"/>
            </a:endParaRPr>
          </a:p>
        </p:txBody>
      </p:sp>
      <p:sp>
        <p:nvSpPr>
          <p:cNvPr id="62469" name="矩形 8"/>
          <p:cNvSpPr/>
          <p:nvPr/>
        </p:nvSpPr>
        <p:spPr>
          <a:xfrm>
            <a:off x="228600" y="4800600"/>
            <a:ext cx="8686800" cy="9540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spcBef>
                <a:spcPct val="0"/>
              </a:spcBef>
              <a:buClrTx/>
              <a:buSzTx/>
              <a:buFontTx/>
              <a:buNone/>
            </a:pPr>
            <a:r>
              <a:rPr lang="zh-CN" altLang="en-US" sz="2800" b="1" dirty="0">
                <a:solidFill>
                  <a:srgbClr val="FF0000"/>
                </a:solidFill>
                <a:latin typeface="Times New Roman" panose="02020603050405020304" pitchFamily="18" charset="0"/>
                <a:ea typeface="宋体" panose="02010600030101010101" pitchFamily="2" charset="-122"/>
              </a:rPr>
              <a:t>定义：</a:t>
            </a:r>
            <a:r>
              <a:rPr lang="zh-CN" altLang="en-US" sz="2800" b="1" dirty="0">
                <a:latin typeface="Times New Roman" panose="02020603050405020304" pitchFamily="18" charset="0"/>
                <a:ea typeface="宋体" panose="02010600030101010101" pitchFamily="2" charset="-122"/>
              </a:rPr>
              <a:t>电容是导体系统的一种基本属性，是描述导体系统储存电荷能力的物理量。</a:t>
            </a:r>
            <a:endParaRPr lang="zh-CN" altLang="en-US" sz="2800" b="1" dirty="0">
              <a:latin typeface="Times New Roman" panose="02020603050405020304" pitchFamily="18" charset="0"/>
              <a:ea typeface="宋体" panose="02010600030101010101" pitchFamily="2" charset="-122"/>
            </a:endParaRPr>
          </a:p>
        </p:txBody>
      </p:sp>
      <p:sp>
        <p:nvSpPr>
          <p:cNvPr id="62470" name="Rectangle 10"/>
          <p:cNvSpPr/>
          <p:nvPr/>
        </p:nvSpPr>
        <p:spPr>
          <a:xfrm>
            <a:off x="1219200" y="5867400"/>
            <a:ext cx="3276600" cy="554038"/>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spcBef>
                <a:spcPct val="0"/>
              </a:spcBef>
              <a:buClrTx/>
              <a:buSzTx/>
              <a:buFontTx/>
              <a:buNone/>
            </a:pPr>
            <a:r>
              <a:rPr lang="zh-CN" altLang="zh-CN" sz="3000" b="1" dirty="0">
                <a:solidFill>
                  <a:srgbClr val="FF0000"/>
                </a:solidFill>
                <a:latin typeface="Times New Roman" panose="02020603050405020304" pitchFamily="18" charset="0"/>
                <a:ea typeface="宋体" panose="02010600030101010101" pitchFamily="2" charset="-122"/>
              </a:rPr>
              <a:t>双导体系统电容：</a:t>
            </a:r>
            <a:endParaRPr lang="zh-CN" altLang="zh-CN" sz="2400" dirty="0">
              <a:latin typeface="Times New Roman" panose="02020603050405020304" pitchFamily="18" charset="0"/>
              <a:ea typeface="宋体" panose="02010600030101010101" pitchFamily="2" charset="-122"/>
            </a:endParaRPr>
          </a:p>
        </p:txBody>
      </p:sp>
      <p:graphicFrame>
        <p:nvGraphicFramePr>
          <p:cNvPr id="62471" name="Object 9"/>
          <p:cNvGraphicFramePr>
            <a:graphicFrameLocks noChangeAspect="1"/>
          </p:cNvGraphicFramePr>
          <p:nvPr/>
        </p:nvGraphicFramePr>
        <p:xfrm>
          <a:off x="5029200" y="5495925"/>
          <a:ext cx="2190750" cy="1362075"/>
        </p:xfrm>
        <a:graphic>
          <a:graphicData uri="http://schemas.openxmlformats.org/presentationml/2006/ole">
            <mc:AlternateContent xmlns:mc="http://schemas.openxmlformats.org/markup-compatibility/2006">
              <mc:Choice xmlns:v="urn:schemas-microsoft-com:vml" Requires="v">
                <p:oleObj spid="_x0000_s3135" name="" r:id="rId2" imgW="685800" imgH="431800" progId="Equation.DSMT4">
                  <p:embed/>
                </p:oleObj>
              </mc:Choice>
              <mc:Fallback>
                <p:oleObj name="" r:id="rId2" imgW="685800" imgH="431800" progId="Equation.DSMT4">
                  <p:embed/>
                  <p:pic>
                    <p:nvPicPr>
                      <p:cNvPr id="0" name="图片 3134"/>
                      <p:cNvPicPr/>
                      <p:nvPr/>
                    </p:nvPicPr>
                    <p:blipFill>
                      <a:blip r:embed="rId3"/>
                      <a:stretch>
                        <a:fillRect/>
                      </a:stretch>
                    </p:blipFill>
                    <p:spPr>
                      <a:xfrm>
                        <a:off x="5029200" y="5495925"/>
                        <a:ext cx="2190750" cy="1362075"/>
                      </a:xfrm>
                      <a:prstGeom prst="rect">
                        <a:avLst/>
                      </a:prstGeom>
                      <a:noFill/>
                      <a:ln w="38100">
                        <a:noFill/>
                        <a:miter/>
                      </a:ln>
                    </p:spPr>
                  </p:pic>
                </p:oleObj>
              </mc:Fallback>
            </mc:AlternateContent>
          </a:graphicData>
        </a:graphic>
      </p:graphicFrame>
      <p:sp>
        <p:nvSpPr>
          <p:cNvPr id="62472" name="Rectangle 11"/>
          <p:cNvSpPr/>
          <p:nvPr/>
        </p:nvSpPr>
        <p:spPr>
          <a:xfrm>
            <a:off x="0" y="1819275"/>
            <a:ext cx="9144000" cy="45720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defTabSz="914400">
              <a:spcBef>
                <a:spcPct val="0"/>
              </a:spcBef>
              <a:buClrTx/>
              <a:buSzTx/>
              <a:buFontTx/>
              <a:buNone/>
              <a:tabLst>
                <a:tab pos="457200" algn="l"/>
              </a:tabLst>
            </a:pPr>
            <a:endParaRPr lang="zh-CN" altLang="zh-CN" sz="2400" dirty="0">
              <a:latin typeface="Times New Roman" panose="02020603050405020304" pitchFamily="18" charset="0"/>
              <a:ea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Text Box 5"/>
          <p:cNvSpPr txBox="1"/>
          <p:nvPr/>
        </p:nvSpPr>
        <p:spPr>
          <a:xfrm>
            <a:off x="1981200" y="152400"/>
            <a:ext cx="5791200" cy="771525"/>
          </a:xfrm>
          <a:prstGeom prst="rect">
            <a:avLst/>
          </a:prstGeom>
          <a:no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4400" b="1" dirty="0">
                <a:solidFill>
                  <a:schemeClr val="folHlink"/>
                </a:solidFill>
                <a:latin typeface="宋体" panose="02010600030101010101" pitchFamily="2" charset="-122"/>
                <a:ea typeface="宋体" panose="02010600030101010101" pitchFamily="2" charset="-122"/>
              </a:rPr>
              <a:t>§</a:t>
            </a:r>
            <a:r>
              <a:rPr lang="en-US" altLang="zh-CN" sz="4400" b="1" dirty="0">
                <a:solidFill>
                  <a:schemeClr val="folHlink"/>
                </a:solidFill>
                <a:latin typeface="Times New Roman" panose="02020603050405020304" pitchFamily="18" charset="0"/>
                <a:ea typeface="宋体" panose="02010600030101010101" pitchFamily="2" charset="-122"/>
              </a:rPr>
              <a:t>2.6 </a:t>
            </a:r>
            <a:r>
              <a:rPr lang="zh-CN" altLang="en-US" sz="4400" b="1" dirty="0">
                <a:solidFill>
                  <a:schemeClr val="folHlink"/>
                </a:solidFill>
                <a:latin typeface="宋体" panose="02010600030101010101" pitchFamily="2" charset="-122"/>
                <a:ea typeface="宋体" panose="02010600030101010101" pitchFamily="2" charset="-122"/>
              </a:rPr>
              <a:t>静电场中的导体</a:t>
            </a:r>
            <a:r>
              <a:rPr lang="zh-CN" altLang="en-US" sz="4400" b="1" dirty="0">
                <a:solidFill>
                  <a:schemeClr val="folHlink"/>
                </a:solidFill>
                <a:latin typeface="Times New Roman" panose="02020603050405020304" pitchFamily="18" charset="0"/>
                <a:ea typeface="宋体" panose="02010600030101010101" pitchFamily="2" charset="-122"/>
              </a:rPr>
              <a:t> </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sp>
        <p:nvSpPr>
          <p:cNvPr id="64515" name="Text Box 6"/>
          <p:cNvSpPr txBox="1"/>
          <p:nvPr/>
        </p:nvSpPr>
        <p:spPr>
          <a:xfrm>
            <a:off x="457200" y="1295400"/>
            <a:ext cx="8382000" cy="10064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spcBef>
                <a:spcPct val="50000"/>
              </a:spcBef>
              <a:buClrTx/>
              <a:buSzTx/>
              <a:buFontTx/>
              <a:buNone/>
            </a:pPr>
            <a:r>
              <a:rPr lang="zh-CN" altLang="en-US" sz="3000" b="1" dirty="0">
                <a:latin typeface="Times New Roman" panose="02020603050405020304" pitchFamily="18" charset="0"/>
                <a:ea typeface="宋体" panose="02010600030101010101" pitchFamily="2" charset="-122"/>
              </a:rPr>
              <a:t>可证明各导体的电位和各个导体的总带电量之间有如下的线性关系：</a:t>
            </a:r>
            <a:endParaRPr lang="zh-CN" altLang="en-US" sz="3000" b="1" dirty="0">
              <a:latin typeface="Times New Roman" panose="02020603050405020304" pitchFamily="18" charset="0"/>
              <a:ea typeface="宋体" panose="02010600030101010101" pitchFamily="2" charset="-122"/>
            </a:endParaRPr>
          </a:p>
        </p:txBody>
      </p:sp>
      <p:graphicFrame>
        <p:nvGraphicFramePr>
          <p:cNvPr id="64516" name="Object 9"/>
          <p:cNvGraphicFramePr>
            <a:graphicFrameLocks noChangeAspect="1"/>
          </p:cNvGraphicFramePr>
          <p:nvPr/>
        </p:nvGraphicFramePr>
        <p:xfrm>
          <a:off x="609600" y="2514600"/>
          <a:ext cx="5106988" cy="2220913"/>
        </p:xfrm>
        <a:graphic>
          <a:graphicData uri="http://schemas.openxmlformats.org/presentationml/2006/ole">
            <mc:AlternateContent xmlns:mc="http://schemas.openxmlformats.org/markup-compatibility/2006">
              <mc:Choice xmlns:v="urn:schemas-microsoft-com:vml" Requires="v">
                <p:oleObj spid="_x0000_s3134" name="" r:id="rId1" imgW="5105400" imgH="2222500" progId="Equation.3">
                  <p:embed/>
                </p:oleObj>
              </mc:Choice>
              <mc:Fallback>
                <p:oleObj name="" r:id="rId1" imgW="5105400" imgH="2222500" progId="Equation.3">
                  <p:embed/>
                  <p:pic>
                    <p:nvPicPr>
                      <p:cNvPr id="0" name="图片 3133"/>
                      <p:cNvPicPr/>
                      <p:nvPr/>
                    </p:nvPicPr>
                    <p:blipFill>
                      <a:blip r:embed="rId2"/>
                      <a:stretch>
                        <a:fillRect/>
                      </a:stretch>
                    </p:blipFill>
                    <p:spPr>
                      <a:xfrm>
                        <a:off x="609600" y="2514600"/>
                        <a:ext cx="5106988" cy="2220913"/>
                      </a:xfrm>
                      <a:prstGeom prst="rect">
                        <a:avLst/>
                      </a:prstGeom>
                      <a:solidFill>
                        <a:srgbClr val="00FF00"/>
                      </a:solidFill>
                      <a:ln w="38100">
                        <a:noFill/>
                        <a:miter/>
                      </a:ln>
                    </p:spPr>
                  </p:pic>
                </p:oleObj>
              </mc:Fallback>
            </mc:AlternateContent>
          </a:graphicData>
        </a:graphic>
      </p:graphicFrame>
      <p:graphicFrame>
        <p:nvGraphicFramePr>
          <p:cNvPr id="64517" name="Object 11"/>
          <p:cNvGraphicFramePr>
            <a:graphicFrameLocks noChangeAspect="1"/>
          </p:cNvGraphicFramePr>
          <p:nvPr/>
        </p:nvGraphicFramePr>
        <p:xfrm>
          <a:off x="5867400" y="2286000"/>
          <a:ext cx="3030538" cy="2606675"/>
        </p:xfrm>
        <a:graphic>
          <a:graphicData uri="http://schemas.openxmlformats.org/presentationml/2006/ole">
            <mc:AlternateContent xmlns:mc="http://schemas.openxmlformats.org/markup-compatibility/2006">
              <mc:Choice xmlns:v="urn:schemas-microsoft-com:vml" Requires="v">
                <p:oleObj spid="_x0000_s3137" name="" r:id="rId3" imgW="3600450" imgH="3094990" progId="Visio.Drawing.11">
                  <p:embed/>
                </p:oleObj>
              </mc:Choice>
              <mc:Fallback>
                <p:oleObj name="" r:id="rId3" imgW="3600450" imgH="3094990" progId="Visio.Drawing.11">
                  <p:embed/>
                  <p:pic>
                    <p:nvPicPr>
                      <p:cNvPr id="0" name="图片 3136"/>
                      <p:cNvPicPr/>
                      <p:nvPr/>
                    </p:nvPicPr>
                    <p:blipFill>
                      <a:blip r:embed="rId4"/>
                      <a:stretch>
                        <a:fillRect/>
                      </a:stretch>
                    </p:blipFill>
                    <p:spPr>
                      <a:xfrm>
                        <a:off x="5867400" y="2286000"/>
                        <a:ext cx="3030538" cy="2606675"/>
                      </a:xfrm>
                      <a:prstGeom prst="rect">
                        <a:avLst/>
                      </a:prstGeom>
                      <a:noFill/>
                      <a:ln w="31750" cap="flat" cmpd="sng">
                        <a:solidFill>
                          <a:srgbClr val="0000FF"/>
                        </a:solidFill>
                        <a:prstDash val="solid"/>
                        <a:miter/>
                        <a:headEnd type="none" w="med" len="med"/>
                        <a:tailEnd type="none" w="med" len="med"/>
                      </a:ln>
                    </p:spPr>
                  </p:pic>
                </p:oleObj>
              </mc:Fallback>
            </mc:AlternateContent>
          </a:graphicData>
        </a:graphic>
      </p:graphicFrame>
      <p:graphicFrame>
        <p:nvGraphicFramePr>
          <p:cNvPr id="64518" name="Object 12"/>
          <p:cNvGraphicFramePr>
            <a:graphicFrameLocks noChangeAspect="1"/>
          </p:cNvGraphicFramePr>
          <p:nvPr/>
        </p:nvGraphicFramePr>
        <p:xfrm>
          <a:off x="606425" y="4719638"/>
          <a:ext cx="8096250" cy="1976437"/>
        </p:xfrm>
        <a:graphic>
          <a:graphicData uri="http://schemas.openxmlformats.org/presentationml/2006/ole">
            <mc:AlternateContent xmlns:mc="http://schemas.openxmlformats.org/markup-compatibility/2006">
              <mc:Choice xmlns:v="urn:schemas-microsoft-com:vml" Requires="v">
                <p:oleObj spid="_x0000_s3136" name="" r:id="rId5" imgW="8096885" imgH="1981200" progId="Word.Document.8">
                  <p:embed/>
                </p:oleObj>
              </mc:Choice>
              <mc:Fallback>
                <p:oleObj name="" r:id="rId5" imgW="8096885" imgH="1981200" progId="Word.Document.8">
                  <p:embed/>
                  <p:pic>
                    <p:nvPicPr>
                      <p:cNvPr id="0" name="图片 3135"/>
                      <p:cNvPicPr/>
                      <p:nvPr/>
                    </p:nvPicPr>
                    <p:blipFill>
                      <a:blip r:embed="rId6"/>
                      <a:stretch>
                        <a:fillRect/>
                      </a:stretch>
                    </p:blipFill>
                    <p:spPr>
                      <a:xfrm>
                        <a:off x="606425" y="4719638"/>
                        <a:ext cx="8096250" cy="1976437"/>
                      </a:xfrm>
                      <a:prstGeom prst="rect">
                        <a:avLst/>
                      </a:prstGeom>
                      <a:noFill/>
                      <a:ln w="38100">
                        <a:noFill/>
                        <a:miter/>
                      </a:ln>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5538" name="Object 5"/>
          <p:cNvGraphicFramePr>
            <a:graphicFrameLocks noChangeAspect="1"/>
          </p:cNvGraphicFramePr>
          <p:nvPr/>
        </p:nvGraphicFramePr>
        <p:xfrm>
          <a:off x="125413" y="1295400"/>
          <a:ext cx="8875712" cy="5310188"/>
        </p:xfrm>
        <a:graphic>
          <a:graphicData uri="http://schemas.openxmlformats.org/presentationml/2006/ole">
            <mc:AlternateContent xmlns:mc="http://schemas.openxmlformats.org/markup-compatibility/2006">
              <mc:Choice xmlns:v="urn:schemas-microsoft-com:vml" Requires="v">
                <p:oleObj spid="_x0000_s3138" name="" r:id="rId1" imgW="9018905" imgH="5402580" progId="Word.Document.8">
                  <p:embed/>
                </p:oleObj>
              </mc:Choice>
              <mc:Fallback>
                <p:oleObj name="" r:id="rId1" imgW="9018905" imgH="5402580" progId="Word.Document.8">
                  <p:embed/>
                  <p:pic>
                    <p:nvPicPr>
                      <p:cNvPr id="0" name="图片 3137"/>
                      <p:cNvPicPr/>
                      <p:nvPr/>
                    </p:nvPicPr>
                    <p:blipFill>
                      <a:blip r:embed="rId2"/>
                      <a:stretch>
                        <a:fillRect/>
                      </a:stretch>
                    </p:blipFill>
                    <p:spPr>
                      <a:xfrm>
                        <a:off x="125413" y="1295400"/>
                        <a:ext cx="8875712" cy="5310188"/>
                      </a:xfrm>
                      <a:prstGeom prst="rect">
                        <a:avLst/>
                      </a:prstGeom>
                      <a:noFill/>
                      <a:ln w="38100">
                        <a:noFill/>
                        <a:miter/>
                      </a:ln>
                    </p:spPr>
                  </p:pic>
                </p:oleObj>
              </mc:Fallback>
            </mc:AlternateContent>
          </a:graphicData>
        </a:graphic>
      </p:graphicFrame>
      <p:sp>
        <p:nvSpPr>
          <p:cNvPr id="65539" name="Text Box 6"/>
          <p:cNvSpPr txBox="1"/>
          <p:nvPr/>
        </p:nvSpPr>
        <p:spPr>
          <a:xfrm>
            <a:off x="1981200" y="304800"/>
            <a:ext cx="5791200" cy="771525"/>
          </a:xfrm>
          <a:prstGeom prst="rect">
            <a:avLst/>
          </a:prstGeom>
          <a:no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4400" b="1" dirty="0">
                <a:solidFill>
                  <a:schemeClr val="folHlink"/>
                </a:solidFill>
                <a:latin typeface="宋体" panose="02010600030101010101" pitchFamily="2" charset="-122"/>
                <a:ea typeface="宋体" panose="02010600030101010101" pitchFamily="2" charset="-122"/>
              </a:rPr>
              <a:t>§</a:t>
            </a:r>
            <a:r>
              <a:rPr lang="en-US" altLang="zh-CN" sz="4400" b="1" dirty="0">
                <a:solidFill>
                  <a:schemeClr val="folHlink"/>
                </a:solidFill>
                <a:latin typeface="Times New Roman" panose="02020603050405020304" pitchFamily="18" charset="0"/>
                <a:ea typeface="宋体" panose="02010600030101010101" pitchFamily="2" charset="-122"/>
              </a:rPr>
              <a:t>2.6 </a:t>
            </a:r>
            <a:r>
              <a:rPr lang="zh-CN" altLang="en-US" sz="4400" b="1" dirty="0">
                <a:solidFill>
                  <a:schemeClr val="folHlink"/>
                </a:solidFill>
                <a:latin typeface="宋体" panose="02010600030101010101" pitchFamily="2" charset="-122"/>
                <a:ea typeface="宋体" panose="02010600030101010101" pitchFamily="2" charset="-122"/>
              </a:rPr>
              <a:t>静电场中的导体</a:t>
            </a:r>
            <a:r>
              <a:rPr lang="zh-CN" altLang="en-US" sz="4400" b="1" dirty="0">
                <a:solidFill>
                  <a:schemeClr val="folHlink"/>
                </a:solidFill>
                <a:latin typeface="Times New Roman" panose="02020603050405020304" pitchFamily="18" charset="0"/>
                <a:ea typeface="宋体" panose="02010600030101010101" pitchFamily="2" charset="-122"/>
              </a:rPr>
              <a:t> </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sp>
        <p:nvSpPr>
          <p:cNvPr id="65540" name="AutoShape 7">
            <a:hlinkClick r:id="" action="ppaction://noaction">
              <a:snd r:embed="rId3" name="applause.wav"/>
            </a:hlinkClick>
          </p:cNvPr>
          <p:cNvSpPr/>
          <p:nvPr/>
        </p:nvSpPr>
        <p:spPr>
          <a:xfrm>
            <a:off x="161925" y="6096000"/>
            <a:ext cx="685800" cy="533400"/>
          </a:xfrm>
          <a:prstGeom prst="actionButtonSound">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Text Box 4"/>
          <p:cNvSpPr txBox="1"/>
          <p:nvPr/>
        </p:nvSpPr>
        <p:spPr>
          <a:xfrm>
            <a:off x="1981200" y="304800"/>
            <a:ext cx="5791200" cy="771525"/>
          </a:xfrm>
          <a:prstGeom prst="rect">
            <a:avLst/>
          </a:prstGeom>
          <a:no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4400" b="1" dirty="0">
                <a:solidFill>
                  <a:schemeClr val="folHlink"/>
                </a:solidFill>
                <a:latin typeface="宋体" panose="02010600030101010101" pitchFamily="2" charset="-122"/>
                <a:ea typeface="宋体" panose="02010600030101010101" pitchFamily="2" charset="-122"/>
              </a:rPr>
              <a:t>§</a:t>
            </a:r>
            <a:r>
              <a:rPr lang="en-US" altLang="zh-CN" sz="4400" b="1" dirty="0">
                <a:solidFill>
                  <a:schemeClr val="folHlink"/>
                </a:solidFill>
                <a:latin typeface="Times New Roman" panose="02020603050405020304" pitchFamily="18" charset="0"/>
                <a:ea typeface="宋体" panose="02010600030101010101" pitchFamily="2" charset="-122"/>
              </a:rPr>
              <a:t>2.6 </a:t>
            </a:r>
            <a:r>
              <a:rPr lang="zh-CN" altLang="en-US" sz="4400" b="1" dirty="0">
                <a:solidFill>
                  <a:schemeClr val="folHlink"/>
                </a:solidFill>
                <a:latin typeface="宋体" panose="02010600030101010101" pitchFamily="2" charset="-122"/>
                <a:ea typeface="宋体" panose="02010600030101010101" pitchFamily="2" charset="-122"/>
              </a:rPr>
              <a:t>静电场中的导体</a:t>
            </a:r>
            <a:r>
              <a:rPr lang="zh-CN" altLang="en-US" sz="4400" b="1" dirty="0">
                <a:solidFill>
                  <a:schemeClr val="folHlink"/>
                </a:solidFill>
                <a:latin typeface="Times New Roman" panose="02020603050405020304" pitchFamily="18" charset="0"/>
                <a:ea typeface="宋体" panose="02010600030101010101" pitchFamily="2" charset="-122"/>
              </a:rPr>
              <a:t> </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graphicFrame>
        <p:nvGraphicFramePr>
          <p:cNvPr id="66563" name="Object 5"/>
          <p:cNvGraphicFramePr>
            <a:graphicFrameLocks noChangeAspect="1"/>
          </p:cNvGraphicFramePr>
          <p:nvPr/>
        </p:nvGraphicFramePr>
        <p:xfrm>
          <a:off x="374650" y="1298575"/>
          <a:ext cx="7620000" cy="1125538"/>
        </p:xfrm>
        <a:graphic>
          <a:graphicData uri="http://schemas.openxmlformats.org/presentationml/2006/ole">
            <mc:AlternateContent xmlns:mc="http://schemas.openxmlformats.org/markup-compatibility/2006">
              <mc:Choice xmlns:v="urn:schemas-microsoft-com:vml" Requires="v">
                <p:oleObj spid="_x0000_s3139" name="" r:id="rId1" imgW="7865110" imgH="1172210" progId="Word.Document.8">
                  <p:embed/>
                </p:oleObj>
              </mc:Choice>
              <mc:Fallback>
                <p:oleObj name="" r:id="rId1" imgW="7865110" imgH="1172210" progId="Word.Document.8">
                  <p:embed/>
                  <p:pic>
                    <p:nvPicPr>
                      <p:cNvPr id="0" name="图片 3138"/>
                      <p:cNvPicPr/>
                      <p:nvPr/>
                    </p:nvPicPr>
                    <p:blipFill>
                      <a:blip r:embed="rId2"/>
                      <a:stretch>
                        <a:fillRect/>
                      </a:stretch>
                    </p:blipFill>
                    <p:spPr>
                      <a:xfrm>
                        <a:off x="374650" y="1298575"/>
                        <a:ext cx="7620000" cy="1125538"/>
                      </a:xfrm>
                      <a:prstGeom prst="rect">
                        <a:avLst/>
                      </a:prstGeom>
                      <a:noFill/>
                      <a:ln w="38100">
                        <a:noFill/>
                        <a:miter/>
                      </a:ln>
                    </p:spPr>
                  </p:pic>
                </p:oleObj>
              </mc:Fallback>
            </mc:AlternateContent>
          </a:graphicData>
        </a:graphic>
      </p:graphicFrame>
      <p:grpSp>
        <p:nvGrpSpPr>
          <p:cNvPr id="66564" name="Group 6"/>
          <p:cNvGrpSpPr/>
          <p:nvPr/>
        </p:nvGrpSpPr>
        <p:grpSpPr>
          <a:xfrm>
            <a:off x="533400" y="2514600"/>
            <a:ext cx="1865313" cy="1474788"/>
            <a:chOff x="624" y="1152"/>
            <a:chExt cx="1175" cy="929"/>
          </a:xfrm>
        </p:grpSpPr>
        <p:sp>
          <p:nvSpPr>
            <p:cNvPr id="66586" name="Line 7"/>
            <p:cNvSpPr/>
            <p:nvPr/>
          </p:nvSpPr>
          <p:spPr>
            <a:xfrm flipV="1">
              <a:off x="624" y="1728"/>
              <a:ext cx="528" cy="144"/>
            </a:xfrm>
            <a:prstGeom prst="line">
              <a:avLst/>
            </a:prstGeom>
            <a:ln w="9525" cap="flat" cmpd="sng">
              <a:solidFill>
                <a:schemeClr val="tx1"/>
              </a:solidFill>
              <a:prstDash val="solid"/>
              <a:headEnd type="none" w="med" len="med"/>
              <a:tailEnd type="triangle" w="med" len="med"/>
            </a:ln>
          </p:spPr>
        </p:sp>
        <p:sp>
          <p:nvSpPr>
            <p:cNvPr id="66587" name="Line 8"/>
            <p:cNvSpPr/>
            <p:nvPr/>
          </p:nvSpPr>
          <p:spPr>
            <a:xfrm flipV="1">
              <a:off x="624" y="1344"/>
              <a:ext cx="528" cy="528"/>
            </a:xfrm>
            <a:prstGeom prst="line">
              <a:avLst/>
            </a:prstGeom>
            <a:ln w="9525" cap="flat" cmpd="sng">
              <a:solidFill>
                <a:schemeClr val="tx1"/>
              </a:solidFill>
              <a:prstDash val="solid"/>
              <a:headEnd type="none" w="med" len="med"/>
              <a:tailEnd type="triangle" w="med" len="med"/>
            </a:ln>
          </p:spPr>
        </p:sp>
        <p:graphicFrame>
          <p:nvGraphicFramePr>
            <p:cNvPr id="66588" name="Object 9"/>
            <p:cNvGraphicFramePr>
              <a:graphicFrameLocks noChangeAspect="1"/>
            </p:cNvGraphicFramePr>
            <p:nvPr/>
          </p:nvGraphicFramePr>
          <p:xfrm>
            <a:off x="864" y="1776"/>
            <a:ext cx="169" cy="305"/>
          </p:xfrm>
          <a:graphic>
            <a:graphicData uri="http://schemas.openxmlformats.org/presentationml/2006/ole">
              <mc:AlternateContent xmlns:mc="http://schemas.openxmlformats.org/markup-compatibility/2006">
                <mc:Choice xmlns:v="urn:schemas-microsoft-com:vml" Requires="v">
                  <p:oleObj spid="_x0000_s3140" name="" r:id="rId3" imgW="127000" imgH="228600" progId="Equation.DSMT4">
                    <p:embed/>
                  </p:oleObj>
                </mc:Choice>
                <mc:Fallback>
                  <p:oleObj name="" r:id="rId3" imgW="127000" imgH="228600" progId="Equation.DSMT4">
                    <p:embed/>
                    <p:pic>
                      <p:nvPicPr>
                        <p:cNvPr id="0" name="图片 3139"/>
                        <p:cNvPicPr/>
                        <p:nvPr/>
                      </p:nvPicPr>
                      <p:blipFill>
                        <a:blip r:embed="rId4"/>
                        <a:stretch>
                          <a:fillRect/>
                        </a:stretch>
                      </p:blipFill>
                      <p:spPr>
                        <a:xfrm>
                          <a:off x="864" y="1776"/>
                          <a:ext cx="169" cy="305"/>
                        </a:xfrm>
                        <a:prstGeom prst="rect">
                          <a:avLst/>
                        </a:prstGeom>
                        <a:noFill/>
                        <a:ln w="38100">
                          <a:noFill/>
                          <a:miter/>
                        </a:ln>
                      </p:spPr>
                    </p:pic>
                  </p:oleObj>
                </mc:Fallback>
              </mc:AlternateContent>
            </a:graphicData>
          </a:graphic>
        </p:graphicFrame>
        <p:graphicFrame>
          <p:nvGraphicFramePr>
            <p:cNvPr id="66589" name="Object 10"/>
            <p:cNvGraphicFramePr>
              <a:graphicFrameLocks noChangeAspect="1"/>
            </p:cNvGraphicFramePr>
            <p:nvPr/>
          </p:nvGraphicFramePr>
          <p:xfrm>
            <a:off x="678" y="1296"/>
            <a:ext cx="186" cy="305"/>
          </p:xfrm>
          <a:graphic>
            <a:graphicData uri="http://schemas.openxmlformats.org/presentationml/2006/ole">
              <mc:AlternateContent xmlns:mc="http://schemas.openxmlformats.org/markup-compatibility/2006">
                <mc:Choice xmlns:v="urn:schemas-microsoft-com:vml" Requires="v">
                  <p:oleObj spid="_x0000_s3141" name="" r:id="rId5" imgW="139700" imgH="228600" progId="Equation.DSMT4">
                    <p:embed/>
                  </p:oleObj>
                </mc:Choice>
                <mc:Fallback>
                  <p:oleObj name="" r:id="rId5" imgW="139700" imgH="228600" progId="Equation.DSMT4">
                    <p:embed/>
                    <p:pic>
                      <p:nvPicPr>
                        <p:cNvPr id="0" name="图片 3140"/>
                        <p:cNvPicPr/>
                        <p:nvPr/>
                      </p:nvPicPr>
                      <p:blipFill>
                        <a:blip r:embed="rId6"/>
                        <a:stretch>
                          <a:fillRect/>
                        </a:stretch>
                      </p:blipFill>
                      <p:spPr>
                        <a:xfrm>
                          <a:off x="678" y="1296"/>
                          <a:ext cx="186" cy="305"/>
                        </a:xfrm>
                        <a:prstGeom prst="rect">
                          <a:avLst/>
                        </a:prstGeom>
                        <a:noFill/>
                        <a:ln w="38100">
                          <a:noFill/>
                          <a:miter/>
                        </a:ln>
                      </p:spPr>
                    </p:pic>
                  </p:oleObj>
                </mc:Fallback>
              </mc:AlternateContent>
            </a:graphicData>
          </a:graphic>
        </p:graphicFrame>
        <p:sp>
          <p:nvSpPr>
            <p:cNvPr id="66590" name="Line 11"/>
            <p:cNvSpPr/>
            <p:nvPr/>
          </p:nvSpPr>
          <p:spPr>
            <a:xfrm>
              <a:off x="1543" y="1152"/>
              <a:ext cx="0" cy="768"/>
            </a:xfrm>
            <a:prstGeom prst="line">
              <a:avLst/>
            </a:prstGeom>
            <a:ln w="9525" cap="flat" cmpd="sng">
              <a:solidFill>
                <a:schemeClr val="tx1"/>
              </a:solidFill>
              <a:prstDash val="dash"/>
              <a:headEnd type="none" w="med" len="med"/>
              <a:tailEnd type="none" w="med" len="med"/>
            </a:ln>
          </p:spPr>
        </p:sp>
        <p:graphicFrame>
          <p:nvGraphicFramePr>
            <p:cNvPr id="66591" name="Object 12"/>
            <p:cNvGraphicFramePr>
              <a:graphicFrameLocks noChangeAspect="1"/>
            </p:cNvGraphicFramePr>
            <p:nvPr/>
          </p:nvGraphicFramePr>
          <p:xfrm>
            <a:off x="1591" y="1584"/>
            <a:ext cx="208" cy="288"/>
          </p:xfrm>
          <a:graphic>
            <a:graphicData uri="http://schemas.openxmlformats.org/presentationml/2006/ole">
              <mc:AlternateContent xmlns:mc="http://schemas.openxmlformats.org/markup-compatibility/2006">
                <mc:Choice xmlns:v="urn:schemas-microsoft-com:vml" Requires="v">
                  <p:oleObj spid="_x0000_s3151" name="" r:id="rId7" imgW="165100" imgH="228600" progId="Equation.DSMT4">
                    <p:embed/>
                  </p:oleObj>
                </mc:Choice>
                <mc:Fallback>
                  <p:oleObj name="" r:id="rId7" imgW="165100" imgH="228600" progId="Equation.DSMT4">
                    <p:embed/>
                    <p:pic>
                      <p:nvPicPr>
                        <p:cNvPr id="0" name="图片 3150"/>
                        <p:cNvPicPr/>
                        <p:nvPr/>
                      </p:nvPicPr>
                      <p:blipFill>
                        <a:blip r:embed="rId8"/>
                        <a:stretch>
                          <a:fillRect/>
                        </a:stretch>
                      </p:blipFill>
                      <p:spPr>
                        <a:xfrm>
                          <a:off x="1591" y="1584"/>
                          <a:ext cx="208" cy="288"/>
                        </a:xfrm>
                        <a:prstGeom prst="rect">
                          <a:avLst/>
                        </a:prstGeom>
                        <a:noFill/>
                        <a:ln w="38100">
                          <a:noFill/>
                          <a:miter/>
                        </a:ln>
                      </p:spPr>
                    </p:pic>
                  </p:oleObj>
                </mc:Fallback>
              </mc:AlternateContent>
            </a:graphicData>
          </a:graphic>
        </p:graphicFrame>
        <p:graphicFrame>
          <p:nvGraphicFramePr>
            <p:cNvPr id="66592" name="Object 13"/>
            <p:cNvGraphicFramePr>
              <a:graphicFrameLocks noChangeAspect="1"/>
            </p:cNvGraphicFramePr>
            <p:nvPr/>
          </p:nvGraphicFramePr>
          <p:xfrm>
            <a:off x="1248" y="1200"/>
            <a:ext cx="201" cy="257"/>
          </p:xfrm>
          <a:graphic>
            <a:graphicData uri="http://schemas.openxmlformats.org/presentationml/2006/ole">
              <mc:AlternateContent xmlns:mc="http://schemas.openxmlformats.org/markup-compatibility/2006">
                <mc:Choice xmlns:v="urn:schemas-microsoft-com:vml" Requires="v">
                  <p:oleObj spid="_x0000_s3152" name="" r:id="rId9" imgW="177800" imgH="228600" progId="Equation.DSMT4">
                    <p:embed/>
                  </p:oleObj>
                </mc:Choice>
                <mc:Fallback>
                  <p:oleObj name="" r:id="rId9" imgW="177800" imgH="228600" progId="Equation.DSMT4">
                    <p:embed/>
                    <p:pic>
                      <p:nvPicPr>
                        <p:cNvPr id="0" name="图片 3151"/>
                        <p:cNvPicPr/>
                        <p:nvPr/>
                      </p:nvPicPr>
                      <p:blipFill>
                        <a:blip r:embed="rId10"/>
                        <a:stretch>
                          <a:fillRect/>
                        </a:stretch>
                      </p:blipFill>
                      <p:spPr>
                        <a:xfrm>
                          <a:off x="1248" y="1200"/>
                          <a:ext cx="201" cy="257"/>
                        </a:xfrm>
                        <a:prstGeom prst="rect">
                          <a:avLst/>
                        </a:prstGeom>
                        <a:noFill/>
                        <a:ln w="38100">
                          <a:noFill/>
                          <a:miter/>
                        </a:ln>
                      </p:spPr>
                    </p:pic>
                  </p:oleObj>
                </mc:Fallback>
              </mc:AlternateContent>
            </a:graphicData>
          </a:graphic>
        </p:graphicFrame>
        <p:graphicFrame>
          <p:nvGraphicFramePr>
            <p:cNvPr id="66593" name="Object 14"/>
            <p:cNvGraphicFramePr>
              <a:graphicFrameLocks noChangeAspect="1"/>
            </p:cNvGraphicFramePr>
            <p:nvPr/>
          </p:nvGraphicFramePr>
          <p:xfrm>
            <a:off x="1591" y="1248"/>
            <a:ext cx="183" cy="238"/>
          </p:xfrm>
          <a:graphic>
            <a:graphicData uri="http://schemas.openxmlformats.org/presentationml/2006/ole">
              <mc:AlternateContent xmlns:mc="http://schemas.openxmlformats.org/markup-compatibility/2006">
                <mc:Choice xmlns:v="urn:schemas-microsoft-com:vml" Requires="v">
                  <p:oleObj spid="_x0000_s3150" name="" r:id="rId11" imgW="127000" imgH="165100" progId="Equation.DSMT4">
                    <p:embed/>
                  </p:oleObj>
                </mc:Choice>
                <mc:Fallback>
                  <p:oleObj name="" r:id="rId11" imgW="127000" imgH="165100" progId="Equation.DSMT4">
                    <p:embed/>
                    <p:pic>
                      <p:nvPicPr>
                        <p:cNvPr id="0" name="图片 3149"/>
                        <p:cNvPicPr/>
                        <p:nvPr/>
                      </p:nvPicPr>
                      <p:blipFill>
                        <a:blip r:embed="rId12"/>
                        <a:stretch>
                          <a:fillRect/>
                        </a:stretch>
                      </p:blipFill>
                      <p:spPr>
                        <a:xfrm>
                          <a:off x="1591" y="1248"/>
                          <a:ext cx="183" cy="238"/>
                        </a:xfrm>
                        <a:prstGeom prst="rect">
                          <a:avLst/>
                        </a:prstGeom>
                        <a:noFill/>
                        <a:ln w="38100">
                          <a:noFill/>
                          <a:miter/>
                        </a:ln>
                      </p:spPr>
                    </p:pic>
                  </p:oleObj>
                </mc:Fallback>
              </mc:AlternateContent>
            </a:graphicData>
          </a:graphic>
        </p:graphicFrame>
        <p:graphicFrame>
          <p:nvGraphicFramePr>
            <p:cNvPr id="66594" name="Object 15"/>
            <p:cNvGraphicFramePr>
              <a:graphicFrameLocks noChangeAspect="1"/>
            </p:cNvGraphicFramePr>
            <p:nvPr/>
          </p:nvGraphicFramePr>
          <p:xfrm>
            <a:off x="1255" y="1632"/>
            <a:ext cx="183" cy="238"/>
          </p:xfrm>
          <a:graphic>
            <a:graphicData uri="http://schemas.openxmlformats.org/presentationml/2006/ole">
              <mc:AlternateContent xmlns:mc="http://schemas.openxmlformats.org/markup-compatibility/2006">
                <mc:Choice xmlns:v="urn:schemas-microsoft-com:vml" Requires="v">
                  <p:oleObj spid="_x0000_s3156" name="" r:id="rId13" imgW="127000" imgH="165100" progId="Equation.DSMT4">
                    <p:embed/>
                  </p:oleObj>
                </mc:Choice>
                <mc:Fallback>
                  <p:oleObj name="" r:id="rId13" imgW="127000" imgH="165100" progId="Equation.DSMT4">
                    <p:embed/>
                    <p:pic>
                      <p:nvPicPr>
                        <p:cNvPr id="0" name="图片 3155"/>
                        <p:cNvPicPr/>
                        <p:nvPr/>
                      </p:nvPicPr>
                      <p:blipFill>
                        <a:blip r:embed="rId14"/>
                        <a:stretch>
                          <a:fillRect/>
                        </a:stretch>
                      </p:blipFill>
                      <p:spPr>
                        <a:xfrm>
                          <a:off x="1255" y="1632"/>
                          <a:ext cx="183" cy="238"/>
                        </a:xfrm>
                        <a:prstGeom prst="rect">
                          <a:avLst/>
                        </a:prstGeom>
                        <a:noFill/>
                        <a:ln w="38100">
                          <a:noFill/>
                          <a:miter/>
                        </a:ln>
                      </p:spPr>
                    </p:pic>
                  </p:oleObj>
                </mc:Fallback>
              </mc:AlternateContent>
            </a:graphicData>
          </a:graphic>
        </p:graphicFrame>
      </p:grpSp>
      <p:grpSp>
        <p:nvGrpSpPr>
          <p:cNvPr id="66565" name="Group 31"/>
          <p:cNvGrpSpPr/>
          <p:nvPr/>
        </p:nvGrpSpPr>
        <p:grpSpPr>
          <a:xfrm>
            <a:off x="533400" y="4038600"/>
            <a:ext cx="7061200" cy="1550988"/>
            <a:chOff x="624" y="2544"/>
            <a:chExt cx="4448" cy="977"/>
          </a:xfrm>
        </p:grpSpPr>
        <p:grpSp>
          <p:nvGrpSpPr>
            <p:cNvPr id="66572" name="Group 32"/>
            <p:cNvGrpSpPr/>
            <p:nvPr/>
          </p:nvGrpSpPr>
          <p:grpSpPr>
            <a:xfrm>
              <a:off x="624" y="2592"/>
              <a:ext cx="1188" cy="929"/>
              <a:chOff x="624" y="2671"/>
              <a:chExt cx="1188" cy="929"/>
            </a:xfrm>
          </p:grpSpPr>
          <p:sp>
            <p:nvSpPr>
              <p:cNvPr id="66577" name="Line 33"/>
              <p:cNvSpPr/>
              <p:nvPr/>
            </p:nvSpPr>
            <p:spPr>
              <a:xfrm flipV="1">
                <a:off x="624" y="3247"/>
                <a:ext cx="528" cy="144"/>
              </a:xfrm>
              <a:prstGeom prst="line">
                <a:avLst/>
              </a:prstGeom>
              <a:ln w="9525" cap="flat" cmpd="sng">
                <a:solidFill>
                  <a:schemeClr val="tx1"/>
                </a:solidFill>
                <a:prstDash val="solid"/>
                <a:headEnd type="none" w="med" len="med"/>
                <a:tailEnd type="triangle" w="med" len="med"/>
              </a:ln>
            </p:spPr>
          </p:sp>
          <p:sp>
            <p:nvSpPr>
              <p:cNvPr id="66578" name="Line 34"/>
              <p:cNvSpPr/>
              <p:nvPr/>
            </p:nvSpPr>
            <p:spPr>
              <a:xfrm flipV="1">
                <a:off x="624" y="2863"/>
                <a:ext cx="528" cy="528"/>
              </a:xfrm>
              <a:prstGeom prst="line">
                <a:avLst/>
              </a:prstGeom>
              <a:ln w="9525" cap="flat" cmpd="sng">
                <a:solidFill>
                  <a:schemeClr val="tx1"/>
                </a:solidFill>
                <a:prstDash val="solid"/>
                <a:headEnd type="none" w="med" len="med"/>
                <a:tailEnd type="triangle" w="med" len="med"/>
              </a:ln>
            </p:spPr>
          </p:sp>
          <p:graphicFrame>
            <p:nvGraphicFramePr>
              <p:cNvPr id="66579" name="Object 35"/>
              <p:cNvGraphicFramePr>
                <a:graphicFrameLocks noChangeAspect="1"/>
              </p:cNvGraphicFramePr>
              <p:nvPr/>
            </p:nvGraphicFramePr>
            <p:xfrm>
              <a:off x="864" y="3295"/>
              <a:ext cx="169" cy="305"/>
            </p:xfrm>
            <a:graphic>
              <a:graphicData uri="http://schemas.openxmlformats.org/presentationml/2006/ole">
                <mc:AlternateContent xmlns:mc="http://schemas.openxmlformats.org/markup-compatibility/2006">
                  <mc:Choice xmlns:v="urn:schemas-microsoft-com:vml" Requires="v">
                    <p:oleObj spid="_x0000_s3143" name="" r:id="rId15" imgW="127000" imgH="228600" progId="Equation.DSMT4">
                      <p:embed/>
                    </p:oleObj>
                  </mc:Choice>
                  <mc:Fallback>
                    <p:oleObj name="" r:id="rId15" imgW="127000" imgH="228600" progId="Equation.DSMT4">
                      <p:embed/>
                      <p:pic>
                        <p:nvPicPr>
                          <p:cNvPr id="0" name="图片 3142"/>
                          <p:cNvPicPr/>
                          <p:nvPr/>
                        </p:nvPicPr>
                        <p:blipFill>
                          <a:blip r:embed="rId4"/>
                          <a:stretch>
                            <a:fillRect/>
                          </a:stretch>
                        </p:blipFill>
                        <p:spPr>
                          <a:xfrm>
                            <a:off x="864" y="3295"/>
                            <a:ext cx="169" cy="305"/>
                          </a:xfrm>
                          <a:prstGeom prst="rect">
                            <a:avLst/>
                          </a:prstGeom>
                          <a:noFill/>
                          <a:ln w="38100">
                            <a:noFill/>
                            <a:miter/>
                          </a:ln>
                        </p:spPr>
                      </p:pic>
                    </p:oleObj>
                  </mc:Fallback>
                </mc:AlternateContent>
              </a:graphicData>
            </a:graphic>
          </p:graphicFrame>
          <p:graphicFrame>
            <p:nvGraphicFramePr>
              <p:cNvPr id="66580" name="Object 36"/>
              <p:cNvGraphicFramePr>
                <a:graphicFrameLocks noChangeAspect="1"/>
              </p:cNvGraphicFramePr>
              <p:nvPr/>
            </p:nvGraphicFramePr>
            <p:xfrm>
              <a:off x="678" y="2815"/>
              <a:ext cx="186" cy="305"/>
            </p:xfrm>
            <a:graphic>
              <a:graphicData uri="http://schemas.openxmlformats.org/presentationml/2006/ole">
                <mc:AlternateContent xmlns:mc="http://schemas.openxmlformats.org/markup-compatibility/2006">
                  <mc:Choice xmlns:v="urn:schemas-microsoft-com:vml" Requires="v">
                    <p:oleObj spid="_x0000_s3159" name="" r:id="rId16" imgW="139700" imgH="228600" progId="Equation.DSMT4">
                      <p:embed/>
                    </p:oleObj>
                  </mc:Choice>
                  <mc:Fallback>
                    <p:oleObj name="" r:id="rId16" imgW="139700" imgH="228600" progId="Equation.DSMT4">
                      <p:embed/>
                      <p:pic>
                        <p:nvPicPr>
                          <p:cNvPr id="0" name="图片 3158"/>
                          <p:cNvPicPr/>
                          <p:nvPr/>
                        </p:nvPicPr>
                        <p:blipFill>
                          <a:blip r:embed="rId6"/>
                          <a:stretch>
                            <a:fillRect/>
                          </a:stretch>
                        </p:blipFill>
                        <p:spPr>
                          <a:xfrm>
                            <a:off x="678" y="2815"/>
                            <a:ext cx="186" cy="305"/>
                          </a:xfrm>
                          <a:prstGeom prst="rect">
                            <a:avLst/>
                          </a:prstGeom>
                          <a:noFill/>
                          <a:ln w="38100">
                            <a:noFill/>
                            <a:miter/>
                          </a:ln>
                        </p:spPr>
                      </p:pic>
                    </p:oleObj>
                  </mc:Fallback>
                </mc:AlternateContent>
              </a:graphicData>
            </a:graphic>
          </p:graphicFrame>
          <p:sp>
            <p:nvSpPr>
              <p:cNvPr id="66581" name="Line 37"/>
              <p:cNvSpPr/>
              <p:nvPr/>
            </p:nvSpPr>
            <p:spPr>
              <a:xfrm>
                <a:off x="1543" y="2671"/>
                <a:ext cx="0" cy="768"/>
              </a:xfrm>
              <a:prstGeom prst="line">
                <a:avLst/>
              </a:prstGeom>
              <a:ln w="9525" cap="flat" cmpd="sng">
                <a:solidFill>
                  <a:schemeClr val="tx1"/>
                </a:solidFill>
                <a:prstDash val="dash"/>
                <a:headEnd type="none" w="med" len="med"/>
                <a:tailEnd type="none" w="med" len="med"/>
              </a:ln>
            </p:spPr>
          </p:sp>
          <p:graphicFrame>
            <p:nvGraphicFramePr>
              <p:cNvPr id="66582" name="Object 38"/>
              <p:cNvGraphicFramePr>
                <a:graphicFrameLocks noChangeAspect="1"/>
              </p:cNvGraphicFramePr>
              <p:nvPr/>
            </p:nvGraphicFramePr>
            <p:xfrm>
              <a:off x="1591" y="3103"/>
              <a:ext cx="221" cy="305"/>
            </p:xfrm>
            <a:graphic>
              <a:graphicData uri="http://schemas.openxmlformats.org/presentationml/2006/ole">
                <mc:AlternateContent xmlns:mc="http://schemas.openxmlformats.org/markup-compatibility/2006">
                  <mc:Choice xmlns:v="urn:schemas-microsoft-com:vml" Requires="v">
                    <p:oleObj spid="_x0000_s3155" name="" r:id="rId17" imgW="165100" imgH="228600" progId="Equation.DSMT4">
                      <p:embed/>
                    </p:oleObj>
                  </mc:Choice>
                  <mc:Fallback>
                    <p:oleObj name="" r:id="rId17" imgW="165100" imgH="228600" progId="Equation.DSMT4">
                      <p:embed/>
                      <p:pic>
                        <p:nvPicPr>
                          <p:cNvPr id="0" name="图片 3154"/>
                          <p:cNvPicPr/>
                          <p:nvPr/>
                        </p:nvPicPr>
                        <p:blipFill>
                          <a:blip r:embed="rId18"/>
                          <a:stretch>
                            <a:fillRect/>
                          </a:stretch>
                        </p:blipFill>
                        <p:spPr>
                          <a:xfrm>
                            <a:off x="1591" y="3103"/>
                            <a:ext cx="221" cy="305"/>
                          </a:xfrm>
                          <a:prstGeom prst="rect">
                            <a:avLst/>
                          </a:prstGeom>
                          <a:noFill/>
                          <a:ln w="38100">
                            <a:noFill/>
                            <a:miter/>
                          </a:ln>
                        </p:spPr>
                      </p:pic>
                    </p:oleObj>
                  </mc:Fallback>
                </mc:AlternateContent>
              </a:graphicData>
            </a:graphic>
          </p:graphicFrame>
          <p:graphicFrame>
            <p:nvGraphicFramePr>
              <p:cNvPr id="66583" name="Object 39"/>
              <p:cNvGraphicFramePr>
                <a:graphicFrameLocks noChangeAspect="1"/>
              </p:cNvGraphicFramePr>
              <p:nvPr/>
            </p:nvGraphicFramePr>
            <p:xfrm>
              <a:off x="1248" y="2719"/>
              <a:ext cx="201" cy="257"/>
            </p:xfrm>
            <a:graphic>
              <a:graphicData uri="http://schemas.openxmlformats.org/presentationml/2006/ole">
                <mc:AlternateContent xmlns:mc="http://schemas.openxmlformats.org/markup-compatibility/2006">
                  <mc:Choice xmlns:v="urn:schemas-microsoft-com:vml" Requires="v">
                    <p:oleObj spid="_x0000_s3153" name="" r:id="rId19" imgW="177800" imgH="228600" progId="Equation.DSMT4">
                      <p:embed/>
                    </p:oleObj>
                  </mc:Choice>
                  <mc:Fallback>
                    <p:oleObj name="" r:id="rId19" imgW="177800" imgH="228600" progId="Equation.DSMT4">
                      <p:embed/>
                      <p:pic>
                        <p:nvPicPr>
                          <p:cNvPr id="0" name="图片 3152"/>
                          <p:cNvPicPr/>
                          <p:nvPr/>
                        </p:nvPicPr>
                        <p:blipFill>
                          <a:blip r:embed="rId20"/>
                          <a:stretch>
                            <a:fillRect/>
                          </a:stretch>
                        </p:blipFill>
                        <p:spPr>
                          <a:xfrm>
                            <a:off x="1248" y="2719"/>
                            <a:ext cx="201" cy="257"/>
                          </a:xfrm>
                          <a:prstGeom prst="rect">
                            <a:avLst/>
                          </a:prstGeom>
                          <a:noFill/>
                          <a:ln w="38100">
                            <a:noFill/>
                            <a:miter/>
                          </a:ln>
                        </p:spPr>
                      </p:pic>
                    </p:oleObj>
                  </mc:Fallback>
                </mc:AlternateContent>
              </a:graphicData>
            </a:graphic>
          </p:graphicFrame>
          <p:graphicFrame>
            <p:nvGraphicFramePr>
              <p:cNvPr id="66584" name="Object 40"/>
              <p:cNvGraphicFramePr>
                <a:graphicFrameLocks noChangeAspect="1"/>
              </p:cNvGraphicFramePr>
              <p:nvPr/>
            </p:nvGraphicFramePr>
            <p:xfrm>
              <a:off x="1564" y="2721"/>
              <a:ext cx="238" cy="330"/>
            </p:xfrm>
            <a:graphic>
              <a:graphicData uri="http://schemas.openxmlformats.org/presentationml/2006/ole">
                <mc:AlternateContent xmlns:mc="http://schemas.openxmlformats.org/markup-compatibility/2006">
                  <mc:Choice xmlns:v="urn:schemas-microsoft-com:vml" Requires="v">
                    <p:oleObj spid="_x0000_s3147" name="" r:id="rId21" imgW="165100" imgH="228600" progId="Equation.DSMT4">
                      <p:embed/>
                    </p:oleObj>
                  </mc:Choice>
                  <mc:Fallback>
                    <p:oleObj name="" r:id="rId21" imgW="165100" imgH="228600" progId="Equation.DSMT4">
                      <p:embed/>
                      <p:pic>
                        <p:nvPicPr>
                          <p:cNvPr id="0" name="图片 3146"/>
                          <p:cNvPicPr/>
                          <p:nvPr/>
                        </p:nvPicPr>
                        <p:blipFill>
                          <a:blip r:embed="rId22"/>
                          <a:stretch>
                            <a:fillRect/>
                          </a:stretch>
                        </p:blipFill>
                        <p:spPr>
                          <a:xfrm>
                            <a:off x="1564" y="2721"/>
                            <a:ext cx="238" cy="330"/>
                          </a:xfrm>
                          <a:prstGeom prst="rect">
                            <a:avLst/>
                          </a:prstGeom>
                          <a:noFill/>
                          <a:ln w="38100">
                            <a:noFill/>
                            <a:miter/>
                          </a:ln>
                        </p:spPr>
                      </p:pic>
                    </p:oleObj>
                  </mc:Fallback>
                </mc:AlternateContent>
              </a:graphicData>
            </a:graphic>
          </p:graphicFrame>
          <p:graphicFrame>
            <p:nvGraphicFramePr>
              <p:cNvPr id="66585" name="Object 41"/>
              <p:cNvGraphicFramePr>
                <a:graphicFrameLocks noChangeAspect="1"/>
              </p:cNvGraphicFramePr>
              <p:nvPr/>
            </p:nvGraphicFramePr>
            <p:xfrm>
              <a:off x="1237" y="3106"/>
              <a:ext cx="220" cy="329"/>
            </p:xfrm>
            <a:graphic>
              <a:graphicData uri="http://schemas.openxmlformats.org/presentationml/2006/ole">
                <mc:AlternateContent xmlns:mc="http://schemas.openxmlformats.org/markup-compatibility/2006">
                  <mc:Choice xmlns:v="urn:schemas-microsoft-com:vml" Requires="v">
                    <p:oleObj spid="_x0000_s3148" name="" r:id="rId23" imgW="152400" imgH="228600" progId="Equation.DSMT4">
                      <p:embed/>
                    </p:oleObj>
                  </mc:Choice>
                  <mc:Fallback>
                    <p:oleObj name="" r:id="rId23" imgW="152400" imgH="228600" progId="Equation.DSMT4">
                      <p:embed/>
                      <p:pic>
                        <p:nvPicPr>
                          <p:cNvPr id="0" name="图片 3147"/>
                          <p:cNvPicPr/>
                          <p:nvPr/>
                        </p:nvPicPr>
                        <p:blipFill>
                          <a:blip r:embed="rId24"/>
                          <a:stretch>
                            <a:fillRect/>
                          </a:stretch>
                        </p:blipFill>
                        <p:spPr>
                          <a:xfrm>
                            <a:off x="1237" y="3106"/>
                            <a:ext cx="220" cy="329"/>
                          </a:xfrm>
                          <a:prstGeom prst="rect">
                            <a:avLst/>
                          </a:prstGeom>
                          <a:noFill/>
                          <a:ln w="38100">
                            <a:noFill/>
                            <a:miter/>
                          </a:ln>
                        </p:spPr>
                      </p:pic>
                    </p:oleObj>
                  </mc:Fallback>
                </mc:AlternateContent>
              </a:graphicData>
            </a:graphic>
          </p:graphicFrame>
        </p:grpSp>
        <p:graphicFrame>
          <p:nvGraphicFramePr>
            <p:cNvPr id="66573" name="Object 42"/>
            <p:cNvGraphicFramePr>
              <a:graphicFrameLocks noChangeAspect="1"/>
            </p:cNvGraphicFramePr>
            <p:nvPr/>
          </p:nvGraphicFramePr>
          <p:xfrm>
            <a:off x="2640" y="2988"/>
            <a:ext cx="1149" cy="516"/>
          </p:xfrm>
          <a:graphic>
            <a:graphicData uri="http://schemas.openxmlformats.org/presentationml/2006/ole">
              <mc:AlternateContent xmlns:mc="http://schemas.openxmlformats.org/markup-compatibility/2006">
                <mc:Choice xmlns:v="urn:schemas-microsoft-com:vml" Requires="v">
                  <p:oleObj spid="_x0000_s3144" name="" r:id="rId25" imgW="989965" imgH="444500" progId="Equation.DSMT4">
                    <p:embed/>
                  </p:oleObj>
                </mc:Choice>
                <mc:Fallback>
                  <p:oleObj name="" r:id="rId25" imgW="989965" imgH="444500" progId="Equation.DSMT4">
                    <p:embed/>
                    <p:pic>
                      <p:nvPicPr>
                        <p:cNvPr id="0" name="图片 3143"/>
                        <p:cNvPicPr/>
                        <p:nvPr/>
                      </p:nvPicPr>
                      <p:blipFill>
                        <a:blip r:embed="rId26"/>
                        <a:stretch>
                          <a:fillRect/>
                        </a:stretch>
                      </p:blipFill>
                      <p:spPr>
                        <a:xfrm>
                          <a:off x="2640" y="2988"/>
                          <a:ext cx="1149" cy="516"/>
                        </a:xfrm>
                        <a:prstGeom prst="rect">
                          <a:avLst/>
                        </a:prstGeom>
                        <a:noFill/>
                        <a:ln w="38100">
                          <a:noFill/>
                          <a:miter/>
                        </a:ln>
                      </p:spPr>
                    </p:pic>
                  </p:oleObj>
                </mc:Fallback>
              </mc:AlternateContent>
            </a:graphicData>
          </a:graphic>
        </p:graphicFrame>
        <p:sp>
          <p:nvSpPr>
            <p:cNvPr id="66574" name="AutoShape 43"/>
            <p:cNvSpPr/>
            <p:nvPr/>
          </p:nvSpPr>
          <p:spPr>
            <a:xfrm>
              <a:off x="4085" y="2700"/>
              <a:ext cx="240" cy="576"/>
            </a:xfrm>
            <a:prstGeom prst="rightBrace">
              <a:avLst>
                <a:gd name="adj1" fmla="val 20000"/>
                <a:gd name="adj2" fmla="val 50000"/>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graphicFrame>
          <p:nvGraphicFramePr>
            <p:cNvPr id="66575" name="Object 44"/>
            <p:cNvGraphicFramePr>
              <a:graphicFrameLocks noChangeAspect="1"/>
            </p:cNvGraphicFramePr>
            <p:nvPr/>
          </p:nvGraphicFramePr>
          <p:xfrm>
            <a:off x="4475" y="2779"/>
            <a:ext cx="597" cy="483"/>
          </p:xfrm>
          <a:graphic>
            <a:graphicData uri="http://schemas.openxmlformats.org/presentationml/2006/ole">
              <mc:AlternateContent xmlns:mc="http://schemas.openxmlformats.org/markup-compatibility/2006">
                <mc:Choice xmlns:v="urn:schemas-microsoft-com:vml" Requires="v">
                  <p:oleObj spid="_x0000_s3146" name="" r:id="rId27" imgW="533400" imgH="431800" progId="Equation.DSMT4">
                    <p:embed/>
                  </p:oleObj>
                </mc:Choice>
                <mc:Fallback>
                  <p:oleObj name="" r:id="rId27" imgW="533400" imgH="431800" progId="Equation.DSMT4">
                    <p:embed/>
                    <p:pic>
                      <p:nvPicPr>
                        <p:cNvPr id="0" name="图片 3145"/>
                        <p:cNvPicPr/>
                        <p:nvPr/>
                      </p:nvPicPr>
                      <p:blipFill>
                        <a:blip r:embed="rId28"/>
                        <a:stretch>
                          <a:fillRect/>
                        </a:stretch>
                      </p:blipFill>
                      <p:spPr>
                        <a:xfrm>
                          <a:off x="4475" y="2779"/>
                          <a:ext cx="597" cy="483"/>
                        </a:xfrm>
                        <a:prstGeom prst="rect">
                          <a:avLst/>
                        </a:prstGeom>
                        <a:noFill/>
                        <a:ln w="38100">
                          <a:noFill/>
                          <a:miter/>
                        </a:ln>
                      </p:spPr>
                    </p:pic>
                  </p:oleObj>
                </mc:Fallback>
              </mc:AlternateContent>
            </a:graphicData>
          </a:graphic>
        </p:graphicFrame>
        <p:graphicFrame>
          <p:nvGraphicFramePr>
            <p:cNvPr id="66576" name="Object 45"/>
            <p:cNvGraphicFramePr>
              <a:graphicFrameLocks noChangeAspect="1"/>
            </p:cNvGraphicFramePr>
            <p:nvPr/>
          </p:nvGraphicFramePr>
          <p:xfrm>
            <a:off x="2640" y="2544"/>
            <a:ext cx="1164" cy="516"/>
          </p:xfrm>
          <a:graphic>
            <a:graphicData uri="http://schemas.openxmlformats.org/presentationml/2006/ole">
              <mc:AlternateContent xmlns:mc="http://schemas.openxmlformats.org/markup-compatibility/2006">
                <mc:Choice xmlns:v="urn:schemas-microsoft-com:vml" Requires="v">
                  <p:oleObj spid="_x0000_s3149" name="" r:id="rId29" imgW="1002665" imgH="444500" progId="Equation.DSMT4">
                    <p:embed/>
                  </p:oleObj>
                </mc:Choice>
                <mc:Fallback>
                  <p:oleObj name="" r:id="rId29" imgW="1002665" imgH="444500" progId="Equation.DSMT4">
                    <p:embed/>
                    <p:pic>
                      <p:nvPicPr>
                        <p:cNvPr id="0" name="图片 3148"/>
                        <p:cNvPicPr/>
                        <p:nvPr/>
                      </p:nvPicPr>
                      <p:blipFill>
                        <a:blip r:embed="rId30"/>
                        <a:stretch>
                          <a:fillRect/>
                        </a:stretch>
                      </p:blipFill>
                      <p:spPr>
                        <a:xfrm>
                          <a:off x="2640" y="2544"/>
                          <a:ext cx="1164" cy="516"/>
                        </a:xfrm>
                        <a:prstGeom prst="rect">
                          <a:avLst/>
                        </a:prstGeom>
                        <a:noFill/>
                        <a:ln w="38100">
                          <a:noFill/>
                          <a:miter/>
                        </a:ln>
                      </p:spPr>
                    </p:pic>
                  </p:oleObj>
                </mc:Fallback>
              </mc:AlternateContent>
            </a:graphicData>
          </a:graphic>
        </p:graphicFrame>
      </p:grpSp>
      <p:graphicFrame>
        <p:nvGraphicFramePr>
          <p:cNvPr id="66566" name="Object 46"/>
          <p:cNvGraphicFramePr>
            <a:graphicFrameLocks noChangeAspect="1"/>
          </p:cNvGraphicFramePr>
          <p:nvPr/>
        </p:nvGraphicFramePr>
        <p:xfrm>
          <a:off x="2895600" y="2362200"/>
          <a:ext cx="5757863" cy="1471613"/>
        </p:xfrm>
        <a:graphic>
          <a:graphicData uri="http://schemas.openxmlformats.org/presentationml/2006/ole">
            <mc:AlternateContent xmlns:mc="http://schemas.openxmlformats.org/markup-compatibility/2006">
              <mc:Choice xmlns:v="urn:schemas-microsoft-com:vml" Requires="v">
                <p:oleObj spid="_x0000_s3145" name="" r:id="rId31" imgW="5761990" imgH="1485900" progId="Word.Document.8">
                  <p:embed/>
                </p:oleObj>
              </mc:Choice>
              <mc:Fallback>
                <p:oleObj name="" r:id="rId31" imgW="5761990" imgH="1485900" progId="Word.Document.8">
                  <p:embed/>
                  <p:pic>
                    <p:nvPicPr>
                      <p:cNvPr id="0" name="图片 3144"/>
                      <p:cNvPicPr/>
                      <p:nvPr/>
                    </p:nvPicPr>
                    <p:blipFill>
                      <a:blip r:embed="rId32"/>
                      <a:stretch>
                        <a:fillRect/>
                      </a:stretch>
                    </p:blipFill>
                    <p:spPr>
                      <a:xfrm>
                        <a:off x="2895600" y="2362200"/>
                        <a:ext cx="5757863" cy="1471613"/>
                      </a:xfrm>
                      <a:prstGeom prst="rect">
                        <a:avLst/>
                      </a:prstGeom>
                      <a:noFill/>
                      <a:ln w="38100">
                        <a:noFill/>
                        <a:miter/>
                      </a:ln>
                    </p:spPr>
                  </p:pic>
                </p:oleObj>
              </mc:Fallback>
            </mc:AlternateContent>
          </a:graphicData>
        </a:graphic>
      </p:graphicFrame>
      <p:sp>
        <p:nvSpPr>
          <p:cNvPr id="66567" name="AutoShape 47"/>
          <p:cNvSpPr/>
          <p:nvPr/>
        </p:nvSpPr>
        <p:spPr>
          <a:xfrm>
            <a:off x="2895600" y="3429000"/>
            <a:ext cx="838200" cy="228600"/>
          </a:xfrm>
          <a:prstGeom prst="rightArrow">
            <a:avLst>
              <a:gd name="adj1" fmla="val 50000"/>
              <a:gd name="adj2" fmla="val 91666"/>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sp>
        <p:nvSpPr>
          <p:cNvPr id="66568" name="Text Box 49"/>
          <p:cNvSpPr txBox="1"/>
          <p:nvPr/>
        </p:nvSpPr>
        <p:spPr>
          <a:xfrm>
            <a:off x="3581400" y="4114800"/>
            <a:ext cx="4191000" cy="1552575"/>
          </a:xfrm>
          <a:prstGeom prst="rect">
            <a:avLst/>
          </a:prstGeom>
          <a:solidFill>
            <a:schemeClr val="bg2"/>
          </a:solid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2400" dirty="0">
                <a:solidFill>
                  <a:schemeClr val="bg2"/>
                </a:solidFill>
                <a:latin typeface="Times New Roman" panose="02020603050405020304" pitchFamily="18" charset="0"/>
                <a:ea typeface="宋体" panose="02010600030101010101" pitchFamily="2" charset="-122"/>
              </a:rPr>
              <a:t>B</a:t>
            </a:r>
            <a:endParaRPr lang="en-US" altLang="zh-CN" sz="2400" dirty="0">
              <a:solidFill>
                <a:schemeClr val="bg2"/>
              </a:solidFill>
              <a:latin typeface="Times New Roman" panose="02020603050405020304" pitchFamily="18" charset="0"/>
              <a:ea typeface="宋体" panose="02010600030101010101" pitchFamily="2" charset="-122"/>
            </a:endParaRPr>
          </a:p>
          <a:p>
            <a:pPr marL="0" lvl="0" indent="0" algn="ctr" eaLnBrk="1" hangingPunct="1">
              <a:spcBef>
                <a:spcPct val="50000"/>
              </a:spcBef>
              <a:buClrTx/>
              <a:buSzTx/>
              <a:buFontTx/>
              <a:buNone/>
            </a:pPr>
            <a:r>
              <a:rPr lang="en-US" altLang="zh-CN" sz="2400" dirty="0">
                <a:solidFill>
                  <a:schemeClr val="bg2"/>
                </a:solidFill>
                <a:latin typeface="Times New Roman" panose="02020603050405020304" pitchFamily="18" charset="0"/>
                <a:ea typeface="宋体" panose="02010600030101010101" pitchFamily="2" charset="-122"/>
              </a:rPr>
              <a:t>Bbbb</a:t>
            </a:r>
            <a:endParaRPr lang="en-US" altLang="zh-CN" sz="2400" dirty="0">
              <a:solidFill>
                <a:schemeClr val="bg2"/>
              </a:solidFill>
              <a:latin typeface="Times New Roman" panose="02020603050405020304" pitchFamily="18" charset="0"/>
              <a:ea typeface="宋体" panose="02010600030101010101" pitchFamily="2" charset="-122"/>
            </a:endParaRPr>
          </a:p>
          <a:p>
            <a:pPr marL="0" lvl="0" indent="0" algn="ctr" eaLnBrk="1" hangingPunct="1">
              <a:spcBef>
                <a:spcPct val="50000"/>
              </a:spcBef>
              <a:buClrTx/>
              <a:buSzTx/>
              <a:buFontTx/>
              <a:buNone/>
            </a:pPr>
            <a:r>
              <a:rPr lang="en-US" altLang="zh-CN" sz="2400" dirty="0">
                <a:solidFill>
                  <a:schemeClr val="bg2"/>
                </a:solidFill>
                <a:latin typeface="Times New Roman" panose="02020603050405020304" pitchFamily="18" charset="0"/>
                <a:ea typeface="宋体" panose="02010600030101010101" pitchFamily="2" charset="-122"/>
              </a:rPr>
              <a:t>bb</a:t>
            </a:r>
            <a:endParaRPr lang="en-US" altLang="zh-CN" sz="2400" dirty="0">
              <a:solidFill>
                <a:schemeClr val="bg2"/>
              </a:solidFill>
              <a:latin typeface="Times New Roman" panose="02020603050405020304" pitchFamily="18" charset="0"/>
              <a:ea typeface="宋体" panose="02010600030101010101" pitchFamily="2" charset="-122"/>
            </a:endParaRPr>
          </a:p>
        </p:txBody>
      </p:sp>
      <p:graphicFrame>
        <p:nvGraphicFramePr>
          <p:cNvPr id="66569" name="Object 50"/>
          <p:cNvGraphicFramePr>
            <a:graphicFrameLocks noChangeAspect="1"/>
          </p:cNvGraphicFramePr>
          <p:nvPr/>
        </p:nvGraphicFramePr>
        <p:xfrm>
          <a:off x="2895600" y="3886200"/>
          <a:ext cx="5768975" cy="2192338"/>
        </p:xfrm>
        <a:graphic>
          <a:graphicData uri="http://schemas.openxmlformats.org/presentationml/2006/ole">
            <mc:AlternateContent xmlns:mc="http://schemas.openxmlformats.org/markup-compatibility/2006">
              <mc:Choice xmlns:v="urn:schemas-microsoft-com:vml" Requires="v">
                <p:oleObj spid="_x0000_s3142" name="" r:id="rId33" imgW="5769610" imgH="2193290" progId="Word.Document.8">
                  <p:embed/>
                </p:oleObj>
              </mc:Choice>
              <mc:Fallback>
                <p:oleObj name="" r:id="rId33" imgW="5769610" imgH="2193290" progId="Word.Document.8">
                  <p:embed/>
                  <p:pic>
                    <p:nvPicPr>
                      <p:cNvPr id="0" name="图片 3141"/>
                      <p:cNvPicPr/>
                      <p:nvPr/>
                    </p:nvPicPr>
                    <p:blipFill>
                      <a:blip r:embed="rId34"/>
                      <a:stretch>
                        <a:fillRect/>
                      </a:stretch>
                    </p:blipFill>
                    <p:spPr>
                      <a:xfrm>
                        <a:off x="2895600" y="3886200"/>
                        <a:ext cx="5768975" cy="2192338"/>
                      </a:xfrm>
                      <a:prstGeom prst="rect">
                        <a:avLst/>
                      </a:prstGeom>
                      <a:noFill/>
                      <a:ln w="38100">
                        <a:noFill/>
                        <a:miter/>
                      </a:ln>
                    </p:spPr>
                  </p:pic>
                </p:oleObj>
              </mc:Fallback>
            </mc:AlternateContent>
          </a:graphicData>
        </a:graphic>
      </p:graphicFrame>
      <p:sp>
        <p:nvSpPr>
          <p:cNvPr id="66570" name="AutoShape 51"/>
          <p:cNvSpPr/>
          <p:nvPr/>
        </p:nvSpPr>
        <p:spPr>
          <a:xfrm>
            <a:off x="2971800" y="5257800"/>
            <a:ext cx="838200" cy="228600"/>
          </a:xfrm>
          <a:prstGeom prst="rightArrow">
            <a:avLst>
              <a:gd name="adj1" fmla="val 50000"/>
              <a:gd name="adj2" fmla="val 91666"/>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sp>
        <p:nvSpPr>
          <p:cNvPr id="66571" name="Text Box 52"/>
          <p:cNvSpPr txBox="1"/>
          <p:nvPr/>
        </p:nvSpPr>
        <p:spPr>
          <a:xfrm>
            <a:off x="457200" y="6096000"/>
            <a:ext cx="8305800" cy="5492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zh-CN" altLang="en-US" sz="3000" b="1" dirty="0">
                <a:solidFill>
                  <a:schemeClr val="hlink"/>
                </a:solidFill>
                <a:latin typeface="宋体" panose="02010600030101010101" pitchFamily="2" charset="-122"/>
                <a:ea typeface="宋体" panose="02010600030101010101" pitchFamily="2" charset="-122"/>
              </a:rPr>
              <a:t>互易性反映了这种观察点和源点地位的对称性。</a:t>
            </a:r>
            <a:r>
              <a:rPr lang="zh-CN" altLang="en-US" sz="2400" dirty="0">
                <a:latin typeface="宋体" panose="02010600030101010101" pitchFamily="2" charset="-122"/>
                <a:ea typeface="宋体" panose="02010600030101010101" pitchFamily="2" charset="-122"/>
              </a:rPr>
              <a:t> </a:t>
            </a:r>
            <a:endParaRPr lang="en-US" altLang="zh-CN" sz="2400" dirty="0">
              <a:latin typeface="宋体" panose="02010600030101010101" pitchFamily="2" charset="-122"/>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Text Box 4"/>
          <p:cNvSpPr txBox="1"/>
          <p:nvPr/>
        </p:nvSpPr>
        <p:spPr>
          <a:xfrm>
            <a:off x="1981200" y="304800"/>
            <a:ext cx="5791200" cy="771525"/>
          </a:xfrm>
          <a:prstGeom prst="rect">
            <a:avLst/>
          </a:prstGeom>
          <a:no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4400" b="1" dirty="0">
                <a:solidFill>
                  <a:schemeClr val="folHlink"/>
                </a:solidFill>
                <a:latin typeface="宋体" panose="02010600030101010101" pitchFamily="2" charset="-122"/>
                <a:ea typeface="宋体" panose="02010600030101010101" pitchFamily="2" charset="-122"/>
              </a:rPr>
              <a:t>§</a:t>
            </a:r>
            <a:r>
              <a:rPr lang="en-US" altLang="zh-CN" sz="4400" b="1" dirty="0">
                <a:solidFill>
                  <a:schemeClr val="folHlink"/>
                </a:solidFill>
                <a:latin typeface="Times New Roman" panose="02020603050405020304" pitchFamily="18" charset="0"/>
                <a:ea typeface="宋体" panose="02010600030101010101" pitchFamily="2" charset="-122"/>
              </a:rPr>
              <a:t>2.6 </a:t>
            </a:r>
            <a:r>
              <a:rPr lang="zh-CN" altLang="en-US" sz="4400" b="1" dirty="0">
                <a:solidFill>
                  <a:schemeClr val="folHlink"/>
                </a:solidFill>
                <a:latin typeface="宋体" panose="02010600030101010101" pitchFamily="2" charset="-122"/>
                <a:ea typeface="宋体" panose="02010600030101010101" pitchFamily="2" charset="-122"/>
              </a:rPr>
              <a:t>静电场中的导体</a:t>
            </a:r>
            <a:r>
              <a:rPr lang="zh-CN" altLang="en-US" sz="4400" b="1" dirty="0">
                <a:solidFill>
                  <a:schemeClr val="folHlink"/>
                </a:solidFill>
                <a:latin typeface="Times New Roman" panose="02020603050405020304" pitchFamily="18" charset="0"/>
                <a:ea typeface="宋体" panose="02010600030101010101" pitchFamily="2" charset="-122"/>
              </a:rPr>
              <a:t> </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graphicFrame>
        <p:nvGraphicFramePr>
          <p:cNvPr id="67587" name="Object 7"/>
          <p:cNvGraphicFramePr>
            <a:graphicFrameLocks noChangeAspect="1"/>
          </p:cNvGraphicFramePr>
          <p:nvPr/>
        </p:nvGraphicFramePr>
        <p:xfrm>
          <a:off x="269875" y="1344613"/>
          <a:ext cx="8874125" cy="5513387"/>
        </p:xfrm>
        <a:graphic>
          <a:graphicData uri="http://schemas.openxmlformats.org/presentationml/2006/ole">
            <mc:AlternateContent xmlns:mc="http://schemas.openxmlformats.org/markup-compatibility/2006">
              <mc:Choice xmlns:v="urn:schemas-microsoft-com:vml" Requires="v">
                <p:oleObj spid="_x0000_s3154" name="" r:id="rId1" imgW="9070975" imgH="5597525" progId="Word.Document.8">
                  <p:embed/>
                </p:oleObj>
              </mc:Choice>
              <mc:Fallback>
                <p:oleObj name="" r:id="rId1" imgW="9070975" imgH="5597525" progId="Word.Document.8">
                  <p:embed/>
                  <p:pic>
                    <p:nvPicPr>
                      <p:cNvPr id="0" name="图片 3153"/>
                      <p:cNvPicPr/>
                      <p:nvPr/>
                    </p:nvPicPr>
                    <p:blipFill>
                      <a:blip r:embed="rId2"/>
                      <a:stretch>
                        <a:fillRect/>
                      </a:stretch>
                    </p:blipFill>
                    <p:spPr>
                      <a:xfrm>
                        <a:off x="269875" y="1344613"/>
                        <a:ext cx="8874125" cy="5513387"/>
                      </a:xfrm>
                      <a:prstGeom prst="rect">
                        <a:avLst/>
                      </a:prstGeom>
                      <a:noFill/>
                      <a:ln w="38100">
                        <a:noFill/>
                        <a:miter/>
                      </a:ln>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Text Box 4"/>
          <p:cNvSpPr txBox="1"/>
          <p:nvPr/>
        </p:nvSpPr>
        <p:spPr>
          <a:xfrm>
            <a:off x="1981200" y="304800"/>
            <a:ext cx="5791200" cy="771525"/>
          </a:xfrm>
          <a:prstGeom prst="rect">
            <a:avLst/>
          </a:prstGeom>
          <a:no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4400" b="1" dirty="0">
                <a:solidFill>
                  <a:schemeClr val="folHlink"/>
                </a:solidFill>
                <a:latin typeface="宋体" panose="02010600030101010101" pitchFamily="2" charset="-122"/>
                <a:ea typeface="宋体" panose="02010600030101010101" pitchFamily="2" charset="-122"/>
              </a:rPr>
              <a:t>§</a:t>
            </a:r>
            <a:r>
              <a:rPr lang="en-US" altLang="zh-CN" sz="4400" b="1" dirty="0">
                <a:solidFill>
                  <a:schemeClr val="folHlink"/>
                </a:solidFill>
                <a:latin typeface="Times New Roman" panose="02020603050405020304" pitchFamily="18" charset="0"/>
                <a:ea typeface="宋体" panose="02010600030101010101" pitchFamily="2" charset="-122"/>
              </a:rPr>
              <a:t>2.6 </a:t>
            </a:r>
            <a:r>
              <a:rPr lang="zh-CN" altLang="en-US" sz="4400" b="1" dirty="0">
                <a:solidFill>
                  <a:schemeClr val="folHlink"/>
                </a:solidFill>
                <a:latin typeface="宋体" panose="02010600030101010101" pitchFamily="2" charset="-122"/>
                <a:ea typeface="宋体" panose="02010600030101010101" pitchFamily="2" charset="-122"/>
              </a:rPr>
              <a:t>静电场中的导体</a:t>
            </a:r>
            <a:r>
              <a:rPr lang="zh-CN" altLang="en-US" sz="4400" b="1" dirty="0">
                <a:solidFill>
                  <a:schemeClr val="folHlink"/>
                </a:solidFill>
                <a:latin typeface="Times New Roman" panose="02020603050405020304" pitchFamily="18" charset="0"/>
                <a:ea typeface="宋体" panose="02010600030101010101" pitchFamily="2" charset="-122"/>
              </a:rPr>
              <a:t> </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graphicFrame>
        <p:nvGraphicFramePr>
          <p:cNvPr id="68611" name="Object 5"/>
          <p:cNvGraphicFramePr>
            <a:graphicFrameLocks noChangeAspect="1"/>
          </p:cNvGraphicFramePr>
          <p:nvPr/>
        </p:nvGraphicFramePr>
        <p:xfrm>
          <a:off x="228600" y="1295400"/>
          <a:ext cx="7662863" cy="604838"/>
        </p:xfrm>
        <a:graphic>
          <a:graphicData uri="http://schemas.openxmlformats.org/presentationml/2006/ole">
            <mc:AlternateContent xmlns:mc="http://schemas.openxmlformats.org/markup-compatibility/2006">
              <mc:Choice xmlns:v="urn:schemas-microsoft-com:vml" Requires="v">
                <p:oleObj spid="_x0000_s3157" name="" r:id="rId1" imgW="7668895" imgH="609600" progId="Word.Document.8">
                  <p:embed/>
                </p:oleObj>
              </mc:Choice>
              <mc:Fallback>
                <p:oleObj name="" r:id="rId1" imgW="7668895" imgH="609600" progId="Word.Document.8">
                  <p:embed/>
                  <p:pic>
                    <p:nvPicPr>
                      <p:cNvPr id="0" name="图片 3156"/>
                      <p:cNvPicPr/>
                      <p:nvPr/>
                    </p:nvPicPr>
                    <p:blipFill>
                      <a:blip r:embed="rId2"/>
                      <a:stretch>
                        <a:fillRect/>
                      </a:stretch>
                    </p:blipFill>
                    <p:spPr>
                      <a:xfrm>
                        <a:off x="228600" y="1295400"/>
                        <a:ext cx="7662863" cy="604838"/>
                      </a:xfrm>
                      <a:prstGeom prst="rect">
                        <a:avLst/>
                      </a:prstGeom>
                      <a:noFill/>
                      <a:ln w="38100">
                        <a:noFill/>
                        <a:miter/>
                      </a:ln>
                    </p:spPr>
                  </p:pic>
                </p:oleObj>
              </mc:Fallback>
            </mc:AlternateContent>
          </a:graphicData>
        </a:graphic>
      </p:graphicFrame>
      <p:graphicFrame>
        <p:nvGraphicFramePr>
          <p:cNvPr id="68612" name="Object 6"/>
          <p:cNvGraphicFramePr>
            <a:graphicFrameLocks noChangeAspect="1"/>
          </p:cNvGraphicFramePr>
          <p:nvPr/>
        </p:nvGraphicFramePr>
        <p:xfrm>
          <a:off x="304800" y="1863725"/>
          <a:ext cx="8602663" cy="4994275"/>
        </p:xfrm>
        <a:graphic>
          <a:graphicData uri="http://schemas.openxmlformats.org/presentationml/2006/ole">
            <mc:AlternateContent xmlns:mc="http://schemas.openxmlformats.org/markup-compatibility/2006">
              <mc:Choice xmlns:v="urn:schemas-microsoft-com:vml" Requires="v">
                <p:oleObj spid="_x0000_s3158" name="" r:id="rId3" imgW="8653145" imgH="4992370" progId="Word.Document.8">
                  <p:embed/>
                </p:oleObj>
              </mc:Choice>
              <mc:Fallback>
                <p:oleObj name="" r:id="rId3" imgW="8653145" imgH="4992370" progId="Word.Document.8">
                  <p:embed/>
                  <p:pic>
                    <p:nvPicPr>
                      <p:cNvPr id="0" name="图片 3157"/>
                      <p:cNvPicPr/>
                      <p:nvPr/>
                    </p:nvPicPr>
                    <p:blipFill>
                      <a:blip r:embed="rId4"/>
                      <a:stretch>
                        <a:fillRect/>
                      </a:stretch>
                    </p:blipFill>
                    <p:spPr>
                      <a:xfrm>
                        <a:off x="304800" y="1863725"/>
                        <a:ext cx="8602663" cy="4994275"/>
                      </a:xfrm>
                      <a:prstGeom prst="rect">
                        <a:avLst/>
                      </a:prstGeom>
                      <a:noFill/>
                      <a:ln w="38100">
                        <a:noFill/>
                        <a:miter/>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ext Box 7"/>
          <p:cNvSpPr txBox="1"/>
          <p:nvPr/>
        </p:nvSpPr>
        <p:spPr>
          <a:xfrm>
            <a:off x="1066800" y="304800"/>
            <a:ext cx="7848600" cy="771525"/>
          </a:xfrm>
          <a:prstGeom prst="rect">
            <a:avLst/>
          </a:prstGeom>
          <a:no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spcBef>
                <a:spcPct val="50000"/>
              </a:spcBef>
              <a:buClrTx/>
              <a:buSzTx/>
              <a:buFontTx/>
              <a:buNone/>
            </a:pPr>
            <a:r>
              <a:rPr lang="en-US" altLang="zh-CN" sz="4400" b="1" dirty="0">
                <a:solidFill>
                  <a:schemeClr val="folHlink"/>
                </a:solidFill>
                <a:latin typeface="Times New Roman" panose="02020603050405020304" pitchFamily="18" charset="0"/>
                <a:ea typeface="宋体" panose="02010600030101010101" pitchFamily="2" charset="-122"/>
              </a:rPr>
              <a:t>§2.1 </a:t>
            </a:r>
            <a:r>
              <a:rPr lang="zh-CN" altLang="en-US" sz="4400" b="1" dirty="0">
                <a:solidFill>
                  <a:schemeClr val="folHlink"/>
                </a:solidFill>
                <a:latin typeface="宋体" panose="02010600030101010101" pitchFamily="2" charset="-122"/>
                <a:ea typeface="宋体" panose="02010600030101010101" pitchFamily="2" charset="-122"/>
              </a:rPr>
              <a:t>真空中静电场的基本定律</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sp>
        <p:nvSpPr>
          <p:cNvPr id="10243" name="Rectangle 10"/>
          <p:cNvSpPr/>
          <p:nvPr/>
        </p:nvSpPr>
        <p:spPr>
          <a:xfrm>
            <a:off x="876300" y="2938463"/>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graphicFrame>
        <p:nvGraphicFramePr>
          <p:cNvPr id="10244" name="Object 11"/>
          <p:cNvGraphicFramePr>
            <a:graphicFrameLocks noChangeAspect="1"/>
          </p:cNvGraphicFramePr>
          <p:nvPr/>
        </p:nvGraphicFramePr>
        <p:xfrm>
          <a:off x="374650" y="1443038"/>
          <a:ext cx="8356600" cy="3968750"/>
        </p:xfrm>
        <a:graphic>
          <a:graphicData uri="http://schemas.openxmlformats.org/presentationml/2006/ole">
            <mc:AlternateContent xmlns:mc="http://schemas.openxmlformats.org/markup-compatibility/2006">
              <mc:Choice xmlns:v="urn:schemas-microsoft-com:vml" Requires="v">
                <p:oleObj spid="_x0000_s3077" name="" r:id="rId1" imgW="8362315" imgH="3971290" progId="Word.Document.8">
                  <p:embed/>
                </p:oleObj>
              </mc:Choice>
              <mc:Fallback>
                <p:oleObj name="" r:id="rId1" imgW="8362315" imgH="3971290" progId="Word.Document.8">
                  <p:embed/>
                  <p:pic>
                    <p:nvPicPr>
                      <p:cNvPr id="0" name="图片 3076"/>
                      <p:cNvPicPr/>
                      <p:nvPr/>
                    </p:nvPicPr>
                    <p:blipFill>
                      <a:blip r:embed="rId2"/>
                      <a:stretch>
                        <a:fillRect/>
                      </a:stretch>
                    </p:blipFill>
                    <p:spPr>
                      <a:xfrm>
                        <a:off x="374650" y="1443038"/>
                        <a:ext cx="8356600" cy="3968750"/>
                      </a:xfrm>
                      <a:prstGeom prst="rect">
                        <a:avLst/>
                      </a:prstGeom>
                      <a:noFill/>
                      <a:ln w="38100">
                        <a:noFill/>
                        <a:miter/>
                      </a:ln>
                    </p:spPr>
                  </p:pic>
                </p:oleObj>
              </mc:Fallback>
            </mc:AlternateContent>
          </a:graphicData>
        </a:graphic>
      </p:graphicFrame>
      <p:sp>
        <p:nvSpPr>
          <p:cNvPr id="10245" name="Text Box 12"/>
          <p:cNvSpPr txBox="1"/>
          <p:nvPr/>
        </p:nvSpPr>
        <p:spPr>
          <a:xfrm>
            <a:off x="1066800" y="4038600"/>
            <a:ext cx="7315200" cy="1920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just" eaLnBrk="1" hangingPunct="1">
              <a:spcBef>
                <a:spcPct val="50000"/>
              </a:spcBef>
              <a:buClrTx/>
              <a:buSzTx/>
              <a:buFontTx/>
              <a:buNone/>
            </a:pPr>
            <a:r>
              <a:rPr lang="zh-CN" altLang="en-US" sz="3000" b="1" dirty="0">
                <a:solidFill>
                  <a:srgbClr val="FF00FF"/>
                </a:solidFill>
                <a:latin typeface="Times New Roman" panose="02020603050405020304" pitchFamily="18" charset="0"/>
                <a:ea typeface="宋体" panose="02010600030101010101" pitchFamily="2" charset="-122"/>
              </a:rPr>
              <a:t>零级近似的物理含义：</a:t>
            </a:r>
            <a:r>
              <a:rPr lang="zh-CN" altLang="en-US" sz="3000" b="1" dirty="0">
                <a:latin typeface="Times New Roman" panose="02020603050405020304" pitchFamily="18" charset="0"/>
                <a:ea typeface="宋体" panose="02010600030101010101" pitchFamily="2" charset="-122"/>
              </a:rPr>
              <a:t>当电荷分布在有限空间且观察点趋向于无限远时，可以忽略电荷分布的几何尺寸，将体分布（或面分布、线分布）的电荷看作一个点电荷。</a:t>
            </a:r>
            <a:endParaRPr lang="en-US" altLang="zh-CN" sz="3000" b="1" dirty="0">
              <a:latin typeface="Times New Roman" panose="02020603050405020304" pitchFamily="18" charset="0"/>
              <a:ea typeface="宋体" panose="02010600030101010101" pitchFamily="2" charset="-122"/>
            </a:endParaRPr>
          </a:p>
        </p:txBody>
      </p:sp>
      <p:pic>
        <p:nvPicPr>
          <p:cNvPr id="2" name="图片 1"/>
          <p:cNvPicPr>
            <a:picLocks noChangeAspect="1"/>
          </p:cNvPicPr>
          <p:nvPr/>
        </p:nvPicPr>
        <p:blipFill>
          <a:blip r:embed="rId3"/>
          <a:stretch>
            <a:fillRect/>
          </a:stretch>
        </p:blipFill>
        <p:spPr>
          <a:xfrm>
            <a:off x="1066800" y="3657600"/>
            <a:ext cx="3849688" cy="244951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9634" name="Object 5"/>
          <p:cNvGraphicFramePr>
            <a:graphicFrameLocks noChangeAspect="1"/>
          </p:cNvGraphicFramePr>
          <p:nvPr/>
        </p:nvGraphicFramePr>
        <p:xfrm>
          <a:off x="5410200" y="228600"/>
          <a:ext cx="971550" cy="1447800"/>
        </p:xfrm>
        <a:graphic>
          <a:graphicData uri="http://schemas.openxmlformats.org/presentationml/2006/ole">
            <mc:AlternateContent xmlns:mc="http://schemas.openxmlformats.org/markup-compatibility/2006">
              <mc:Choice xmlns:v="urn:schemas-microsoft-com:vml" Requires="v">
                <p:oleObj spid="_x0000_s3186" name="" r:id="rId1" imgW="1689100" imgH="2518410" progId="Visio.Drawing.11">
                  <p:embed/>
                </p:oleObj>
              </mc:Choice>
              <mc:Fallback>
                <p:oleObj name="" r:id="rId1" imgW="1689100" imgH="2518410" progId="Visio.Drawing.11">
                  <p:embed/>
                  <p:pic>
                    <p:nvPicPr>
                      <p:cNvPr id="0" name="图片 3185"/>
                      <p:cNvPicPr/>
                      <p:nvPr/>
                    </p:nvPicPr>
                    <p:blipFill>
                      <a:blip r:embed="rId2"/>
                      <a:stretch>
                        <a:fillRect/>
                      </a:stretch>
                    </p:blipFill>
                    <p:spPr>
                      <a:xfrm>
                        <a:off x="5410200" y="228600"/>
                        <a:ext cx="971550" cy="1447800"/>
                      </a:xfrm>
                      <a:prstGeom prst="rect">
                        <a:avLst/>
                      </a:prstGeom>
                      <a:noFill/>
                      <a:ln w="38100">
                        <a:noFill/>
                        <a:miter/>
                      </a:ln>
                    </p:spPr>
                  </p:pic>
                </p:oleObj>
              </mc:Fallback>
            </mc:AlternateContent>
          </a:graphicData>
        </a:graphic>
      </p:graphicFrame>
      <p:graphicFrame>
        <p:nvGraphicFramePr>
          <p:cNvPr id="69635" name="Object 8"/>
          <p:cNvGraphicFramePr>
            <a:graphicFrameLocks noChangeAspect="1"/>
          </p:cNvGraphicFramePr>
          <p:nvPr/>
        </p:nvGraphicFramePr>
        <p:xfrm>
          <a:off x="5410200" y="1828800"/>
          <a:ext cx="3200400" cy="1984375"/>
        </p:xfrm>
        <a:graphic>
          <a:graphicData uri="http://schemas.openxmlformats.org/presentationml/2006/ole">
            <mc:AlternateContent xmlns:mc="http://schemas.openxmlformats.org/markup-compatibility/2006">
              <mc:Choice xmlns:v="urn:schemas-microsoft-com:vml" Requires="v">
                <p:oleObj spid="_x0000_s3193" name="" r:id="rId3" imgW="4938395" imgH="3063875" progId="Visio.Drawing.11">
                  <p:embed/>
                </p:oleObj>
              </mc:Choice>
              <mc:Fallback>
                <p:oleObj name="" r:id="rId3" imgW="4938395" imgH="3063875" progId="Visio.Drawing.11">
                  <p:embed/>
                  <p:pic>
                    <p:nvPicPr>
                      <p:cNvPr id="0" name="图片 3192"/>
                      <p:cNvPicPr/>
                      <p:nvPr/>
                    </p:nvPicPr>
                    <p:blipFill>
                      <a:blip r:embed="rId4"/>
                      <a:stretch>
                        <a:fillRect/>
                      </a:stretch>
                    </p:blipFill>
                    <p:spPr>
                      <a:xfrm>
                        <a:off x="5410200" y="1828800"/>
                        <a:ext cx="3200400" cy="1984375"/>
                      </a:xfrm>
                      <a:prstGeom prst="rect">
                        <a:avLst/>
                      </a:prstGeom>
                      <a:noFill/>
                      <a:ln w="38100">
                        <a:noFill/>
                        <a:miter/>
                      </a:ln>
                    </p:spPr>
                  </p:pic>
                </p:oleObj>
              </mc:Fallback>
            </mc:AlternateContent>
          </a:graphicData>
        </a:graphic>
      </p:graphicFrame>
      <p:graphicFrame>
        <p:nvGraphicFramePr>
          <p:cNvPr id="69636" name="Object 10"/>
          <p:cNvGraphicFramePr>
            <a:graphicFrameLocks noChangeAspect="1"/>
          </p:cNvGraphicFramePr>
          <p:nvPr/>
        </p:nvGraphicFramePr>
        <p:xfrm>
          <a:off x="5410200" y="4038600"/>
          <a:ext cx="2895600" cy="1516063"/>
        </p:xfrm>
        <a:graphic>
          <a:graphicData uri="http://schemas.openxmlformats.org/presentationml/2006/ole">
            <mc:AlternateContent xmlns:mc="http://schemas.openxmlformats.org/markup-compatibility/2006">
              <mc:Choice xmlns:v="urn:schemas-microsoft-com:vml" Requires="v">
                <p:oleObj spid="_x0000_s3194" name="" r:id="rId5" imgW="4529455" imgH="2371725" progId="Visio.Drawing.11">
                  <p:embed/>
                </p:oleObj>
              </mc:Choice>
              <mc:Fallback>
                <p:oleObj name="" r:id="rId5" imgW="4529455" imgH="2371725" progId="Visio.Drawing.11">
                  <p:embed/>
                  <p:pic>
                    <p:nvPicPr>
                      <p:cNvPr id="0" name="图片 3193"/>
                      <p:cNvPicPr/>
                      <p:nvPr/>
                    </p:nvPicPr>
                    <p:blipFill>
                      <a:blip r:embed="rId6"/>
                      <a:stretch>
                        <a:fillRect/>
                      </a:stretch>
                    </p:blipFill>
                    <p:spPr>
                      <a:xfrm>
                        <a:off x="5410200" y="4038600"/>
                        <a:ext cx="2895600" cy="1516063"/>
                      </a:xfrm>
                      <a:prstGeom prst="rect">
                        <a:avLst/>
                      </a:prstGeom>
                      <a:noFill/>
                      <a:ln w="38100">
                        <a:noFill/>
                        <a:miter/>
                      </a:ln>
                    </p:spPr>
                  </p:pic>
                </p:oleObj>
              </mc:Fallback>
            </mc:AlternateContent>
          </a:graphicData>
        </a:graphic>
      </p:graphicFrame>
      <p:graphicFrame>
        <p:nvGraphicFramePr>
          <p:cNvPr id="69637" name="Object 11"/>
          <p:cNvGraphicFramePr>
            <a:graphicFrameLocks noChangeAspect="1"/>
          </p:cNvGraphicFramePr>
          <p:nvPr/>
        </p:nvGraphicFramePr>
        <p:xfrm>
          <a:off x="533400" y="1746250"/>
          <a:ext cx="4489450" cy="3463925"/>
        </p:xfrm>
        <a:graphic>
          <a:graphicData uri="http://schemas.openxmlformats.org/presentationml/2006/ole">
            <mc:AlternateContent xmlns:mc="http://schemas.openxmlformats.org/markup-compatibility/2006">
              <mc:Choice xmlns:v="urn:schemas-microsoft-com:vml" Requires="v">
                <p:oleObj spid="_x0000_s3187" name="" r:id="rId7" imgW="4494530" imgH="3461385" progId="Word.Document.8">
                  <p:embed/>
                </p:oleObj>
              </mc:Choice>
              <mc:Fallback>
                <p:oleObj name="" r:id="rId7" imgW="4494530" imgH="3461385" progId="Word.Document.8">
                  <p:embed/>
                  <p:pic>
                    <p:nvPicPr>
                      <p:cNvPr id="0" name="图片 3186"/>
                      <p:cNvPicPr/>
                      <p:nvPr/>
                    </p:nvPicPr>
                    <p:blipFill>
                      <a:blip r:embed="rId8"/>
                      <a:stretch>
                        <a:fillRect/>
                      </a:stretch>
                    </p:blipFill>
                    <p:spPr>
                      <a:xfrm>
                        <a:off x="533400" y="1746250"/>
                        <a:ext cx="4489450" cy="3463925"/>
                      </a:xfrm>
                      <a:prstGeom prst="rect">
                        <a:avLst/>
                      </a:prstGeom>
                      <a:noFill/>
                      <a:ln w="38100">
                        <a:noFill/>
                        <a:miter/>
                      </a:ln>
                    </p:spPr>
                  </p:pic>
                </p:oleObj>
              </mc:Fallback>
            </mc:AlternateContent>
          </a:graphicData>
        </a:graphic>
      </p:graphicFrame>
      <p:sp>
        <p:nvSpPr>
          <p:cNvPr id="69638" name="Text Box 13"/>
          <p:cNvSpPr txBox="1"/>
          <p:nvPr/>
        </p:nvSpPr>
        <p:spPr>
          <a:xfrm>
            <a:off x="0" y="0"/>
            <a:ext cx="2133600" cy="1552575"/>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2400" dirty="0">
                <a:solidFill>
                  <a:schemeClr val="bg2"/>
                </a:solidFill>
                <a:latin typeface="Times New Roman" panose="02020603050405020304" pitchFamily="18" charset="0"/>
                <a:ea typeface="宋体" panose="02010600030101010101" pitchFamily="2" charset="-122"/>
              </a:rPr>
              <a:t>Ddd</a:t>
            </a:r>
            <a:endParaRPr lang="en-US" altLang="zh-CN" sz="2400" dirty="0">
              <a:solidFill>
                <a:schemeClr val="bg2"/>
              </a:solidFill>
              <a:latin typeface="Times New Roman" panose="02020603050405020304" pitchFamily="18" charset="0"/>
              <a:ea typeface="宋体" panose="02010600030101010101" pitchFamily="2" charset="-122"/>
            </a:endParaRPr>
          </a:p>
          <a:p>
            <a:pPr marL="0" lvl="0" indent="0" algn="ctr" eaLnBrk="1" hangingPunct="1">
              <a:spcBef>
                <a:spcPct val="50000"/>
              </a:spcBef>
              <a:buClrTx/>
              <a:buSzTx/>
              <a:buFontTx/>
              <a:buNone/>
            </a:pPr>
            <a:r>
              <a:rPr lang="en-US" altLang="zh-CN" sz="2400" dirty="0">
                <a:solidFill>
                  <a:schemeClr val="bg2"/>
                </a:solidFill>
                <a:latin typeface="Times New Roman" panose="02020603050405020304" pitchFamily="18" charset="0"/>
                <a:ea typeface="宋体" panose="02010600030101010101" pitchFamily="2" charset="-122"/>
              </a:rPr>
              <a:t>Ddd</a:t>
            </a:r>
            <a:endParaRPr lang="en-US" altLang="zh-CN" sz="2400" dirty="0">
              <a:solidFill>
                <a:schemeClr val="bg2"/>
              </a:solidFill>
              <a:latin typeface="Times New Roman" panose="02020603050405020304" pitchFamily="18" charset="0"/>
              <a:ea typeface="宋体" panose="02010600030101010101" pitchFamily="2" charset="-122"/>
            </a:endParaRPr>
          </a:p>
          <a:p>
            <a:pPr marL="0" lvl="0" indent="0" algn="ctr" eaLnBrk="1" hangingPunct="1">
              <a:spcBef>
                <a:spcPct val="50000"/>
              </a:spcBef>
              <a:buClrTx/>
              <a:buSzTx/>
              <a:buFontTx/>
              <a:buNone/>
            </a:pPr>
            <a:r>
              <a:rPr lang="en-US" altLang="zh-CN" sz="2400" dirty="0">
                <a:solidFill>
                  <a:schemeClr val="bg2"/>
                </a:solidFill>
                <a:latin typeface="Times New Roman" panose="02020603050405020304" pitchFamily="18" charset="0"/>
                <a:ea typeface="宋体" panose="02010600030101010101" pitchFamily="2" charset="-122"/>
              </a:rPr>
              <a:t>ddd</a:t>
            </a:r>
            <a:endParaRPr lang="en-US" altLang="zh-CN" sz="2400" dirty="0">
              <a:solidFill>
                <a:schemeClr val="bg2"/>
              </a:solidFill>
              <a:latin typeface="Times New Roman" panose="02020603050405020304" pitchFamily="18" charset="0"/>
              <a:ea typeface="宋体" panose="02010600030101010101" pitchFamily="2" charset="-122"/>
            </a:endParaRPr>
          </a:p>
        </p:txBody>
      </p:sp>
      <p:graphicFrame>
        <p:nvGraphicFramePr>
          <p:cNvPr id="69639" name="Object 7"/>
          <p:cNvGraphicFramePr>
            <a:graphicFrameLocks noChangeAspect="1"/>
          </p:cNvGraphicFramePr>
          <p:nvPr/>
        </p:nvGraphicFramePr>
        <p:xfrm>
          <a:off x="533400" y="152400"/>
          <a:ext cx="3781425" cy="1530350"/>
        </p:xfrm>
        <a:graphic>
          <a:graphicData uri="http://schemas.openxmlformats.org/presentationml/2006/ole">
            <mc:AlternateContent xmlns:mc="http://schemas.openxmlformats.org/markup-compatibility/2006">
              <mc:Choice xmlns:v="urn:schemas-microsoft-com:vml" Requires="v">
                <p:oleObj spid="_x0000_s3188" name="" r:id="rId9" imgW="3782695" imgH="1532890" progId="Word.Document.8">
                  <p:embed/>
                </p:oleObj>
              </mc:Choice>
              <mc:Fallback>
                <p:oleObj name="" r:id="rId9" imgW="3782695" imgH="1532890" progId="Word.Document.8">
                  <p:embed/>
                  <p:pic>
                    <p:nvPicPr>
                      <p:cNvPr id="0" name="图片 3187"/>
                      <p:cNvPicPr/>
                      <p:nvPr/>
                    </p:nvPicPr>
                    <p:blipFill>
                      <a:blip r:embed="rId10"/>
                      <a:stretch>
                        <a:fillRect/>
                      </a:stretch>
                    </p:blipFill>
                    <p:spPr>
                      <a:xfrm>
                        <a:off x="533400" y="152400"/>
                        <a:ext cx="3781425" cy="1530350"/>
                      </a:xfrm>
                      <a:prstGeom prst="rect">
                        <a:avLst/>
                      </a:prstGeom>
                      <a:noFill/>
                      <a:ln w="38100">
                        <a:noFill/>
                        <a:miter/>
                      </a:ln>
                    </p:spPr>
                  </p:pic>
                </p:oleObj>
              </mc:Fallback>
            </mc:AlternateContent>
          </a:graphicData>
        </a:graphic>
      </p:graphicFrame>
      <p:sp>
        <p:nvSpPr>
          <p:cNvPr id="69640" name="Text Box 14"/>
          <p:cNvSpPr txBox="1"/>
          <p:nvPr/>
        </p:nvSpPr>
        <p:spPr>
          <a:xfrm>
            <a:off x="457200" y="5638800"/>
            <a:ext cx="6629400" cy="10064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spcBef>
                <a:spcPct val="50000"/>
              </a:spcBef>
              <a:buClrTx/>
              <a:buSzTx/>
              <a:buFontTx/>
              <a:buNone/>
            </a:pPr>
            <a:r>
              <a:rPr lang="zh-CN" altLang="en-US" sz="3000" b="1" dirty="0">
                <a:latin typeface="Times New Roman" panose="02020603050405020304" pitchFamily="18" charset="0"/>
                <a:ea typeface="宋体" panose="02010600030101010101" pitchFamily="2" charset="-122"/>
              </a:rPr>
              <a:t>可见：</a:t>
            </a:r>
            <a:r>
              <a:rPr lang="zh-CN" altLang="en-US" sz="3000" b="1" dirty="0">
                <a:solidFill>
                  <a:schemeClr val="hlink"/>
                </a:solidFill>
                <a:latin typeface="Times New Roman" panose="02020603050405020304" pitchFamily="18" charset="0"/>
                <a:ea typeface="宋体" panose="02010600030101010101" pitchFamily="2" charset="-122"/>
              </a:rPr>
              <a:t>电容器电容</a:t>
            </a:r>
            <a:r>
              <a:rPr lang="zh-CN" altLang="en-US" sz="3000" b="1" dirty="0">
                <a:latin typeface="Times New Roman" panose="02020603050405020304" pitchFamily="18" charset="0"/>
                <a:ea typeface="宋体" panose="02010600030101010101" pitchFamily="2" charset="-122"/>
              </a:rPr>
              <a:t>可由部分电容串并联得到，</a:t>
            </a:r>
            <a:r>
              <a:rPr lang="zh-CN" altLang="en-US" sz="3000" b="1" dirty="0">
                <a:solidFill>
                  <a:schemeClr val="hlink"/>
                </a:solidFill>
                <a:latin typeface="Times New Roman" panose="02020603050405020304" pitchFamily="18" charset="0"/>
                <a:ea typeface="宋体" panose="02010600030101010101" pitchFamily="2" charset="-122"/>
              </a:rPr>
              <a:t>为二个导体之间的总电容</a:t>
            </a:r>
            <a:r>
              <a:rPr lang="zh-CN" altLang="en-US" sz="3000" b="1" dirty="0">
                <a:latin typeface="Times New Roman" panose="02020603050405020304" pitchFamily="18" charset="0"/>
                <a:ea typeface="宋体" panose="02010600030101010101" pitchFamily="2" charset="-122"/>
              </a:rPr>
              <a:t>。</a:t>
            </a:r>
            <a:endParaRPr lang="zh-CN" altLang="en-US" sz="3000" b="1" dirty="0">
              <a:latin typeface="Times New Roman" panose="02020603050405020304" pitchFamily="18" charset="0"/>
              <a:ea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Text Box 4"/>
          <p:cNvSpPr txBox="1"/>
          <p:nvPr/>
        </p:nvSpPr>
        <p:spPr>
          <a:xfrm>
            <a:off x="1981200" y="304800"/>
            <a:ext cx="5181600" cy="771525"/>
          </a:xfrm>
          <a:prstGeom prst="rect">
            <a:avLst/>
          </a:prstGeom>
          <a:no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4400" b="1" dirty="0">
                <a:solidFill>
                  <a:schemeClr val="folHlink"/>
                </a:solidFill>
                <a:latin typeface="宋体" panose="02010600030101010101" pitchFamily="2" charset="-122"/>
                <a:ea typeface="宋体" panose="02010600030101010101" pitchFamily="2" charset="-122"/>
              </a:rPr>
              <a:t>§</a:t>
            </a:r>
            <a:r>
              <a:rPr lang="en-US" altLang="zh-CN" sz="4400" b="1" dirty="0">
                <a:solidFill>
                  <a:schemeClr val="folHlink"/>
                </a:solidFill>
                <a:latin typeface="Times New Roman" panose="02020603050405020304" pitchFamily="18" charset="0"/>
                <a:ea typeface="宋体" panose="02010600030101010101" pitchFamily="2" charset="-122"/>
              </a:rPr>
              <a:t>2.7 </a:t>
            </a:r>
            <a:r>
              <a:rPr lang="zh-CN" altLang="en-US" sz="4400" b="1" dirty="0">
                <a:solidFill>
                  <a:schemeClr val="folHlink"/>
                </a:solidFill>
                <a:latin typeface="宋体" panose="02010600030101010101" pitchFamily="2" charset="-122"/>
                <a:ea typeface="宋体" panose="02010600030101010101" pitchFamily="2" charset="-122"/>
              </a:rPr>
              <a:t>静电场的能量</a:t>
            </a:r>
            <a:r>
              <a:rPr lang="zh-CN" altLang="en-US" sz="4400" b="1" dirty="0">
                <a:solidFill>
                  <a:schemeClr val="folHlink"/>
                </a:solidFill>
                <a:latin typeface="Times New Roman" panose="02020603050405020304" pitchFamily="18" charset="0"/>
                <a:ea typeface="宋体" panose="02010600030101010101" pitchFamily="2" charset="-122"/>
              </a:rPr>
              <a:t> </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sp>
        <p:nvSpPr>
          <p:cNvPr id="70659" name="Text Box 5"/>
          <p:cNvSpPr txBox="1"/>
          <p:nvPr/>
        </p:nvSpPr>
        <p:spPr>
          <a:xfrm>
            <a:off x="0" y="1981200"/>
            <a:ext cx="4724400" cy="57943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spcBef>
                <a:spcPct val="50000"/>
              </a:spcBef>
              <a:buClrTx/>
              <a:buSzTx/>
              <a:buFontTx/>
              <a:buNone/>
            </a:pPr>
            <a:r>
              <a:rPr lang="zh-CN" altLang="en-US" b="1" dirty="0">
                <a:latin typeface="宋体" panose="02010600030101010101" pitchFamily="2" charset="-122"/>
                <a:ea typeface="宋体" panose="02010600030101010101" pitchFamily="2" charset="-122"/>
              </a:rPr>
              <a:t>一、真空中静电场的能量 </a:t>
            </a:r>
            <a:endParaRPr lang="en-US" altLang="zh-CN" b="1" dirty="0">
              <a:latin typeface="宋体" panose="02010600030101010101" pitchFamily="2" charset="-122"/>
              <a:ea typeface="宋体" panose="02010600030101010101" pitchFamily="2" charset="-122"/>
            </a:endParaRPr>
          </a:p>
        </p:txBody>
      </p:sp>
      <p:sp>
        <p:nvSpPr>
          <p:cNvPr id="70660" name="Line 6"/>
          <p:cNvSpPr/>
          <p:nvPr/>
        </p:nvSpPr>
        <p:spPr>
          <a:xfrm flipV="1">
            <a:off x="7086600" y="2971800"/>
            <a:ext cx="838200" cy="228600"/>
          </a:xfrm>
          <a:prstGeom prst="line">
            <a:avLst/>
          </a:prstGeom>
          <a:ln w="9525" cap="flat" cmpd="sng">
            <a:solidFill>
              <a:schemeClr val="tx1"/>
            </a:solidFill>
            <a:prstDash val="solid"/>
            <a:headEnd type="none" w="med" len="med"/>
            <a:tailEnd type="triangle" w="med" len="med"/>
          </a:ln>
        </p:spPr>
      </p:sp>
      <p:sp>
        <p:nvSpPr>
          <p:cNvPr id="70661" name="Line 7"/>
          <p:cNvSpPr/>
          <p:nvPr/>
        </p:nvSpPr>
        <p:spPr>
          <a:xfrm flipV="1">
            <a:off x="7086600" y="2362200"/>
            <a:ext cx="838200" cy="838200"/>
          </a:xfrm>
          <a:prstGeom prst="line">
            <a:avLst/>
          </a:prstGeom>
          <a:ln w="9525" cap="flat" cmpd="sng">
            <a:solidFill>
              <a:schemeClr val="tx1"/>
            </a:solidFill>
            <a:prstDash val="solid"/>
            <a:headEnd type="none" w="med" len="med"/>
            <a:tailEnd type="triangle" w="med" len="med"/>
          </a:ln>
        </p:spPr>
      </p:sp>
      <p:graphicFrame>
        <p:nvGraphicFramePr>
          <p:cNvPr id="70662" name="Object 8"/>
          <p:cNvGraphicFramePr>
            <a:graphicFrameLocks noChangeAspect="1"/>
          </p:cNvGraphicFramePr>
          <p:nvPr/>
        </p:nvGraphicFramePr>
        <p:xfrm>
          <a:off x="7467600" y="3048000"/>
          <a:ext cx="268288" cy="484188"/>
        </p:xfrm>
        <a:graphic>
          <a:graphicData uri="http://schemas.openxmlformats.org/presentationml/2006/ole">
            <mc:AlternateContent xmlns:mc="http://schemas.openxmlformats.org/markup-compatibility/2006">
              <mc:Choice xmlns:v="urn:schemas-microsoft-com:vml" Requires="v">
                <p:oleObj spid="_x0000_s3195" name="" r:id="rId1" imgW="127000" imgH="228600" progId="Equation.DSMT4">
                  <p:embed/>
                </p:oleObj>
              </mc:Choice>
              <mc:Fallback>
                <p:oleObj name="" r:id="rId1" imgW="127000" imgH="228600" progId="Equation.DSMT4">
                  <p:embed/>
                  <p:pic>
                    <p:nvPicPr>
                      <p:cNvPr id="0" name="图片 3194"/>
                      <p:cNvPicPr/>
                      <p:nvPr/>
                    </p:nvPicPr>
                    <p:blipFill>
                      <a:blip r:embed="rId2"/>
                      <a:stretch>
                        <a:fillRect/>
                      </a:stretch>
                    </p:blipFill>
                    <p:spPr>
                      <a:xfrm>
                        <a:off x="7467600" y="3048000"/>
                        <a:ext cx="268288" cy="484188"/>
                      </a:xfrm>
                      <a:prstGeom prst="rect">
                        <a:avLst/>
                      </a:prstGeom>
                      <a:noFill/>
                      <a:ln w="38100">
                        <a:noFill/>
                        <a:miter/>
                      </a:ln>
                    </p:spPr>
                  </p:pic>
                </p:oleObj>
              </mc:Fallback>
            </mc:AlternateContent>
          </a:graphicData>
        </a:graphic>
      </p:graphicFrame>
      <p:graphicFrame>
        <p:nvGraphicFramePr>
          <p:cNvPr id="70663" name="Object 9"/>
          <p:cNvGraphicFramePr>
            <a:graphicFrameLocks noChangeAspect="1"/>
          </p:cNvGraphicFramePr>
          <p:nvPr/>
        </p:nvGraphicFramePr>
        <p:xfrm>
          <a:off x="7185025" y="2286000"/>
          <a:ext cx="268288" cy="484188"/>
        </p:xfrm>
        <a:graphic>
          <a:graphicData uri="http://schemas.openxmlformats.org/presentationml/2006/ole">
            <mc:AlternateContent xmlns:mc="http://schemas.openxmlformats.org/markup-compatibility/2006">
              <mc:Choice xmlns:v="urn:schemas-microsoft-com:vml" Requires="v">
                <p:oleObj spid="_x0000_s3189" name="" r:id="rId3" imgW="127000" imgH="228600" progId="Equation.DSMT4">
                  <p:embed/>
                </p:oleObj>
              </mc:Choice>
              <mc:Fallback>
                <p:oleObj name="" r:id="rId3" imgW="127000" imgH="228600" progId="Equation.DSMT4">
                  <p:embed/>
                  <p:pic>
                    <p:nvPicPr>
                      <p:cNvPr id="0" name="图片 3188"/>
                      <p:cNvPicPr/>
                      <p:nvPr/>
                    </p:nvPicPr>
                    <p:blipFill>
                      <a:blip r:embed="rId4"/>
                      <a:stretch>
                        <a:fillRect/>
                      </a:stretch>
                    </p:blipFill>
                    <p:spPr>
                      <a:xfrm>
                        <a:off x="7185025" y="2286000"/>
                        <a:ext cx="268288" cy="484188"/>
                      </a:xfrm>
                      <a:prstGeom prst="rect">
                        <a:avLst/>
                      </a:prstGeom>
                      <a:noFill/>
                      <a:ln w="38100">
                        <a:noFill/>
                        <a:miter/>
                      </a:ln>
                    </p:spPr>
                  </p:pic>
                </p:oleObj>
              </mc:Fallback>
            </mc:AlternateContent>
          </a:graphicData>
        </a:graphic>
      </p:graphicFrame>
      <p:graphicFrame>
        <p:nvGraphicFramePr>
          <p:cNvPr id="70664" name="Object 10"/>
          <p:cNvGraphicFramePr>
            <a:graphicFrameLocks noChangeAspect="1"/>
          </p:cNvGraphicFramePr>
          <p:nvPr/>
        </p:nvGraphicFramePr>
        <p:xfrm>
          <a:off x="7896225" y="2060575"/>
          <a:ext cx="349250" cy="523875"/>
        </p:xfrm>
        <a:graphic>
          <a:graphicData uri="http://schemas.openxmlformats.org/presentationml/2006/ole">
            <mc:AlternateContent xmlns:mc="http://schemas.openxmlformats.org/markup-compatibility/2006">
              <mc:Choice xmlns:v="urn:schemas-microsoft-com:vml" Requires="v">
                <p:oleObj spid="_x0000_s3190" name="" r:id="rId5" imgW="152400" imgH="228600" progId="Equation.DSMT4">
                  <p:embed/>
                </p:oleObj>
              </mc:Choice>
              <mc:Fallback>
                <p:oleObj name="" r:id="rId5" imgW="152400" imgH="228600" progId="Equation.DSMT4">
                  <p:embed/>
                  <p:pic>
                    <p:nvPicPr>
                      <p:cNvPr id="0" name="图片 3189"/>
                      <p:cNvPicPr/>
                      <p:nvPr/>
                    </p:nvPicPr>
                    <p:blipFill>
                      <a:blip r:embed="rId6"/>
                      <a:stretch>
                        <a:fillRect/>
                      </a:stretch>
                    </p:blipFill>
                    <p:spPr>
                      <a:xfrm>
                        <a:off x="7896225" y="2060575"/>
                        <a:ext cx="349250" cy="523875"/>
                      </a:xfrm>
                      <a:prstGeom prst="rect">
                        <a:avLst/>
                      </a:prstGeom>
                      <a:noFill/>
                      <a:ln w="38100">
                        <a:noFill/>
                        <a:miter/>
                      </a:ln>
                    </p:spPr>
                  </p:pic>
                </p:oleObj>
              </mc:Fallback>
            </mc:AlternateContent>
          </a:graphicData>
        </a:graphic>
      </p:graphicFrame>
      <p:sp>
        <p:nvSpPr>
          <p:cNvPr id="70665" name="Line 11"/>
          <p:cNvSpPr/>
          <p:nvPr/>
        </p:nvSpPr>
        <p:spPr>
          <a:xfrm flipH="1" flipV="1">
            <a:off x="6553200" y="2057400"/>
            <a:ext cx="533400" cy="1143000"/>
          </a:xfrm>
          <a:prstGeom prst="line">
            <a:avLst/>
          </a:prstGeom>
          <a:ln w="9525" cap="flat" cmpd="sng">
            <a:solidFill>
              <a:schemeClr val="tx1"/>
            </a:solidFill>
            <a:prstDash val="solid"/>
            <a:headEnd type="none" w="med" len="med"/>
            <a:tailEnd type="triangle" w="med" len="med"/>
          </a:ln>
        </p:spPr>
      </p:sp>
      <p:graphicFrame>
        <p:nvGraphicFramePr>
          <p:cNvPr id="70666" name="Object 12"/>
          <p:cNvGraphicFramePr>
            <a:graphicFrameLocks noChangeAspect="1"/>
          </p:cNvGraphicFramePr>
          <p:nvPr/>
        </p:nvGraphicFramePr>
        <p:xfrm>
          <a:off x="6373813" y="2438400"/>
          <a:ext cx="349250" cy="484188"/>
        </p:xfrm>
        <a:graphic>
          <a:graphicData uri="http://schemas.openxmlformats.org/presentationml/2006/ole">
            <mc:AlternateContent xmlns:mc="http://schemas.openxmlformats.org/markup-compatibility/2006">
              <mc:Choice xmlns:v="urn:schemas-microsoft-com:vml" Requires="v">
                <p:oleObj spid="_x0000_s3196" name="" r:id="rId7" imgW="165100" imgH="228600" progId="Equation.DSMT4">
                  <p:embed/>
                </p:oleObj>
              </mc:Choice>
              <mc:Fallback>
                <p:oleObj name="" r:id="rId7" imgW="165100" imgH="228600" progId="Equation.DSMT4">
                  <p:embed/>
                  <p:pic>
                    <p:nvPicPr>
                      <p:cNvPr id="0" name="图片 3195"/>
                      <p:cNvPicPr/>
                      <p:nvPr/>
                    </p:nvPicPr>
                    <p:blipFill>
                      <a:blip r:embed="rId8"/>
                      <a:stretch>
                        <a:fillRect/>
                      </a:stretch>
                    </p:blipFill>
                    <p:spPr>
                      <a:xfrm>
                        <a:off x="6373813" y="2438400"/>
                        <a:ext cx="349250" cy="484188"/>
                      </a:xfrm>
                      <a:prstGeom prst="rect">
                        <a:avLst/>
                      </a:prstGeom>
                      <a:noFill/>
                      <a:ln w="38100">
                        <a:noFill/>
                        <a:miter/>
                      </a:ln>
                    </p:spPr>
                  </p:pic>
                </p:oleObj>
              </mc:Fallback>
            </mc:AlternateContent>
          </a:graphicData>
        </a:graphic>
      </p:graphicFrame>
      <p:graphicFrame>
        <p:nvGraphicFramePr>
          <p:cNvPr id="70667" name="Object 13"/>
          <p:cNvGraphicFramePr>
            <a:graphicFrameLocks noChangeAspect="1"/>
          </p:cNvGraphicFramePr>
          <p:nvPr/>
        </p:nvGraphicFramePr>
        <p:xfrm>
          <a:off x="8001000" y="2743200"/>
          <a:ext cx="349250" cy="522288"/>
        </p:xfrm>
        <a:graphic>
          <a:graphicData uri="http://schemas.openxmlformats.org/presentationml/2006/ole">
            <mc:AlternateContent xmlns:mc="http://schemas.openxmlformats.org/markup-compatibility/2006">
              <mc:Choice xmlns:v="urn:schemas-microsoft-com:vml" Requires="v">
                <p:oleObj spid="_x0000_s3191" name="" r:id="rId9" imgW="152400" imgH="228600" progId="Equation.DSMT4">
                  <p:embed/>
                </p:oleObj>
              </mc:Choice>
              <mc:Fallback>
                <p:oleObj name="" r:id="rId9" imgW="152400" imgH="228600" progId="Equation.DSMT4">
                  <p:embed/>
                  <p:pic>
                    <p:nvPicPr>
                      <p:cNvPr id="0" name="图片 3190"/>
                      <p:cNvPicPr/>
                      <p:nvPr/>
                    </p:nvPicPr>
                    <p:blipFill>
                      <a:blip r:embed="rId10"/>
                      <a:stretch>
                        <a:fillRect/>
                      </a:stretch>
                    </p:blipFill>
                    <p:spPr>
                      <a:xfrm>
                        <a:off x="8001000" y="2743200"/>
                        <a:ext cx="349250" cy="522288"/>
                      </a:xfrm>
                      <a:prstGeom prst="rect">
                        <a:avLst/>
                      </a:prstGeom>
                      <a:noFill/>
                      <a:ln w="38100">
                        <a:noFill/>
                        <a:miter/>
                      </a:ln>
                    </p:spPr>
                  </p:pic>
                </p:oleObj>
              </mc:Fallback>
            </mc:AlternateContent>
          </a:graphicData>
        </a:graphic>
      </p:graphicFrame>
      <p:sp>
        <p:nvSpPr>
          <p:cNvPr id="70668" name="Text Box 14"/>
          <p:cNvSpPr txBox="1"/>
          <p:nvPr/>
        </p:nvSpPr>
        <p:spPr>
          <a:xfrm>
            <a:off x="762000" y="1295400"/>
            <a:ext cx="4572000" cy="5492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spcBef>
                <a:spcPct val="50000"/>
              </a:spcBef>
              <a:buClrTx/>
              <a:buSzTx/>
              <a:buFontTx/>
              <a:buNone/>
            </a:pPr>
            <a:r>
              <a:rPr lang="zh-CN" altLang="en-US" sz="3000" b="1" dirty="0">
                <a:latin typeface="Times New Roman" panose="02020603050405020304" pitchFamily="18" charset="0"/>
                <a:ea typeface="宋体" panose="02010600030101010101" pitchFamily="2" charset="-122"/>
              </a:rPr>
              <a:t>设电荷分布在有限区域。</a:t>
            </a:r>
            <a:endParaRPr lang="en-US" altLang="zh-CN" sz="3000" b="1" dirty="0">
              <a:latin typeface="Times New Roman" panose="02020603050405020304" pitchFamily="18" charset="0"/>
              <a:ea typeface="宋体" panose="02010600030101010101" pitchFamily="2" charset="-122"/>
            </a:endParaRPr>
          </a:p>
        </p:txBody>
      </p:sp>
      <p:graphicFrame>
        <p:nvGraphicFramePr>
          <p:cNvPr id="70669" name="Object 15"/>
          <p:cNvGraphicFramePr>
            <a:graphicFrameLocks noChangeAspect="1"/>
          </p:cNvGraphicFramePr>
          <p:nvPr/>
        </p:nvGraphicFramePr>
        <p:xfrm>
          <a:off x="50800" y="2743200"/>
          <a:ext cx="9093200" cy="3897313"/>
        </p:xfrm>
        <a:graphic>
          <a:graphicData uri="http://schemas.openxmlformats.org/presentationml/2006/ole">
            <mc:AlternateContent xmlns:mc="http://schemas.openxmlformats.org/markup-compatibility/2006">
              <mc:Choice xmlns:v="urn:schemas-microsoft-com:vml" Requires="v">
                <p:oleObj spid="_x0000_s3197" name="" r:id="rId11" imgW="9148445" imgH="3895090" progId="Word.Document.8">
                  <p:embed/>
                </p:oleObj>
              </mc:Choice>
              <mc:Fallback>
                <p:oleObj name="" r:id="rId11" imgW="9148445" imgH="3895090" progId="Word.Document.8">
                  <p:embed/>
                  <p:pic>
                    <p:nvPicPr>
                      <p:cNvPr id="0" name="图片 3196"/>
                      <p:cNvPicPr/>
                      <p:nvPr/>
                    </p:nvPicPr>
                    <p:blipFill>
                      <a:blip r:embed="rId12"/>
                      <a:stretch>
                        <a:fillRect/>
                      </a:stretch>
                    </p:blipFill>
                    <p:spPr>
                      <a:xfrm>
                        <a:off x="50800" y="2743200"/>
                        <a:ext cx="9093200" cy="3897313"/>
                      </a:xfrm>
                      <a:prstGeom prst="rect">
                        <a:avLst/>
                      </a:prstGeom>
                      <a:noFill/>
                      <a:ln w="38100">
                        <a:noFill/>
                        <a:miter/>
                      </a:ln>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Text Box 4"/>
          <p:cNvSpPr txBox="1"/>
          <p:nvPr/>
        </p:nvSpPr>
        <p:spPr>
          <a:xfrm>
            <a:off x="1981200" y="304800"/>
            <a:ext cx="5181600" cy="771525"/>
          </a:xfrm>
          <a:prstGeom prst="rect">
            <a:avLst/>
          </a:prstGeom>
          <a:no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4400" b="1" dirty="0">
                <a:solidFill>
                  <a:schemeClr val="folHlink"/>
                </a:solidFill>
                <a:latin typeface="宋体" panose="02010600030101010101" pitchFamily="2" charset="-122"/>
                <a:ea typeface="宋体" panose="02010600030101010101" pitchFamily="2" charset="-122"/>
              </a:rPr>
              <a:t>§</a:t>
            </a:r>
            <a:r>
              <a:rPr lang="en-US" altLang="zh-CN" sz="4400" b="1" dirty="0">
                <a:solidFill>
                  <a:schemeClr val="folHlink"/>
                </a:solidFill>
                <a:latin typeface="Times New Roman" panose="02020603050405020304" pitchFamily="18" charset="0"/>
                <a:ea typeface="宋体" panose="02010600030101010101" pitchFamily="2" charset="-122"/>
              </a:rPr>
              <a:t>2.7 </a:t>
            </a:r>
            <a:r>
              <a:rPr lang="zh-CN" altLang="en-US" sz="4400" b="1" dirty="0">
                <a:solidFill>
                  <a:schemeClr val="folHlink"/>
                </a:solidFill>
                <a:latin typeface="宋体" panose="02010600030101010101" pitchFamily="2" charset="-122"/>
                <a:ea typeface="宋体" panose="02010600030101010101" pitchFamily="2" charset="-122"/>
              </a:rPr>
              <a:t>静电场的能量</a:t>
            </a:r>
            <a:r>
              <a:rPr lang="zh-CN" altLang="en-US" sz="4400" b="1" dirty="0">
                <a:solidFill>
                  <a:schemeClr val="folHlink"/>
                </a:solidFill>
                <a:latin typeface="Times New Roman" panose="02020603050405020304" pitchFamily="18" charset="0"/>
                <a:ea typeface="宋体" panose="02010600030101010101" pitchFamily="2" charset="-122"/>
              </a:rPr>
              <a:t> </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graphicFrame>
        <p:nvGraphicFramePr>
          <p:cNvPr id="71683" name="Object 5"/>
          <p:cNvGraphicFramePr>
            <a:graphicFrameLocks noChangeAspect="1"/>
          </p:cNvGraphicFramePr>
          <p:nvPr/>
        </p:nvGraphicFramePr>
        <p:xfrm>
          <a:off x="142875" y="1301750"/>
          <a:ext cx="8985250" cy="5429250"/>
        </p:xfrm>
        <a:graphic>
          <a:graphicData uri="http://schemas.openxmlformats.org/presentationml/2006/ole">
            <mc:AlternateContent xmlns:mc="http://schemas.openxmlformats.org/markup-compatibility/2006">
              <mc:Choice xmlns:v="urn:schemas-microsoft-com:vml" Requires="v">
                <p:oleObj spid="_x0000_s3192" name="" r:id="rId1" imgW="8996045" imgH="5441950" progId="Word.Document.8">
                  <p:embed/>
                </p:oleObj>
              </mc:Choice>
              <mc:Fallback>
                <p:oleObj name="" r:id="rId1" imgW="8996045" imgH="5441950" progId="Word.Document.8">
                  <p:embed/>
                  <p:pic>
                    <p:nvPicPr>
                      <p:cNvPr id="0" name="图片 3191"/>
                      <p:cNvPicPr/>
                      <p:nvPr/>
                    </p:nvPicPr>
                    <p:blipFill>
                      <a:blip r:embed="rId2"/>
                      <a:stretch>
                        <a:fillRect/>
                      </a:stretch>
                    </p:blipFill>
                    <p:spPr>
                      <a:xfrm>
                        <a:off x="142875" y="1301750"/>
                        <a:ext cx="8985250" cy="5429250"/>
                      </a:xfrm>
                      <a:prstGeom prst="rect">
                        <a:avLst/>
                      </a:prstGeom>
                      <a:noFill/>
                      <a:ln w="38100">
                        <a:noFill/>
                        <a:miter/>
                      </a:ln>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Text Box 4"/>
          <p:cNvSpPr txBox="1"/>
          <p:nvPr/>
        </p:nvSpPr>
        <p:spPr>
          <a:xfrm>
            <a:off x="1981200" y="304800"/>
            <a:ext cx="5181600" cy="771525"/>
          </a:xfrm>
          <a:prstGeom prst="rect">
            <a:avLst/>
          </a:prstGeom>
          <a:no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4400" b="1" dirty="0">
                <a:solidFill>
                  <a:schemeClr val="folHlink"/>
                </a:solidFill>
                <a:latin typeface="宋体" panose="02010600030101010101" pitchFamily="2" charset="-122"/>
                <a:ea typeface="宋体" panose="02010600030101010101" pitchFamily="2" charset="-122"/>
              </a:rPr>
              <a:t>§</a:t>
            </a:r>
            <a:r>
              <a:rPr lang="en-US" altLang="zh-CN" sz="4400" b="1" dirty="0">
                <a:solidFill>
                  <a:schemeClr val="folHlink"/>
                </a:solidFill>
                <a:latin typeface="Times New Roman" panose="02020603050405020304" pitchFamily="18" charset="0"/>
                <a:ea typeface="宋体" panose="02010600030101010101" pitchFamily="2" charset="-122"/>
              </a:rPr>
              <a:t>2.7 </a:t>
            </a:r>
            <a:r>
              <a:rPr lang="zh-CN" altLang="en-US" sz="4400" b="1" dirty="0">
                <a:solidFill>
                  <a:schemeClr val="folHlink"/>
                </a:solidFill>
                <a:latin typeface="宋体" panose="02010600030101010101" pitchFamily="2" charset="-122"/>
                <a:ea typeface="宋体" panose="02010600030101010101" pitchFamily="2" charset="-122"/>
              </a:rPr>
              <a:t>静电场的能量</a:t>
            </a:r>
            <a:r>
              <a:rPr lang="zh-CN" altLang="en-US" sz="4400" b="1" dirty="0">
                <a:solidFill>
                  <a:schemeClr val="folHlink"/>
                </a:solidFill>
                <a:latin typeface="Times New Roman" panose="02020603050405020304" pitchFamily="18" charset="0"/>
                <a:ea typeface="宋体" panose="02010600030101010101" pitchFamily="2" charset="-122"/>
              </a:rPr>
              <a:t> </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sp>
        <p:nvSpPr>
          <p:cNvPr id="72707" name="Text Box 6"/>
          <p:cNvSpPr txBox="1"/>
          <p:nvPr/>
        </p:nvSpPr>
        <p:spPr>
          <a:xfrm>
            <a:off x="0" y="1219200"/>
            <a:ext cx="4724400" cy="57943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spcBef>
                <a:spcPct val="50000"/>
              </a:spcBef>
              <a:buClrTx/>
              <a:buSzTx/>
              <a:buFontTx/>
              <a:buNone/>
            </a:pPr>
            <a:r>
              <a:rPr lang="zh-CN" altLang="en-US" b="1" dirty="0">
                <a:latin typeface="宋体" panose="02010600030101010101" pitchFamily="2" charset="-122"/>
                <a:ea typeface="宋体" panose="02010600030101010101" pitchFamily="2" charset="-122"/>
              </a:rPr>
              <a:t>二、介质中静电场的能量 </a:t>
            </a:r>
            <a:endParaRPr lang="en-US" altLang="zh-CN" b="1" dirty="0">
              <a:latin typeface="宋体" panose="02010600030101010101" pitchFamily="2" charset="-122"/>
              <a:ea typeface="宋体" panose="02010600030101010101" pitchFamily="2" charset="-122"/>
            </a:endParaRPr>
          </a:p>
        </p:txBody>
      </p:sp>
      <p:sp>
        <p:nvSpPr>
          <p:cNvPr id="72708" name="Rectangle 8"/>
          <p:cNvSpPr/>
          <p:nvPr/>
        </p:nvSpPr>
        <p:spPr>
          <a:xfrm>
            <a:off x="1662113" y="2986088"/>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graphicFrame>
        <p:nvGraphicFramePr>
          <p:cNvPr id="72709" name="Object 7"/>
          <p:cNvGraphicFramePr>
            <a:graphicFrameLocks noChangeAspect="1"/>
          </p:cNvGraphicFramePr>
          <p:nvPr/>
        </p:nvGraphicFramePr>
        <p:xfrm>
          <a:off x="990600" y="2667000"/>
          <a:ext cx="5819775" cy="885825"/>
        </p:xfrm>
        <a:graphic>
          <a:graphicData uri="http://schemas.openxmlformats.org/presentationml/2006/ole">
            <mc:AlternateContent xmlns:mc="http://schemas.openxmlformats.org/markup-compatibility/2006">
              <mc:Choice xmlns:v="urn:schemas-microsoft-com:vml" Requires="v">
                <p:oleObj spid="_x0000_s3199" name="" r:id="rId1" imgW="5816600" imgH="889000" progId="Equation.3">
                  <p:embed/>
                </p:oleObj>
              </mc:Choice>
              <mc:Fallback>
                <p:oleObj name="" r:id="rId1" imgW="5816600" imgH="889000" progId="Equation.3">
                  <p:embed/>
                  <p:pic>
                    <p:nvPicPr>
                      <p:cNvPr id="0" name="图片 3198"/>
                      <p:cNvPicPr/>
                      <p:nvPr/>
                    </p:nvPicPr>
                    <p:blipFill>
                      <a:blip r:embed="rId2"/>
                      <a:stretch>
                        <a:fillRect/>
                      </a:stretch>
                    </p:blipFill>
                    <p:spPr>
                      <a:xfrm>
                        <a:off x="990600" y="2667000"/>
                        <a:ext cx="5819775" cy="885825"/>
                      </a:xfrm>
                      <a:prstGeom prst="rect">
                        <a:avLst/>
                      </a:prstGeom>
                      <a:noFill/>
                      <a:ln w="38100">
                        <a:noFill/>
                        <a:miter/>
                      </a:ln>
                    </p:spPr>
                  </p:pic>
                </p:oleObj>
              </mc:Fallback>
            </mc:AlternateContent>
          </a:graphicData>
        </a:graphic>
      </p:graphicFrame>
      <p:sp>
        <p:nvSpPr>
          <p:cNvPr id="72710" name="Text Box 9"/>
          <p:cNvSpPr txBox="1"/>
          <p:nvPr/>
        </p:nvSpPr>
        <p:spPr>
          <a:xfrm>
            <a:off x="838200" y="1828800"/>
            <a:ext cx="3505200" cy="5492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spcBef>
                <a:spcPct val="50000"/>
              </a:spcBef>
              <a:buClrTx/>
              <a:buSzTx/>
              <a:buFontTx/>
              <a:buNone/>
            </a:pPr>
            <a:r>
              <a:rPr lang="zh-CN" altLang="en-US" sz="3000" b="1" dirty="0">
                <a:latin typeface="Times New Roman" panose="02020603050405020304" pitchFamily="18" charset="0"/>
                <a:ea typeface="宋体" panose="02010600030101010101" pitchFamily="2" charset="-122"/>
              </a:rPr>
              <a:t>设介质线性。</a:t>
            </a:r>
            <a:endParaRPr lang="zh-CN" altLang="en-US" sz="3000" b="1" dirty="0">
              <a:latin typeface="Times New Roman" panose="02020603050405020304" pitchFamily="18" charset="0"/>
              <a:ea typeface="宋体" panose="02010600030101010101" pitchFamily="2" charset="-122"/>
            </a:endParaRPr>
          </a:p>
        </p:txBody>
      </p:sp>
      <p:sp>
        <p:nvSpPr>
          <p:cNvPr id="56328" name="AutoShape 11"/>
          <p:cNvSpPr/>
          <p:nvPr/>
        </p:nvSpPr>
        <p:spPr>
          <a:xfrm>
            <a:off x="7086600" y="2895600"/>
            <a:ext cx="533400" cy="533400"/>
          </a:xfrm>
          <a:prstGeom prst="actionButtonHelp">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sp>
        <p:nvSpPr>
          <p:cNvPr id="56329" name="Line 14"/>
          <p:cNvSpPr/>
          <p:nvPr/>
        </p:nvSpPr>
        <p:spPr>
          <a:xfrm flipV="1">
            <a:off x="1905000" y="2590800"/>
            <a:ext cx="3429000" cy="1143000"/>
          </a:xfrm>
          <a:prstGeom prst="line">
            <a:avLst/>
          </a:prstGeom>
          <a:ln w="31750" cap="flat" cmpd="sng">
            <a:solidFill>
              <a:srgbClr val="FF0000"/>
            </a:solidFill>
            <a:prstDash val="solid"/>
            <a:miter/>
            <a:headEnd type="none" w="med" len="med"/>
            <a:tailEnd type="none" w="med" len="med"/>
          </a:ln>
        </p:spPr>
      </p:sp>
      <p:sp>
        <p:nvSpPr>
          <p:cNvPr id="56330" name="Line 15"/>
          <p:cNvSpPr/>
          <p:nvPr/>
        </p:nvSpPr>
        <p:spPr>
          <a:xfrm>
            <a:off x="1828800" y="2590800"/>
            <a:ext cx="3581400" cy="990600"/>
          </a:xfrm>
          <a:prstGeom prst="line">
            <a:avLst/>
          </a:prstGeom>
          <a:ln w="31750" cap="flat" cmpd="sng">
            <a:solidFill>
              <a:srgbClr val="FF0000"/>
            </a:solidFill>
            <a:prstDash val="solid"/>
            <a:miter/>
            <a:headEnd type="none" w="med" len="med"/>
            <a:tailEnd type="none" w="med" len="med"/>
          </a:ln>
        </p:spPr>
      </p:sp>
      <p:graphicFrame>
        <p:nvGraphicFramePr>
          <p:cNvPr id="56323" name="Object 17"/>
          <p:cNvGraphicFramePr>
            <a:graphicFrameLocks noChangeAspect="1"/>
          </p:cNvGraphicFramePr>
          <p:nvPr/>
        </p:nvGraphicFramePr>
        <p:xfrm>
          <a:off x="995363" y="4113213"/>
          <a:ext cx="6105525" cy="2179637"/>
        </p:xfrm>
        <a:graphic>
          <a:graphicData uri="http://schemas.openxmlformats.org/presentationml/2006/ole">
            <mc:AlternateContent xmlns:mc="http://schemas.openxmlformats.org/markup-compatibility/2006">
              <mc:Choice xmlns:v="urn:schemas-microsoft-com:vml" Requires="v">
                <p:oleObj spid="_x0000_s3200" name="" r:id="rId3" imgW="6112510" imgH="2180590" progId="Word.Document.8">
                  <p:embed/>
                </p:oleObj>
              </mc:Choice>
              <mc:Fallback>
                <p:oleObj name="" r:id="rId3" imgW="6112510" imgH="2180590" progId="Word.Document.8">
                  <p:embed/>
                  <p:pic>
                    <p:nvPicPr>
                      <p:cNvPr id="0" name="图片 3199"/>
                      <p:cNvPicPr/>
                      <p:nvPr/>
                    </p:nvPicPr>
                    <p:blipFill>
                      <a:blip r:embed="rId4"/>
                      <a:stretch>
                        <a:fillRect/>
                      </a:stretch>
                    </p:blipFill>
                    <p:spPr>
                      <a:xfrm>
                        <a:off x="995363" y="4113213"/>
                        <a:ext cx="6105525" cy="217963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6329"/>
                                        </p:tgtEl>
                                        <p:attrNameLst>
                                          <p:attrName>style.visibility</p:attrName>
                                        </p:attrNameLst>
                                      </p:cBhvr>
                                      <p:to>
                                        <p:strVal val="visible"/>
                                      </p:to>
                                    </p:set>
                                    <p:animEffect transition="in" filter="wipe(down)">
                                      <p:cBhvr>
                                        <p:cTn id="7" dur="500"/>
                                        <p:tgtEl>
                                          <p:spTgt spid="56329"/>
                                        </p:tgtEl>
                                      </p:cBhvr>
                                    </p:animEffect>
                                  </p:childTnLst>
                                </p:cTn>
                              </p:par>
                              <p:par>
                                <p:cTn id="8" presetID="22" presetClass="entr" presetSubtype="4" fill="hold" nodeType="withEffect">
                                  <p:stCondLst>
                                    <p:cond delay="0"/>
                                  </p:stCondLst>
                                  <p:childTnLst>
                                    <p:set>
                                      <p:cBhvr>
                                        <p:cTn id="9" dur="1" fill="hold">
                                          <p:stCondLst>
                                            <p:cond delay="0"/>
                                          </p:stCondLst>
                                        </p:cTn>
                                        <p:tgtEl>
                                          <p:spTgt spid="56330"/>
                                        </p:tgtEl>
                                        <p:attrNameLst>
                                          <p:attrName>style.visibility</p:attrName>
                                        </p:attrNameLst>
                                      </p:cBhvr>
                                      <p:to>
                                        <p:strVal val="visible"/>
                                      </p:to>
                                    </p:set>
                                    <p:animEffect transition="in" filter="wipe(down)">
                                      <p:cBhvr>
                                        <p:cTn id="10" dur="500"/>
                                        <p:tgtEl>
                                          <p:spTgt spid="56330"/>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56328"/>
                                        </p:tgtEl>
                                        <p:attrNameLst>
                                          <p:attrName>style.visibility</p:attrName>
                                        </p:attrNameLst>
                                      </p:cBhvr>
                                      <p:to>
                                        <p:strVal val="visible"/>
                                      </p:to>
                                    </p:set>
                                    <p:animEffect transition="in" filter="box(in)">
                                      <p:cBhvr>
                                        <p:cTn id="15" dur="500"/>
                                        <p:tgtEl>
                                          <p:spTgt spid="56328"/>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56323"/>
                                        </p:tgtEl>
                                        <p:attrNameLst>
                                          <p:attrName>style.visibility</p:attrName>
                                        </p:attrNameLst>
                                      </p:cBhvr>
                                      <p:to>
                                        <p:strVal val="visible"/>
                                      </p:to>
                                    </p:set>
                                    <p:animEffect transition="in" filter="box(in)">
                                      <p:cBhvr>
                                        <p:cTn id="20" dur="500"/>
                                        <p:tgtEl>
                                          <p:spTgt spid="56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3730" name="Object 4"/>
          <p:cNvGraphicFramePr>
            <a:graphicFrameLocks noChangeAspect="1"/>
          </p:cNvGraphicFramePr>
          <p:nvPr/>
        </p:nvGraphicFramePr>
        <p:xfrm>
          <a:off x="606425" y="1371600"/>
          <a:ext cx="7620000" cy="4386263"/>
        </p:xfrm>
        <a:graphic>
          <a:graphicData uri="http://schemas.openxmlformats.org/presentationml/2006/ole">
            <mc:AlternateContent xmlns:mc="http://schemas.openxmlformats.org/markup-compatibility/2006">
              <mc:Choice xmlns:v="urn:schemas-microsoft-com:vml" Requires="v">
                <p:oleObj spid="_x0000_s3198" name="" r:id="rId1" imgW="7621270" imgH="4390390" progId="Word.Document.8">
                  <p:embed/>
                </p:oleObj>
              </mc:Choice>
              <mc:Fallback>
                <p:oleObj name="" r:id="rId1" imgW="7621270" imgH="4390390" progId="Word.Document.8">
                  <p:embed/>
                  <p:pic>
                    <p:nvPicPr>
                      <p:cNvPr id="0" name="图片 3197"/>
                      <p:cNvPicPr/>
                      <p:nvPr/>
                    </p:nvPicPr>
                    <p:blipFill>
                      <a:blip r:embed="rId2"/>
                      <a:stretch>
                        <a:fillRect/>
                      </a:stretch>
                    </p:blipFill>
                    <p:spPr>
                      <a:xfrm>
                        <a:off x="606425" y="1371600"/>
                        <a:ext cx="7620000" cy="4386263"/>
                      </a:xfrm>
                      <a:prstGeom prst="rect">
                        <a:avLst/>
                      </a:prstGeom>
                      <a:noFill/>
                      <a:ln w="38100">
                        <a:noFill/>
                        <a:miter/>
                      </a:ln>
                    </p:spPr>
                  </p:pic>
                </p:oleObj>
              </mc:Fallback>
            </mc:AlternateContent>
          </a:graphicData>
        </a:graphic>
      </p:graphicFrame>
      <p:sp>
        <p:nvSpPr>
          <p:cNvPr id="73731" name="Text Box 5"/>
          <p:cNvSpPr txBox="1"/>
          <p:nvPr/>
        </p:nvSpPr>
        <p:spPr>
          <a:xfrm>
            <a:off x="1981200" y="304800"/>
            <a:ext cx="5181600" cy="771525"/>
          </a:xfrm>
          <a:prstGeom prst="rect">
            <a:avLst/>
          </a:prstGeom>
          <a:no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4400" b="1" dirty="0">
                <a:solidFill>
                  <a:schemeClr val="folHlink"/>
                </a:solidFill>
                <a:latin typeface="宋体" panose="02010600030101010101" pitchFamily="2" charset="-122"/>
                <a:ea typeface="宋体" panose="02010600030101010101" pitchFamily="2" charset="-122"/>
              </a:rPr>
              <a:t>§</a:t>
            </a:r>
            <a:r>
              <a:rPr lang="en-US" altLang="zh-CN" sz="4400" b="1" dirty="0">
                <a:solidFill>
                  <a:schemeClr val="folHlink"/>
                </a:solidFill>
                <a:latin typeface="Times New Roman" panose="02020603050405020304" pitchFamily="18" charset="0"/>
                <a:ea typeface="宋体" panose="02010600030101010101" pitchFamily="2" charset="-122"/>
              </a:rPr>
              <a:t>2.7 </a:t>
            </a:r>
            <a:r>
              <a:rPr lang="zh-CN" altLang="en-US" sz="4400" b="1" dirty="0">
                <a:solidFill>
                  <a:schemeClr val="folHlink"/>
                </a:solidFill>
                <a:latin typeface="宋体" panose="02010600030101010101" pitchFamily="2" charset="-122"/>
                <a:ea typeface="宋体" panose="02010600030101010101" pitchFamily="2" charset="-122"/>
              </a:rPr>
              <a:t>静电场的能量</a:t>
            </a:r>
            <a:r>
              <a:rPr lang="zh-CN" altLang="en-US" sz="4400" b="1" dirty="0">
                <a:solidFill>
                  <a:schemeClr val="folHlink"/>
                </a:solidFill>
                <a:latin typeface="Times New Roman" panose="02020603050405020304" pitchFamily="18" charset="0"/>
                <a:ea typeface="宋体" panose="02010600030101010101" pitchFamily="2" charset="-122"/>
              </a:rPr>
              <a:t> </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sp>
        <p:nvSpPr>
          <p:cNvPr id="73732" name="Text Box 6"/>
          <p:cNvSpPr txBox="1"/>
          <p:nvPr/>
        </p:nvSpPr>
        <p:spPr>
          <a:xfrm>
            <a:off x="2971800" y="5867400"/>
            <a:ext cx="2743200" cy="7620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spcBef>
                <a:spcPct val="50000"/>
              </a:spcBef>
              <a:buClrTx/>
              <a:buSzTx/>
              <a:buFontTx/>
              <a:buNone/>
            </a:pPr>
            <a:r>
              <a:rPr lang="zh-CN" altLang="en-US" sz="4400" b="1" dirty="0">
                <a:solidFill>
                  <a:schemeClr val="hlink"/>
                </a:solidFill>
                <a:latin typeface="Times New Roman" panose="02020603050405020304" pitchFamily="18" charset="0"/>
                <a:ea typeface="宋体" panose="02010600030101010101" pitchFamily="2" charset="-122"/>
              </a:rPr>
              <a:t>本章小结</a:t>
            </a:r>
            <a:endParaRPr lang="zh-CN" altLang="en-US" sz="4400" b="1" dirty="0">
              <a:solidFill>
                <a:schemeClr va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4"/>
          <p:cNvSpPr txBox="1"/>
          <p:nvPr/>
        </p:nvSpPr>
        <p:spPr>
          <a:xfrm>
            <a:off x="517525" y="250825"/>
            <a:ext cx="5929313" cy="584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a:spcBef>
                <a:spcPct val="0"/>
              </a:spcBef>
              <a:buClrTx/>
              <a:buSzTx/>
              <a:buFontTx/>
              <a:buNone/>
            </a:pPr>
            <a:r>
              <a:rPr lang="zh-CN" altLang="en-US" dirty="0">
                <a:solidFill>
                  <a:srgbClr val="0033CC"/>
                </a:solidFill>
                <a:latin typeface="幼圆" panose="02010509060101010101" pitchFamily="49" charset="-122"/>
                <a:ea typeface="幼圆" panose="02010509060101010101" pitchFamily="49" charset="-122"/>
              </a:rPr>
              <a:t>工程上，静电力有广泛的应用。</a:t>
            </a:r>
            <a:endParaRPr lang="zh-CN" altLang="en-US" dirty="0">
              <a:solidFill>
                <a:srgbClr val="0033CC"/>
              </a:solidFill>
              <a:latin typeface="幼圆" panose="02010509060101010101" pitchFamily="49" charset="-122"/>
              <a:ea typeface="幼圆" panose="02010509060101010101" pitchFamily="49" charset="-122"/>
            </a:endParaRPr>
          </a:p>
        </p:txBody>
      </p:sp>
      <p:sp>
        <p:nvSpPr>
          <p:cNvPr id="5" name="Text Box 5"/>
          <p:cNvSpPr txBox="1"/>
          <p:nvPr/>
        </p:nvSpPr>
        <p:spPr>
          <a:xfrm>
            <a:off x="1447800" y="5791200"/>
            <a:ext cx="2032000" cy="584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a:spcBef>
                <a:spcPct val="0"/>
              </a:spcBef>
              <a:buClrTx/>
              <a:buSzTx/>
              <a:buFontTx/>
              <a:buNone/>
            </a:pPr>
            <a:r>
              <a:rPr lang="en-US" altLang="zh-CN" dirty="0">
                <a:latin typeface="幼圆" panose="02010509060101010101" pitchFamily="49" charset="-122"/>
                <a:ea typeface="幼圆" panose="02010509060101010101" pitchFamily="49" charset="-122"/>
              </a:rPr>
              <a:t> </a:t>
            </a:r>
            <a:r>
              <a:rPr lang="zh-CN" altLang="en-US" dirty="0">
                <a:latin typeface="幼圆" panose="02010509060101010101" pitchFamily="49" charset="-122"/>
                <a:ea typeface="幼圆" panose="02010509060101010101" pitchFamily="49" charset="-122"/>
              </a:rPr>
              <a:t>静电分离</a:t>
            </a:r>
            <a:endParaRPr lang="zh-CN" altLang="en-US" dirty="0">
              <a:latin typeface="幼圆" panose="02010509060101010101" pitchFamily="49" charset="-122"/>
              <a:ea typeface="幼圆" panose="02010509060101010101" pitchFamily="49" charset="-122"/>
            </a:endParaRPr>
          </a:p>
        </p:txBody>
      </p:sp>
      <p:sp>
        <p:nvSpPr>
          <p:cNvPr id="6" name="Text Box 6"/>
          <p:cNvSpPr txBox="1"/>
          <p:nvPr/>
        </p:nvSpPr>
        <p:spPr>
          <a:xfrm>
            <a:off x="5334000" y="5791200"/>
            <a:ext cx="2286000" cy="584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a:spcBef>
                <a:spcPct val="0"/>
              </a:spcBef>
              <a:buClrTx/>
              <a:buSzTx/>
              <a:buFontTx/>
              <a:buNone/>
            </a:pPr>
            <a:r>
              <a:rPr lang="en-US" altLang="zh-CN" dirty="0">
                <a:latin typeface="幼圆" panose="02010509060101010101" pitchFamily="49" charset="-122"/>
                <a:ea typeface="幼圆" panose="02010509060101010101" pitchFamily="49" charset="-122"/>
              </a:rPr>
              <a:t>  </a:t>
            </a:r>
            <a:r>
              <a:rPr lang="zh-CN" altLang="en-US" dirty="0">
                <a:latin typeface="幼圆" panose="02010509060101010101" pitchFamily="49" charset="-122"/>
                <a:ea typeface="幼圆" panose="02010509060101010101" pitchFamily="49" charset="-122"/>
              </a:rPr>
              <a:t>静电喷涂 </a:t>
            </a:r>
            <a:endParaRPr lang="zh-CN" altLang="en-US" dirty="0">
              <a:latin typeface="幼圆" panose="02010509060101010101" pitchFamily="49" charset="-122"/>
              <a:ea typeface="幼圆" panose="02010509060101010101" pitchFamily="49" charset="-122"/>
            </a:endParaRPr>
          </a:p>
        </p:txBody>
      </p:sp>
      <p:pic>
        <p:nvPicPr>
          <p:cNvPr id="7" name="Picture 7" descr="图1"/>
          <p:cNvPicPr>
            <a:picLocks noChangeAspect="1"/>
          </p:cNvPicPr>
          <p:nvPr/>
        </p:nvPicPr>
        <p:blipFill>
          <a:blip r:embed="rId1"/>
          <a:stretch>
            <a:fillRect/>
          </a:stretch>
        </p:blipFill>
        <p:spPr>
          <a:xfrm>
            <a:off x="381000" y="1066800"/>
            <a:ext cx="4191000" cy="4889500"/>
          </a:xfrm>
          <a:prstGeom prst="rect">
            <a:avLst/>
          </a:prstGeom>
          <a:noFill/>
          <a:ln w="9525">
            <a:noFill/>
          </a:ln>
        </p:spPr>
      </p:pic>
      <p:pic>
        <p:nvPicPr>
          <p:cNvPr id="8" name="Picture 8" descr="图1"/>
          <p:cNvPicPr>
            <a:picLocks noChangeAspect="1"/>
          </p:cNvPicPr>
          <p:nvPr/>
        </p:nvPicPr>
        <p:blipFill>
          <a:blip r:embed="rId2"/>
          <a:stretch>
            <a:fillRect/>
          </a:stretch>
        </p:blipFill>
        <p:spPr>
          <a:xfrm>
            <a:off x="4572000" y="1828800"/>
            <a:ext cx="4330700" cy="33528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dissolve">
                                      <p:cBhvr>
                                        <p:cTn id="24" dur="500"/>
                                        <p:tgtEl>
                                          <p:spTgt spid="8"/>
                                        </p:tgtEl>
                                      </p:cBhvr>
                                    </p:animEffect>
                                  </p:childTnLst>
                                </p:cTn>
                              </p:par>
                            </p:childTnLst>
                          </p:cTn>
                        </p:par>
                        <p:par>
                          <p:cTn id="25" fill="hold">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0-#ppt_w/2"/>
                                          </p:val>
                                        </p:tav>
                                        <p:tav tm="100000">
                                          <p:val>
                                            <p:strVal val="#ppt_x"/>
                                          </p:val>
                                        </p:tav>
                                      </p:tavLst>
                                    </p:anim>
                                    <p:anim calcmode="lin" valueType="num">
                                      <p:cBhvr additive="base">
                                        <p:cTn id="29"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 Box 4"/>
          <p:cNvSpPr txBox="1"/>
          <p:nvPr/>
        </p:nvSpPr>
        <p:spPr>
          <a:xfrm>
            <a:off x="914400" y="152400"/>
            <a:ext cx="8001000" cy="771525"/>
          </a:xfrm>
          <a:prstGeom prst="rect">
            <a:avLst/>
          </a:prstGeom>
          <a:no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spcBef>
                <a:spcPct val="50000"/>
              </a:spcBef>
              <a:buClrTx/>
              <a:buSzTx/>
              <a:buFontTx/>
              <a:buNone/>
            </a:pPr>
            <a:r>
              <a:rPr lang="en-US" altLang="zh-CN" sz="4400" b="1" dirty="0">
                <a:solidFill>
                  <a:schemeClr val="folHlink"/>
                </a:solidFill>
                <a:latin typeface="Times New Roman" panose="02020603050405020304" pitchFamily="18" charset="0"/>
                <a:ea typeface="宋体" panose="02010600030101010101" pitchFamily="2" charset="-122"/>
              </a:rPr>
              <a:t>§2.1 </a:t>
            </a:r>
            <a:r>
              <a:rPr lang="zh-CN" altLang="en-US" sz="4400" b="1" dirty="0">
                <a:solidFill>
                  <a:schemeClr val="folHlink"/>
                </a:solidFill>
                <a:latin typeface="宋体" panose="02010600030101010101" pitchFamily="2" charset="-122"/>
                <a:ea typeface="宋体" panose="02010600030101010101" pitchFamily="2" charset="-122"/>
              </a:rPr>
              <a:t>真空中静电场的基本定律</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sp>
        <p:nvSpPr>
          <p:cNvPr id="11267" name="Text Box 5"/>
          <p:cNvSpPr txBox="1"/>
          <p:nvPr/>
        </p:nvSpPr>
        <p:spPr>
          <a:xfrm>
            <a:off x="0" y="990600"/>
            <a:ext cx="4648200" cy="57943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just" eaLnBrk="1" hangingPunct="1">
              <a:spcBef>
                <a:spcPct val="50000"/>
              </a:spcBef>
              <a:buClrTx/>
              <a:buSzTx/>
              <a:buFontTx/>
              <a:buNone/>
            </a:pPr>
            <a:r>
              <a:rPr lang="zh-CN" altLang="en-US" b="1" dirty="0">
                <a:latin typeface="宋体" panose="02010600030101010101" pitchFamily="2" charset="-122"/>
                <a:ea typeface="宋体" panose="02010600030101010101" pitchFamily="2" charset="-122"/>
              </a:rPr>
              <a:t>二、静电场的基本方程</a:t>
            </a:r>
            <a:r>
              <a:rPr lang="zh-CN" altLang="en-US" b="1" dirty="0">
                <a:latin typeface="Times New Roman" panose="02020603050405020304" pitchFamily="18" charset="0"/>
                <a:ea typeface="宋体" panose="02010600030101010101" pitchFamily="2" charset="-122"/>
              </a:rPr>
              <a:t> </a:t>
            </a:r>
            <a:endParaRPr lang="zh-CN" altLang="en-US" b="1" dirty="0">
              <a:latin typeface="Times New Roman" panose="02020603050405020304" pitchFamily="18" charset="0"/>
              <a:ea typeface="宋体" panose="02010600030101010101" pitchFamily="2" charset="-122"/>
            </a:endParaRPr>
          </a:p>
        </p:txBody>
      </p:sp>
      <p:graphicFrame>
        <p:nvGraphicFramePr>
          <p:cNvPr id="11268" name="Object 6"/>
          <p:cNvGraphicFramePr>
            <a:graphicFrameLocks noChangeAspect="1"/>
          </p:cNvGraphicFramePr>
          <p:nvPr/>
        </p:nvGraphicFramePr>
        <p:xfrm>
          <a:off x="914400" y="1600200"/>
          <a:ext cx="7750175" cy="3217863"/>
        </p:xfrm>
        <a:graphic>
          <a:graphicData uri="http://schemas.openxmlformats.org/presentationml/2006/ole">
            <mc:AlternateContent xmlns:mc="http://schemas.openxmlformats.org/markup-compatibility/2006">
              <mc:Choice xmlns:v="urn:schemas-microsoft-com:vml" Requires="v">
                <p:oleObj spid="_x0000_s3076" name="" r:id="rId1" imgW="7752715" imgH="3232150" progId="Word.Document.8">
                  <p:embed/>
                </p:oleObj>
              </mc:Choice>
              <mc:Fallback>
                <p:oleObj name="" r:id="rId1" imgW="7752715" imgH="3232150" progId="Word.Document.8">
                  <p:embed/>
                  <p:pic>
                    <p:nvPicPr>
                      <p:cNvPr id="0" name="图片 3075"/>
                      <p:cNvPicPr/>
                      <p:nvPr/>
                    </p:nvPicPr>
                    <p:blipFill>
                      <a:blip r:embed="rId2"/>
                      <a:stretch>
                        <a:fillRect/>
                      </a:stretch>
                    </p:blipFill>
                    <p:spPr>
                      <a:xfrm>
                        <a:off x="914400" y="1600200"/>
                        <a:ext cx="7750175" cy="3217863"/>
                      </a:xfrm>
                      <a:prstGeom prst="rect">
                        <a:avLst/>
                      </a:prstGeom>
                      <a:noFill/>
                      <a:ln w="38100">
                        <a:noFill/>
                        <a:miter/>
                      </a:ln>
                    </p:spPr>
                  </p:pic>
                </p:oleObj>
              </mc:Fallback>
            </mc:AlternateContent>
          </a:graphicData>
        </a:graphic>
      </p:graphicFrame>
      <p:sp>
        <p:nvSpPr>
          <p:cNvPr id="11269" name="Text Box 8"/>
          <p:cNvSpPr txBox="1"/>
          <p:nvPr/>
        </p:nvSpPr>
        <p:spPr>
          <a:xfrm>
            <a:off x="914400" y="4495800"/>
            <a:ext cx="7924800" cy="1920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spcBef>
                <a:spcPct val="50000"/>
              </a:spcBef>
              <a:buClrTx/>
              <a:buSzTx/>
              <a:buFontTx/>
              <a:buNone/>
            </a:pPr>
            <a:r>
              <a:rPr lang="zh-CN" altLang="en-US" sz="3000" dirty="0">
                <a:latin typeface="Times New Roman" panose="02020603050405020304" pitchFamily="18" charset="0"/>
                <a:ea typeface="宋体" panose="02010600030101010101" pitchFamily="2" charset="-122"/>
              </a:rPr>
              <a:t>静电场是无旋场，没有漩涡源，而只有通量源即电荷分布。电力线从正电荷（或无限远处）发出，终止于负电荷（或无限远处）。在没有电荷的区域，电力线是连续的。</a:t>
            </a:r>
            <a:endParaRPr lang="zh-CN" altLang="en-US" sz="3000" dirty="0">
              <a:latin typeface="Times New Roman" panose="02020603050405020304" pitchFamily="18"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290" name="Group 20"/>
          <p:cNvGrpSpPr/>
          <p:nvPr/>
        </p:nvGrpSpPr>
        <p:grpSpPr>
          <a:xfrm>
            <a:off x="609600" y="1295400"/>
            <a:ext cx="8305800" cy="2335213"/>
            <a:chOff x="384" y="1488"/>
            <a:chExt cx="5232" cy="1471"/>
          </a:xfrm>
        </p:grpSpPr>
        <p:grpSp>
          <p:nvGrpSpPr>
            <p:cNvPr id="12297" name="Group 21"/>
            <p:cNvGrpSpPr/>
            <p:nvPr/>
          </p:nvGrpSpPr>
          <p:grpSpPr>
            <a:xfrm>
              <a:off x="384" y="1488"/>
              <a:ext cx="3360" cy="1471"/>
              <a:chOff x="624" y="960"/>
              <a:chExt cx="3360" cy="1471"/>
            </a:xfrm>
          </p:grpSpPr>
          <p:pic>
            <p:nvPicPr>
              <p:cNvPr id="12299" name="Picture 22" descr="c1"/>
              <p:cNvPicPr>
                <a:picLocks noChangeAspect="1"/>
              </p:cNvPicPr>
              <p:nvPr/>
            </p:nvPicPr>
            <p:blipFill>
              <a:blip r:embed="rId1">
                <a:lum bright="-42001"/>
              </a:blip>
              <a:stretch>
                <a:fillRect/>
              </a:stretch>
            </p:blipFill>
            <p:spPr>
              <a:xfrm>
                <a:off x="624" y="960"/>
                <a:ext cx="1248" cy="1241"/>
              </a:xfrm>
              <a:prstGeom prst="rect">
                <a:avLst/>
              </a:prstGeom>
              <a:noFill/>
              <a:ln w="9525">
                <a:noFill/>
              </a:ln>
            </p:spPr>
          </p:pic>
          <p:pic>
            <p:nvPicPr>
              <p:cNvPr id="12300" name="Picture 23" descr="c2"/>
              <p:cNvPicPr>
                <a:picLocks noChangeAspect="1"/>
              </p:cNvPicPr>
              <p:nvPr/>
            </p:nvPicPr>
            <p:blipFill>
              <a:blip r:embed="rId2">
                <a:lum bright="-29999"/>
              </a:blip>
              <a:stretch>
                <a:fillRect/>
              </a:stretch>
            </p:blipFill>
            <p:spPr>
              <a:xfrm>
                <a:off x="1824" y="960"/>
                <a:ext cx="2160" cy="1161"/>
              </a:xfrm>
              <a:prstGeom prst="rect">
                <a:avLst/>
              </a:prstGeom>
              <a:noFill/>
              <a:ln w="9525">
                <a:noFill/>
              </a:ln>
            </p:spPr>
          </p:pic>
          <p:sp>
            <p:nvSpPr>
              <p:cNvPr id="12301" name="Text Box 24"/>
              <p:cNvSpPr txBox="1"/>
              <p:nvPr/>
            </p:nvSpPr>
            <p:spPr>
              <a:xfrm>
                <a:off x="1372" y="2101"/>
                <a:ext cx="1926" cy="33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0"/>
                  </a:spcBef>
                  <a:buClrTx/>
                  <a:buSzTx/>
                  <a:buFontTx/>
                  <a:buNone/>
                </a:pPr>
                <a:r>
                  <a:rPr lang="zh-CN" altLang="en-US" sz="2800" dirty="0">
                    <a:latin typeface="幼圆" panose="02010509060101010101" pitchFamily="49" charset="-122"/>
                    <a:ea typeface="宋体" panose="02010600030101010101" pitchFamily="2" charset="-122"/>
                  </a:rPr>
                  <a:t>闭合曲面的电通量</a:t>
                </a:r>
                <a:endParaRPr lang="zh-CN" altLang="en-US" sz="2800" dirty="0">
                  <a:latin typeface="幼圆" panose="02010509060101010101" pitchFamily="49" charset="-122"/>
                  <a:ea typeface="宋体" panose="02010600030101010101" pitchFamily="2" charset="-122"/>
                </a:endParaRPr>
              </a:p>
            </p:txBody>
          </p:sp>
          <p:graphicFrame>
            <p:nvGraphicFramePr>
              <p:cNvPr id="12302" name="Object 2"/>
              <p:cNvGraphicFramePr>
                <a:graphicFrameLocks noChangeAspect="1"/>
              </p:cNvGraphicFramePr>
              <p:nvPr/>
            </p:nvGraphicFramePr>
            <p:xfrm>
              <a:off x="2844" y="2092"/>
              <a:ext cx="72" cy="136"/>
            </p:xfrm>
            <a:graphic>
              <a:graphicData uri="http://schemas.openxmlformats.org/presentationml/2006/ole">
                <mc:AlternateContent xmlns:mc="http://schemas.openxmlformats.org/markup-compatibility/2006">
                  <mc:Choice xmlns:v="urn:schemas-microsoft-com:vml" Requires="v">
                    <p:oleObj spid="_x0000_s3078" name="" r:id="rId3" imgW="114300" imgH="215900" progId="Equation.3">
                      <p:embed/>
                    </p:oleObj>
                  </mc:Choice>
                  <mc:Fallback>
                    <p:oleObj name="" r:id="rId3" imgW="114300" imgH="215900" progId="Equation.3">
                      <p:embed/>
                      <p:pic>
                        <p:nvPicPr>
                          <p:cNvPr id="0" name="图片 3077"/>
                          <p:cNvPicPr/>
                          <p:nvPr/>
                        </p:nvPicPr>
                        <p:blipFill>
                          <a:blip r:embed="rId4"/>
                          <a:stretch>
                            <a:fillRect/>
                          </a:stretch>
                        </p:blipFill>
                        <p:spPr>
                          <a:xfrm>
                            <a:off x="2844" y="2092"/>
                            <a:ext cx="72" cy="136"/>
                          </a:xfrm>
                          <a:prstGeom prst="rect">
                            <a:avLst/>
                          </a:prstGeom>
                          <a:noFill/>
                          <a:ln w="38100">
                            <a:noFill/>
                            <a:miter/>
                          </a:ln>
                        </p:spPr>
                      </p:pic>
                    </p:oleObj>
                  </mc:Fallback>
                </mc:AlternateContent>
              </a:graphicData>
            </a:graphic>
          </p:graphicFrame>
        </p:grpSp>
        <p:sp>
          <p:nvSpPr>
            <p:cNvPr id="12298" name="Text Box 26"/>
            <p:cNvSpPr txBox="1"/>
            <p:nvPr/>
          </p:nvSpPr>
          <p:spPr>
            <a:xfrm>
              <a:off x="3744" y="1524"/>
              <a:ext cx="1872" cy="111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lnSpc>
                  <a:spcPct val="130000"/>
                </a:lnSpc>
                <a:spcBef>
                  <a:spcPct val="0"/>
                </a:spcBef>
                <a:buClrTx/>
                <a:buSzTx/>
                <a:buFontTx/>
                <a:buNone/>
              </a:pPr>
              <a:r>
                <a:rPr lang="en-US" altLang="zh-CN" sz="2800" dirty="0">
                  <a:latin typeface="幼圆" panose="02010509060101010101" pitchFamily="49" charset="-122"/>
                  <a:ea typeface="宋体" panose="02010600030101010101" pitchFamily="2" charset="-122"/>
                </a:rPr>
                <a:t>   </a:t>
              </a:r>
              <a:r>
                <a:rPr lang="en-US" altLang="zh-CN" sz="2800" b="1" i="1" dirty="0">
                  <a:latin typeface="Times New Roman" panose="02020603050405020304" pitchFamily="18" charset="0"/>
                  <a:ea typeface="宋体" panose="02010600030101010101" pitchFamily="2" charset="-122"/>
                </a:rPr>
                <a:t>E</a:t>
              </a:r>
              <a:r>
                <a:rPr lang="zh-CN" altLang="en-US" sz="2800" dirty="0">
                  <a:latin typeface="幼圆" panose="02010509060101010101" pitchFamily="49" charset="-122"/>
                  <a:ea typeface="宋体" panose="02010600030101010101" pitchFamily="2" charset="-122"/>
                </a:rPr>
                <a:t>的通量仅与闭合面</a:t>
              </a:r>
              <a:r>
                <a:rPr lang="en-US" altLang="zh-CN" sz="2800" i="1" dirty="0">
                  <a:latin typeface="Times New Roman" panose="02020603050405020304" pitchFamily="18" charset="0"/>
                  <a:ea typeface="宋体" panose="02010600030101010101" pitchFamily="2" charset="-122"/>
                </a:rPr>
                <a:t>S </a:t>
              </a:r>
              <a:r>
                <a:rPr lang="zh-CN" altLang="en-US" sz="2800" dirty="0">
                  <a:latin typeface="Times New Roman" panose="02020603050405020304" pitchFamily="18" charset="0"/>
                  <a:ea typeface="宋体" panose="02010600030101010101" pitchFamily="2" charset="-122"/>
                </a:rPr>
                <a:t>所包围的净电荷</a:t>
              </a:r>
              <a:r>
                <a:rPr lang="zh-CN" altLang="en-US" sz="2800" dirty="0">
                  <a:latin typeface="幼圆" panose="02010509060101010101" pitchFamily="49" charset="-122"/>
                  <a:ea typeface="宋体" panose="02010600030101010101" pitchFamily="2" charset="-122"/>
                </a:rPr>
                <a:t>有关。</a:t>
              </a:r>
              <a:endParaRPr lang="zh-CN" altLang="en-US" sz="2800" dirty="0">
                <a:latin typeface="幼圆" panose="02010509060101010101" pitchFamily="49" charset="-122"/>
                <a:ea typeface="宋体" panose="02010600030101010101" pitchFamily="2" charset="-122"/>
              </a:endParaRPr>
            </a:p>
          </p:txBody>
        </p:sp>
      </p:grpSp>
      <p:grpSp>
        <p:nvGrpSpPr>
          <p:cNvPr id="12291" name="Group 28"/>
          <p:cNvGrpSpPr/>
          <p:nvPr/>
        </p:nvGrpSpPr>
        <p:grpSpPr>
          <a:xfrm>
            <a:off x="3627438" y="4191000"/>
            <a:ext cx="5364162" cy="2443163"/>
            <a:chOff x="432" y="2812"/>
            <a:chExt cx="3168" cy="1539"/>
          </a:xfrm>
        </p:grpSpPr>
        <p:pic>
          <p:nvPicPr>
            <p:cNvPr id="12294" name="Picture 29" descr="c3"/>
            <p:cNvPicPr>
              <a:picLocks noChangeAspect="1"/>
            </p:cNvPicPr>
            <p:nvPr/>
          </p:nvPicPr>
          <p:blipFill>
            <a:blip r:embed="rId5">
              <a:lum bright="-35999"/>
            </a:blip>
            <a:stretch>
              <a:fillRect/>
            </a:stretch>
          </p:blipFill>
          <p:spPr>
            <a:xfrm>
              <a:off x="432" y="2812"/>
              <a:ext cx="1440" cy="1329"/>
            </a:xfrm>
            <a:prstGeom prst="rect">
              <a:avLst/>
            </a:prstGeom>
            <a:noFill/>
            <a:ln w="9525">
              <a:noFill/>
            </a:ln>
          </p:spPr>
        </p:pic>
        <p:pic>
          <p:nvPicPr>
            <p:cNvPr id="12295" name="Picture 30" descr="c4"/>
            <p:cNvPicPr>
              <a:picLocks noChangeAspect="1"/>
            </p:cNvPicPr>
            <p:nvPr/>
          </p:nvPicPr>
          <p:blipFill>
            <a:blip r:embed="rId6">
              <a:lum bright="-35999"/>
            </a:blip>
            <a:stretch>
              <a:fillRect/>
            </a:stretch>
          </p:blipFill>
          <p:spPr>
            <a:xfrm>
              <a:off x="1872" y="2860"/>
              <a:ext cx="1728" cy="1186"/>
            </a:xfrm>
            <a:prstGeom prst="rect">
              <a:avLst/>
            </a:prstGeom>
            <a:noFill/>
            <a:ln w="9525">
              <a:noFill/>
            </a:ln>
          </p:spPr>
        </p:pic>
        <p:sp>
          <p:nvSpPr>
            <p:cNvPr id="12296" name="Text Box 31"/>
            <p:cNvSpPr txBox="1"/>
            <p:nvPr/>
          </p:nvSpPr>
          <p:spPr>
            <a:xfrm>
              <a:off x="576" y="4021"/>
              <a:ext cx="2831" cy="33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0"/>
                </a:spcBef>
                <a:buClrTx/>
                <a:buSzTx/>
                <a:buFontTx/>
                <a:buNone/>
              </a:pPr>
              <a:r>
                <a:rPr lang="zh-CN" altLang="en-US" sz="2800" dirty="0">
                  <a:latin typeface="幼圆" panose="02010509060101010101" pitchFamily="49" charset="-122"/>
                  <a:ea typeface="宋体" panose="02010600030101010101" pitchFamily="2" charset="-122"/>
                </a:rPr>
                <a:t>闭合面外的电荷对场的影响</a:t>
              </a:r>
              <a:endParaRPr lang="zh-CN" altLang="en-US" sz="2800" dirty="0">
                <a:latin typeface="幼圆" panose="02010509060101010101" pitchFamily="49" charset="-122"/>
                <a:ea typeface="宋体" panose="02010600030101010101" pitchFamily="2" charset="-122"/>
              </a:endParaRPr>
            </a:p>
          </p:txBody>
        </p:sp>
      </p:grpSp>
      <p:sp>
        <p:nvSpPr>
          <p:cNvPr id="12292" name="Text Box 32"/>
          <p:cNvSpPr txBox="1"/>
          <p:nvPr/>
        </p:nvSpPr>
        <p:spPr>
          <a:xfrm>
            <a:off x="0" y="4400550"/>
            <a:ext cx="3992563" cy="12128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lnSpc>
                <a:spcPct val="130000"/>
              </a:lnSpc>
              <a:spcBef>
                <a:spcPct val="0"/>
              </a:spcBef>
              <a:buClrTx/>
              <a:buSzTx/>
              <a:buFontTx/>
              <a:buNone/>
            </a:pPr>
            <a:r>
              <a:rPr lang="en-US" altLang="zh-CN" sz="2800" dirty="0">
                <a:latin typeface="Times New Roman" panose="02020603050405020304" pitchFamily="18" charset="0"/>
                <a:ea typeface="宋体" panose="02010600030101010101" pitchFamily="2" charset="-122"/>
              </a:rPr>
              <a:t>    </a:t>
            </a:r>
            <a:r>
              <a:rPr lang="en-US" altLang="zh-CN" sz="2800" i="1" dirty="0">
                <a:latin typeface="Times New Roman" panose="02020603050405020304" pitchFamily="18" charset="0"/>
                <a:ea typeface="宋体" panose="02010600030101010101" pitchFamily="2" charset="-122"/>
              </a:rPr>
              <a:t>S</a:t>
            </a:r>
            <a:r>
              <a:rPr lang="zh-CN" altLang="en-US" sz="2800" dirty="0">
                <a:latin typeface="幼圆" panose="02010509060101010101" pitchFamily="49" charset="-122"/>
                <a:ea typeface="宋体" panose="02010600030101010101" pitchFamily="2" charset="-122"/>
              </a:rPr>
              <a:t>面上的</a:t>
            </a:r>
            <a:r>
              <a:rPr lang="en-US" altLang="zh-CN" sz="2800" i="1" dirty="0">
                <a:latin typeface="Times New Roman" panose="02020603050405020304" pitchFamily="18" charset="0"/>
                <a:ea typeface="宋体" panose="02010600030101010101" pitchFamily="2" charset="-122"/>
              </a:rPr>
              <a:t>E</a:t>
            </a:r>
            <a:r>
              <a:rPr lang="zh-CN" altLang="en-US" sz="2800" dirty="0">
                <a:latin typeface="幼圆" panose="02010509060101010101" pitchFamily="49" charset="-122"/>
                <a:ea typeface="宋体" panose="02010600030101010101" pitchFamily="2" charset="-122"/>
              </a:rPr>
              <a:t>是由系统中</a:t>
            </a:r>
            <a:endParaRPr lang="zh-CN" altLang="en-US" sz="2800" dirty="0">
              <a:latin typeface="幼圆" panose="02010509060101010101" pitchFamily="49" charset="-122"/>
              <a:ea typeface="宋体" panose="02010600030101010101" pitchFamily="2" charset="-122"/>
            </a:endParaRPr>
          </a:p>
          <a:p>
            <a:pPr marL="0" lvl="0" indent="0" algn="ctr" eaLnBrk="1" hangingPunct="1">
              <a:lnSpc>
                <a:spcPct val="130000"/>
              </a:lnSpc>
              <a:spcBef>
                <a:spcPct val="0"/>
              </a:spcBef>
              <a:buClrTx/>
              <a:buSzTx/>
              <a:buFontTx/>
              <a:buNone/>
            </a:pPr>
            <a:r>
              <a:rPr lang="zh-CN" altLang="en-US" sz="2800" dirty="0">
                <a:latin typeface="幼圆" panose="02010509060101010101" pitchFamily="49" charset="-122"/>
                <a:ea typeface="宋体" panose="02010600030101010101" pitchFamily="2" charset="-122"/>
              </a:rPr>
              <a:t>全部电荷产生的。</a:t>
            </a:r>
            <a:endParaRPr lang="zh-CN" altLang="en-US" sz="2800" dirty="0">
              <a:latin typeface="幼圆" panose="02010509060101010101" pitchFamily="49" charset="-122"/>
              <a:ea typeface="宋体" panose="02010600030101010101" pitchFamily="2" charset="-122"/>
            </a:endParaRPr>
          </a:p>
        </p:txBody>
      </p:sp>
      <p:sp>
        <p:nvSpPr>
          <p:cNvPr id="12293" name="Text Box 4"/>
          <p:cNvSpPr txBox="1"/>
          <p:nvPr/>
        </p:nvSpPr>
        <p:spPr>
          <a:xfrm>
            <a:off x="914400" y="152400"/>
            <a:ext cx="8001000" cy="771525"/>
          </a:xfrm>
          <a:prstGeom prst="rect">
            <a:avLst/>
          </a:prstGeom>
          <a:no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eaLnBrk="1" hangingPunct="1">
              <a:spcBef>
                <a:spcPct val="50000"/>
              </a:spcBef>
              <a:buClrTx/>
              <a:buSzTx/>
              <a:buFontTx/>
              <a:buNone/>
            </a:pPr>
            <a:r>
              <a:rPr lang="en-US" altLang="zh-CN" sz="4400" b="1" dirty="0">
                <a:solidFill>
                  <a:schemeClr val="folHlink"/>
                </a:solidFill>
                <a:latin typeface="Times New Roman" panose="02020603050405020304" pitchFamily="18" charset="0"/>
                <a:ea typeface="宋体" panose="02010600030101010101" pitchFamily="2" charset="-122"/>
              </a:rPr>
              <a:t>§2.1 </a:t>
            </a:r>
            <a:r>
              <a:rPr lang="zh-CN" altLang="en-US" sz="4400" b="1" dirty="0">
                <a:solidFill>
                  <a:schemeClr val="folHlink"/>
                </a:solidFill>
                <a:latin typeface="宋体" panose="02010600030101010101" pitchFamily="2" charset="-122"/>
                <a:ea typeface="宋体" panose="02010600030101010101" pitchFamily="2" charset="-122"/>
              </a:rPr>
              <a:t>真空中静电场的基本定律</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ext Box 7"/>
          <p:cNvSpPr txBox="1"/>
          <p:nvPr/>
        </p:nvSpPr>
        <p:spPr>
          <a:xfrm>
            <a:off x="1828800" y="152400"/>
            <a:ext cx="5562600" cy="771525"/>
          </a:xfrm>
          <a:prstGeom prst="rect">
            <a:avLst/>
          </a:prstGeom>
          <a:noFill/>
          <a:ln w="9525" cap="flat" cmpd="sng">
            <a:solidFill>
              <a:srgbClr val="00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50000"/>
              </a:spcBef>
              <a:buClrTx/>
              <a:buSzTx/>
              <a:buFontTx/>
              <a:buNone/>
            </a:pPr>
            <a:r>
              <a:rPr lang="en-US" altLang="zh-CN" sz="4400" b="1" dirty="0">
                <a:solidFill>
                  <a:schemeClr val="folHlink"/>
                </a:solidFill>
                <a:latin typeface="宋体" panose="02010600030101010101" pitchFamily="2" charset="-122"/>
                <a:ea typeface="宋体" panose="02010600030101010101" pitchFamily="2" charset="-122"/>
              </a:rPr>
              <a:t>§</a:t>
            </a:r>
            <a:r>
              <a:rPr lang="en-US" altLang="zh-CN" sz="4400" b="1" dirty="0">
                <a:solidFill>
                  <a:schemeClr val="folHlink"/>
                </a:solidFill>
                <a:latin typeface="Times New Roman" panose="02020603050405020304" pitchFamily="18" charset="0"/>
                <a:ea typeface="宋体" panose="02010600030101010101" pitchFamily="2" charset="-122"/>
              </a:rPr>
              <a:t>2.2 </a:t>
            </a:r>
            <a:r>
              <a:rPr lang="zh-CN" altLang="en-US" sz="4400" b="1" dirty="0">
                <a:solidFill>
                  <a:schemeClr val="folHlink"/>
                </a:solidFill>
                <a:latin typeface="宋体" panose="02010600030101010101" pitchFamily="2" charset="-122"/>
                <a:ea typeface="宋体" panose="02010600030101010101" pitchFamily="2" charset="-122"/>
              </a:rPr>
              <a:t>静电场的电位</a:t>
            </a:r>
            <a:r>
              <a:rPr lang="zh-CN" altLang="en-US" sz="4400" b="1" dirty="0">
                <a:solidFill>
                  <a:schemeClr val="folHlink"/>
                </a:solidFill>
                <a:latin typeface="Times New Roman" panose="02020603050405020304" pitchFamily="18" charset="0"/>
                <a:ea typeface="宋体" panose="02010600030101010101" pitchFamily="2" charset="-122"/>
              </a:rPr>
              <a:t> </a:t>
            </a:r>
            <a:endParaRPr lang="zh-CN" altLang="en-US" sz="4400" b="1" dirty="0">
              <a:solidFill>
                <a:schemeClr val="folHlink"/>
              </a:solidFill>
              <a:latin typeface="Times New Roman" panose="02020603050405020304" pitchFamily="18" charset="0"/>
              <a:ea typeface="宋体" panose="02010600030101010101" pitchFamily="2" charset="-122"/>
            </a:endParaRPr>
          </a:p>
        </p:txBody>
      </p:sp>
      <p:sp>
        <p:nvSpPr>
          <p:cNvPr id="13315" name="Text Box 8"/>
          <p:cNvSpPr txBox="1"/>
          <p:nvPr/>
        </p:nvSpPr>
        <p:spPr>
          <a:xfrm>
            <a:off x="228600" y="990600"/>
            <a:ext cx="4648200" cy="579438"/>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just" eaLnBrk="1" hangingPunct="1">
              <a:spcBef>
                <a:spcPct val="50000"/>
              </a:spcBef>
              <a:buClrTx/>
              <a:buSzTx/>
              <a:buFontTx/>
              <a:buNone/>
            </a:pPr>
            <a:r>
              <a:rPr lang="zh-CN" altLang="en-US" b="1" dirty="0">
                <a:latin typeface="宋体" panose="02010600030101010101" pitchFamily="2" charset="-122"/>
                <a:ea typeface="宋体" panose="02010600030101010101" pitchFamily="2" charset="-122"/>
              </a:rPr>
              <a:t>一、静电场的电位表示 </a:t>
            </a:r>
            <a:endParaRPr lang="zh-CN" altLang="en-US" b="1" dirty="0">
              <a:latin typeface="宋体" panose="02010600030101010101" pitchFamily="2" charset="-122"/>
              <a:ea typeface="宋体" panose="02010600030101010101" pitchFamily="2" charset="-122"/>
            </a:endParaRPr>
          </a:p>
        </p:txBody>
      </p:sp>
      <p:sp>
        <p:nvSpPr>
          <p:cNvPr id="13316" name="Text Box 9"/>
          <p:cNvSpPr txBox="1"/>
          <p:nvPr/>
        </p:nvSpPr>
        <p:spPr>
          <a:xfrm>
            <a:off x="1066800" y="1600200"/>
            <a:ext cx="6781800" cy="10064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just" eaLnBrk="1" hangingPunct="1">
              <a:spcBef>
                <a:spcPct val="50000"/>
              </a:spcBef>
              <a:buClrTx/>
              <a:buSzTx/>
              <a:buFontTx/>
              <a:buNone/>
            </a:pPr>
            <a:r>
              <a:rPr lang="zh-CN" altLang="en-US" sz="3000" dirty="0">
                <a:latin typeface="Times New Roman" panose="02020603050405020304" pitchFamily="18" charset="0"/>
                <a:ea typeface="宋体" panose="02010600030101010101" pitchFamily="2" charset="-122"/>
              </a:rPr>
              <a:t>静电场为无旋场，因而其电场强度可用一标量函数的梯度来表示。即：</a:t>
            </a:r>
            <a:endParaRPr lang="zh-CN" altLang="en-US" sz="3000" dirty="0">
              <a:latin typeface="Times New Roman" panose="02020603050405020304" pitchFamily="18" charset="0"/>
              <a:ea typeface="宋体" panose="02010600030101010101" pitchFamily="2" charset="-122"/>
            </a:endParaRPr>
          </a:p>
        </p:txBody>
      </p:sp>
      <p:graphicFrame>
        <p:nvGraphicFramePr>
          <p:cNvPr id="13317" name="Object 14"/>
          <p:cNvGraphicFramePr>
            <a:graphicFrameLocks noChangeAspect="1"/>
          </p:cNvGraphicFramePr>
          <p:nvPr/>
        </p:nvGraphicFramePr>
        <p:xfrm>
          <a:off x="381000" y="2701925"/>
          <a:ext cx="8299450" cy="4156075"/>
        </p:xfrm>
        <a:graphic>
          <a:graphicData uri="http://schemas.openxmlformats.org/presentationml/2006/ole">
            <mc:AlternateContent xmlns:mc="http://schemas.openxmlformats.org/markup-compatibility/2006">
              <mc:Choice xmlns:v="urn:schemas-microsoft-com:vml" Requires="v">
                <p:oleObj spid="_x0000_s3090" name="" r:id="rId1" imgW="8287385" imgH="4229100" progId="Word.Document.8">
                  <p:embed/>
                </p:oleObj>
              </mc:Choice>
              <mc:Fallback>
                <p:oleObj name="" r:id="rId1" imgW="8287385" imgH="4229100" progId="Word.Document.8">
                  <p:embed/>
                  <p:pic>
                    <p:nvPicPr>
                      <p:cNvPr id="0" name="图片 3089"/>
                      <p:cNvPicPr/>
                      <p:nvPr/>
                    </p:nvPicPr>
                    <p:blipFill>
                      <a:blip r:embed="rId2"/>
                      <a:stretch>
                        <a:fillRect/>
                      </a:stretch>
                    </p:blipFill>
                    <p:spPr>
                      <a:xfrm>
                        <a:off x="381000" y="2701925"/>
                        <a:ext cx="8299450" cy="4156075"/>
                      </a:xfrm>
                      <a:prstGeom prst="rect">
                        <a:avLst/>
                      </a:prstGeom>
                      <a:noFill/>
                      <a:ln w="38100">
                        <a:noFill/>
                        <a:miter/>
                      </a:ln>
                    </p:spPr>
                  </p:pic>
                </p:oleObj>
              </mc:Fallback>
            </mc:AlternateContent>
          </a:graphicData>
        </a:graphic>
      </p:graphicFrame>
      <p:sp>
        <p:nvSpPr>
          <p:cNvPr id="13318" name="AutoShape 15"/>
          <p:cNvSpPr/>
          <p:nvPr/>
        </p:nvSpPr>
        <p:spPr>
          <a:xfrm>
            <a:off x="1219200" y="6324600"/>
            <a:ext cx="1143000" cy="228600"/>
          </a:xfrm>
          <a:prstGeom prst="rightArrow">
            <a:avLst>
              <a:gd name="adj1" fmla="val 50000"/>
              <a:gd name="adj2" fmla="val 125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stStyle>
          <a:p>
            <a:pPr marL="0" lvl="0" indent="0" algn="ctr"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graphicFrame>
        <p:nvGraphicFramePr>
          <p:cNvPr id="13319" name="Object 21"/>
          <p:cNvGraphicFramePr>
            <a:graphicFrameLocks noChangeAspect="1"/>
          </p:cNvGraphicFramePr>
          <p:nvPr/>
        </p:nvGraphicFramePr>
        <p:xfrm>
          <a:off x="7010400" y="5005388"/>
          <a:ext cx="1981200" cy="1852612"/>
        </p:xfrm>
        <a:graphic>
          <a:graphicData uri="http://schemas.openxmlformats.org/presentationml/2006/ole">
            <mc:AlternateContent xmlns:mc="http://schemas.openxmlformats.org/markup-compatibility/2006">
              <mc:Choice xmlns:v="urn:schemas-microsoft-com:vml" Requires="v">
                <p:oleObj spid="_x0000_s3088" name="" r:id="rId3" imgW="2684780" imgH="2510155" progId="Visio.Drawing.11">
                  <p:embed/>
                </p:oleObj>
              </mc:Choice>
              <mc:Fallback>
                <p:oleObj name="" r:id="rId3" imgW="2684780" imgH="2510155" progId="Visio.Drawing.11">
                  <p:embed/>
                  <p:pic>
                    <p:nvPicPr>
                      <p:cNvPr id="0" name="图片 3087"/>
                      <p:cNvPicPr/>
                      <p:nvPr/>
                    </p:nvPicPr>
                    <p:blipFill>
                      <a:blip r:embed="rId4"/>
                      <a:stretch>
                        <a:fillRect/>
                      </a:stretch>
                    </p:blipFill>
                    <p:spPr>
                      <a:xfrm>
                        <a:off x="7010400" y="5005388"/>
                        <a:ext cx="1981200" cy="1852612"/>
                      </a:xfrm>
                      <a:prstGeom prst="rect">
                        <a:avLst/>
                      </a:prstGeom>
                      <a:noFill/>
                      <a:ln w="38100">
                        <a:noFill/>
                        <a:miter/>
                      </a:ln>
                    </p:spPr>
                  </p:pic>
                </p:oleObj>
              </mc:Fallback>
            </mc:AlternateContent>
          </a:graphicData>
        </a:graphic>
      </p:graphicFrame>
    </p:spTree>
  </p:cSld>
  <p:clrMapOvr>
    <a:masterClrMapping/>
  </p:clrMapOvr>
</p:sld>
</file>

<file path=ppt/theme/theme1.xml><?xml version="1.0" encoding="utf-8"?>
<a:theme xmlns:a="http://schemas.openxmlformats.org/drawingml/2006/main" name="Blends">
  <a:themeElements>
    <a:clrScheme name="">
      <a:dk1>
        <a:srgbClr val="000000"/>
      </a:dk1>
      <a:lt1>
        <a:srgbClr val="FFFFFF"/>
      </a:lt1>
      <a:dk2>
        <a:srgbClr val="333399"/>
      </a:dk2>
      <a:lt2>
        <a:srgbClr val="FFFFFF"/>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0</TotalTime>
  <Words>2898</Words>
  <Application>WPS 演示</Application>
  <PresentationFormat>全屏显示(4:3)</PresentationFormat>
  <Paragraphs>339</Paragraphs>
  <Slides>65</Slides>
  <Notes>5</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140</vt:i4>
      </vt:variant>
      <vt:variant>
        <vt:lpstr>幻灯片标题</vt:lpstr>
      </vt:variant>
      <vt:variant>
        <vt:i4>65</vt:i4>
      </vt:variant>
    </vt:vector>
  </HeadingPairs>
  <TitlesOfParts>
    <vt:vector size="218" baseType="lpstr">
      <vt:lpstr>Arial</vt:lpstr>
      <vt:lpstr>宋体</vt:lpstr>
      <vt:lpstr>Wingdings</vt:lpstr>
      <vt:lpstr>Times New Roman</vt:lpstr>
      <vt:lpstr>Tahoma</vt:lpstr>
      <vt:lpstr>Calibri</vt:lpstr>
      <vt:lpstr>黑体</vt:lpstr>
      <vt:lpstr>幼圆</vt:lpstr>
      <vt:lpstr>华文仿宋</vt:lpstr>
      <vt:lpstr>Times New Roman</vt:lpstr>
      <vt:lpstr>微软雅黑</vt:lpstr>
      <vt:lpstr>Arial Unicode MS</vt:lpstr>
      <vt:lpstr>Blends</vt:lpstr>
      <vt:lpstr>Word.Document.8</vt:lpstr>
      <vt:lpstr>Word.Document.8</vt:lpstr>
      <vt:lpstr>Equation.DSMT4</vt:lpstr>
      <vt:lpstr>Equation.3</vt:lpstr>
      <vt:lpstr>Visio.Drawing.11</vt:lpstr>
      <vt:lpstr>Word.Document.8</vt:lpstr>
      <vt:lpstr>Word.Document.8</vt:lpstr>
      <vt:lpstr>Word.Document.8</vt:lpstr>
      <vt:lpstr>Equation.DSMT4</vt:lpstr>
      <vt:lpstr>Equation.DSMT4</vt:lpstr>
      <vt:lpstr>Equation.DSMT4</vt:lpstr>
      <vt:lpstr>Equation.DSMT4</vt:lpstr>
      <vt:lpstr>Word.Document.8</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Word.Document.8</vt:lpstr>
      <vt:lpstr>Word.Document.8</vt:lpstr>
      <vt:lpstr>Word.Document.8</vt:lpstr>
      <vt:lpstr>Word.Document.8</vt:lpstr>
      <vt:lpstr>Word.Document.8</vt:lpstr>
      <vt:lpstr>Visio.Drawing.11</vt:lpstr>
      <vt:lpstr>Visio.Drawing.11</vt:lpstr>
      <vt:lpstr>Visio.Drawing.11</vt:lpstr>
      <vt:lpstr>Word.Document.8</vt:lpstr>
      <vt:lpstr>Word.Document.8</vt:lpstr>
      <vt:lpstr>Word.Document.8</vt:lpstr>
      <vt:lpstr>Equation.DSMT4</vt:lpstr>
      <vt:lpstr>Equation.DSMT4</vt:lpstr>
      <vt:lpstr>Equation.DSMT4</vt:lpstr>
      <vt:lpstr>Equation.DSMT4</vt:lpstr>
      <vt:lpstr>Equation.DSMT4</vt:lpstr>
      <vt:lpstr>Word.Document.8</vt:lpstr>
      <vt:lpstr>Word.Document.8</vt:lpstr>
      <vt:lpstr>Equation.3</vt:lpstr>
      <vt:lpstr>Word.Document.8</vt:lpstr>
      <vt:lpstr>Visio.Drawing.11</vt:lpstr>
      <vt:lpstr>Word.Document.8</vt:lpstr>
      <vt:lpstr>Word.Document.8</vt:lpstr>
      <vt:lpstr>Word.Document.8</vt:lpstr>
      <vt:lpstr>Word.Document.8</vt:lpstr>
      <vt:lpstr>Word.Document.8</vt:lpstr>
      <vt:lpstr>Visio.Drawing.11</vt:lpstr>
      <vt:lpstr>Word.Document.8</vt:lpstr>
      <vt:lpstr>Word.Document.8</vt:lpstr>
      <vt:lpstr>Word.Document.8</vt:lpstr>
      <vt:lpstr>Word.Document.8</vt:lpstr>
      <vt:lpstr>Word.Document.8</vt:lpstr>
      <vt:lpstr>Visio.Drawing.11</vt:lpstr>
      <vt:lpstr>Word.Document.8</vt:lpstr>
      <vt:lpstr>Visio.Drawing.11</vt:lpstr>
      <vt:lpstr>Word.Document.8</vt:lpstr>
      <vt:lpstr>Word.Document.8</vt:lpstr>
      <vt:lpstr>Word.Document.8</vt:lpstr>
      <vt:lpstr>Word.Document.8</vt:lpstr>
      <vt:lpstr>Word.Document.8</vt:lpstr>
      <vt:lpstr>Visio.Drawing.11</vt:lpstr>
      <vt:lpstr>Word.Document.8</vt:lpstr>
      <vt:lpstr>Word.Document.8</vt:lpstr>
      <vt:lpstr>Visio.Drawing.11</vt:lpstr>
      <vt:lpstr>Word.Document.8</vt:lpstr>
      <vt:lpstr>Word.Document.8</vt:lpstr>
      <vt:lpstr>Visio.Drawing.11</vt:lpstr>
      <vt:lpstr>Visio.Drawing.11</vt:lpstr>
      <vt:lpstr>Word.Document.8</vt:lpstr>
      <vt:lpstr>Visio.Drawing.11</vt:lpstr>
      <vt:lpstr>Word.Document.8</vt:lpstr>
      <vt:lpstr>Word.Document.8</vt:lpstr>
      <vt:lpstr>Visio.Drawing.11</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Equation.3</vt:lpstr>
      <vt:lpstr>Equation.3</vt:lpstr>
      <vt:lpstr>Visio.Drawing.11</vt:lpstr>
      <vt:lpstr>Word.Document.8</vt:lpstr>
      <vt:lpstr>Word.Document.8</vt:lpstr>
      <vt:lpstr>Word.Document.8</vt:lpstr>
      <vt:lpstr>Equation.3</vt:lpstr>
      <vt:lpstr>Word.Document.8</vt:lpstr>
      <vt:lpstr>Word.Document.8</vt:lpstr>
      <vt:lpstr>Word.Document.8</vt:lpstr>
      <vt:lpstr>Visio.Drawing.11</vt:lpstr>
      <vt:lpstr>Word.Document.8</vt:lpstr>
      <vt:lpstr>Word.Document.8</vt:lpstr>
      <vt:lpstr>Visio.Drawing.11</vt:lpstr>
      <vt:lpstr>Word.Document.12</vt:lpstr>
      <vt:lpstr>Word.Document.8</vt:lpstr>
      <vt:lpstr>Word.Document.8</vt:lpstr>
      <vt:lpstr>Word.Document.8</vt:lpstr>
      <vt:lpstr>Equation.3</vt:lpstr>
      <vt:lpstr>Visio.Drawing.11</vt:lpstr>
      <vt:lpstr>Word.Document.8</vt:lpstr>
      <vt:lpstr>Equation.DSMT4</vt:lpstr>
      <vt:lpstr>Visio.Drawing.11</vt:lpstr>
      <vt:lpstr>Word.Document.8</vt:lpstr>
      <vt:lpstr>Equation.3</vt:lpstr>
      <vt:lpstr>Word.Document.8</vt:lpstr>
      <vt:lpstr>Word.Document.8</vt:lpstr>
      <vt:lpstr>Word.Document.8</vt:lpstr>
      <vt:lpstr>Equation.DSMT4</vt:lpstr>
      <vt:lpstr>Equation.DSMT4</vt:lpstr>
      <vt:lpstr>Word.Document.8</vt:lpstr>
      <vt:lpstr>Equation.DSMT4</vt:lpstr>
      <vt:lpstr>Word.Document.8</vt:lpstr>
      <vt:lpstr>Word.Document.8</vt:lpstr>
      <vt:lpstr>Word.Document.8</vt:lpstr>
      <vt:lpstr>Visio.Drawing.11</vt:lpstr>
      <vt:lpstr>Visio.Drawing.11</vt:lpstr>
      <vt:lpstr>Word.Document.8</vt:lpstr>
      <vt:lpstr>Word.Document.8</vt:lpstr>
      <vt:lpstr>Word.Document.8</vt:lpstr>
      <vt:lpstr>Visio.Drawing.11</vt:lpstr>
      <vt:lpstr>Word.Document.8</vt:lpstr>
      <vt:lpstr>Visio.Drawing.11</vt:lpstr>
      <vt:lpstr>Visio.Drawing.11</vt:lpstr>
      <vt:lpstr>Word.Document.8</vt:lpstr>
      <vt:lpstr>Equation.3</vt:lpstr>
      <vt:lpstr>Word.Document.8</vt:lpstr>
      <vt:lpstr>Visio.Drawing.11</vt:lpstr>
      <vt:lpstr>Word.Document.8</vt:lpstr>
      <vt:lpstr>Visio.Drawing.11</vt:lpstr>
      <vt:lpstr>Visio.Drawing.11</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sujue</dc:creator>
  <cp:lastModifiedBy>Chialyi</cp:lastModifiedBy>
  <cp:revision>562</cp:revision>
  <dcterms:created xsi:type="dcterms:W3CDTF">2024-09-13T09:02:55Z</dcterms:created>
  <dcterms:modified xsi:type="dcterms:W3CDTF">2024-09-13T09:02:55Z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0397F2981EEC49B8A37BD73B56C89181_13</vt:lpwstr>
  </property>
  <property fmtid="{D5CDD505-2E9C-101B-9397-08002B2CF9AE}" pid="4" name="KSOProductBuildVer">
    <vt:lpwstr>2052-12.1.0.18240</vt:lpwstr>
  </property>
</Properties>
</file>