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7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4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2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2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29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9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95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3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4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3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1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1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404376-2B65-46E7-AF6B-B4B349C2A52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2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CABCD-E49D-4BC6-8A43-E29088763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論文閱讀器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A4ECAA-1C2A-4D30-B0A8-F4B1190E9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江皓宇</a:t>
            </a:r>
          </a:p>
        </p:txBody>
      </p:sp>
    </p:spTree>
    <p:extLst>
      <p:ext uri="{BB962C8B-B14F-4D97-AF65-F5344CB8AC3E}">
        <p14:creationId xmlns:p14="http://schemas.microsoft.com/office/powerpoint/2010/main" val="30678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A4508-AD10-42BD-8E35-F50B13DC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EBD96-EC6A-4EF9-BD94-2DBA64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論文好長不想看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忘記論文中提過的某個細節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有沒有相關的論文阿</a:t>
            </a:r>
          </a:p>
        </p:txBody>
      </p:sp>
    </p:spTree>
    <p:extLst>
      <p:ext uri="{BB962C8B-B14F-4D97-AF65-F5344CB8AC3E}">
        <p14:creationId xmlns:p14="http://schemas.microsoft.com/office/powerpoint/2010/main" val="31865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2E8464AD-C0AB-495A-9184-B54E88797EAC}"/>
              </a:ext>
            </a:extLst>
          </p:cNvPr>
          <p:cNvSpPr/>
          <p:nvPr/>
        </p:nvSpPr>
        <p:spPr>
          <a:xfrm>
            <a:off x="677333" y="1422400"/>
            <a:ext cx="2015066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搜尋論文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Arxiv</a:t>
            </a:r>
            <a:r>
              <a:rPr lang="en-US" altLang="zh-TW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945859B-3BE7-484E-94B2-5D018C9B06B4}"/>
              </a:ext>
            </a:extLst>
          </p:cNvPr>
          <p:cNvSpPr/>
          <p:nvPr/>
        </p:nvSpPr>
        <p:spPr>
          <a:xfrm>
            <a:off x="3793066" y="1422400"/>
            <a:ext cx="2015066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下載論文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260C93D-A22E-4A66-88BE-F8CCBA23C5D7}"/>
              </a:ext>
            </a:extLst>
          </p:cNvPr>
          <p:cNvSpPr/>
          <p:nvPr/>
        </p:nvSpPr>
        <p:spPr>
          <a:xfrm>
            <a:off x="6908799" y="1422400"/>
            <a:ext cx="2015066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上傳論文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74A6325-9D10-4912-999D-CAFDD493E099}"/>
              </a:ext>
            </a:extLst>
          </p:cNvPr>
          <p:cNvSpPr/>
          <p:nvPr/>
        </p:nvSpPr>
        <p:spPr>
          <a:xfrm>
            <a:off x="4580464" y="4470399"/>
            <a:ext cx="1888067" cy="12361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摘要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Gimini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C6C5223-CEC4-43D3-A455-CF4147D610A2}"/>
              </a:ext>
            </a:extLst>
          </p:cNvPr>
          <p:cNvSpPr/>
          <p:nvPr/>
        </p:nvSpPr>
        <p:spPr>
          <a:xfrm>
            <a:off x="7103530" y="4470398"/>
            <a:ext cx="1888067" cy="12361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問答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Chatgpt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9E90B3A-037F-4E6A-B662-CB6745D75DDC}"/>
              </a:ext>
            </a:extLst>
          </p:cNvPr>
          <p:cNvSpPr/>
          <p:nvPr/>
        </p:nvSpPr>
        <p:spPr>
          <a:xfrm>
            <a:off x="9626596" y="4470397"/>
            <a:ext cx="1888067" cy="12361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段落搜尋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Tavily</a:t>
            </a:r>
            <a:r>
              <a:rPr lang="en-US" altLang="zh-TW"/>
              <a:t> + Arxiv</a:t>
            </a:r>
            <a:r>
              <a:rPr lang="en-US" altLang="zh-TW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064FAA7-0C0B-4320-AD7D-2EA4BA2DEAE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901266" y="2336800"/>
            <a:ext cx="2015066" cy="21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B0D17E9-E17F-4A77-B143-609EA5D21BC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916332" y="2336800"/>
            <a:ext cx="131232" cy="21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BC4E78B-04DA-4DAB-8552-8B4FD9FE448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916332" y="2336800"/>
            <a:ext cx="2108200" cy="218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268AFF3-553E-4732-97A0-6FF9E86FC6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92399" y="1879600"/>
            <a:ext cx="110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4057AE2-4B39-4C8B-96EE-3A3B362D08C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808132" y="1879600"/>
            <a:ext cx="110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7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53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Garamond</vt:lpstr>
      <vt:lpstr>有機</vt:lpstr>
      <vt:lpstr>論文閱讀器</vt:lpstr>
      <vt:lpstr>Why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論文閱讀器</dc:title>
  <dc:creator>江皓宇</dc:creator>
  <cp:lastModifiedBy>江皓宇</cp:lastModifiedBy>
  <cp:revision>3</cp:revision>
  <dcterms:created xsi:type="dcterms:W3CDTF">2024-07-15T04:22:12Z</dcterms:created>
  <dcterms:modified xsi:type="dcterms:W3CDTF">2024-07-18T05:36:10Z</dcterms:modified>
</cp:coreProperties>
</file>