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4"/>
  </p:sldMasterIdLst>
  <p:notesMasterIdLst>
    <p:notesMasterId r:id="rId20"/>
  </p:notesMasterIdLst>
  <p:handoutMasterIdLst>
    <p:handoutMasterId r:id="rId21"/>
  </p:handoutMasterIdLst>
  <p:sldIdLst>
    <p:sldId id="1281" r:id="rId5"/>
    <p:sldId id="1282" r:id="rId6"/>
    <p:sldId id="1283" r:id="rId7"/>
    <p:sldId id="1284" r:id="rId8"/>
    <p:sldId id="1285" r:id="rId9"/>
    <p:sldId id="1286" r:id="rId10"/>
    <p:sldId id="1287" r:id="rId11"/>
    <p:sldId id="1288" r:id="rId12"/>
    <p:sldId id="1289" r:id="rId13"/>
    <p:sldId id="1290" r:id="rId14"/>
    <p:sldId id="1291" r:id="rId15"/>
    <p:sldId id="1292" r:id="rId16"/>
    <p:sldId id="1293" r:id="rId17"/>
    <p:sldId id="1294" r:id="rId18"/>
    <p:sldId id="129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FFFFFF"/>
    <a:srgbClr val="354F93"/>
    <a:srgbClr val="91AAED"/>
    <a:srgbClr val="2F4689"/>
    <a:srgbClr val="202F6B"/>
    <a:srgbClr val="344E98"/>
    <a:srgbClr val="5782C9"/>
    <a:srgbClr val="4363A8"/>
    <a:srgbClr val="94A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p:scale>
          <a:sx n="75" d="100"/>
          <a:sy n="75" d="100"/>
        </p:scale>
        <p:origin x="540" y="54"/>
      </p:cViewPr>
      <p:guideLst>
        <p:guide orient="horz" pos="2160"/>
        <p:guide pos="3824"/>
      </p:guideLst>
    </p:cSldViewPr>
  </p:slideViewPr>
  <p:notesTextViewPr>
    <p:cViewPr>
      <p:scale>
        <a:sx n="1" d="1"/>
        <a:sy n="1" d="1"/>
      </p:scale>
      <p:origin x="0" y="0"/>
    </p:cViewPr>
  </p:notesTextViewPr>
  <p:notesViewPr>
    <p:cSldViewPr snapToGrid="0">
      <p:cViewPr>
        <p:scale>
          <a:sx n="1" d="2"/>
          <a:sy n="1" d="2"/>
        </p:scale>
        <p:origin x="1886"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Sales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57DE-4B61-B6F0-E4738AC071FF}"/>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57DE-4B61-B6F0-E4738AC071FF}"/>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57DE-4B61-B6F0-E4738AC071F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Sales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A768-43F6-B1E0-B09C45147D8F}"/>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A768-43F6-B1E0-B09C45147D8F}"/>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A768-43F6-B1E0-B09C45147D8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Sales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0825-4A8F-A4C9-4D036AEF03EA}"/>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0825-4A8F-A4C9-4D036AEF03EA}"/>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825-4A8F-A4C9-4D036AEF03EA}"/>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zh-TW"/>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6">
                <a:lumMod val="75000"/>
              </a:schemeClr>
            </a:solidFill>
            <a:effectLst/>
          </c:spPr>
          <c:invertIfNegative val="0"/>
          <c:dLbls>
            <c:spPr>
              <a:noFill/>
              <a:ln>
                <a:noFill/>
              </a:ln>
              <a:effectLst/>
            </c:spPr>
            <c:txPr>
              <a:bodyPr/>
              <a:lstStyle/>
              <a:p>
                <a:pPr>
                  <a:defRPr sz="1800">
                    <a:latin typeface="+mn-lt"/>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742-4585-B37B-160AAACB93E3}"/>
            </c:ext>
          </c:extLst>
        </c:ser>
        <c:ser>
          <c:idx val="1"/>
          <c:order val="1"/>
          <c:tx>
            <c:strRef>
              <c:f>Sheet1!$C$1</c:f>
              <c:strCache>
                <c:ptCount val="1"/>
                <c:pt idx="0">
                  <c:v>Series 2</c:v>
                </c:pt>
              </c:strCache>
            </c:strRef>
          </c:tx>
          <c:spPr>
            <a:solidFill>
              <a:schemeClr val="accent6">
                <a:lumMod val="50000"/>
              </a:schemeClr>
            </a:solidFill>
            <a:effectLst/>
          </c:spPr>
          <c:invertIfNegative val="0"/>
          <c:dLbls>
            <c:spPr>
              <a:noFill/>
              <a:ln>
                <a:noFill/>
              </a:ln>
              <a:effectLst/>
            </c:spPr>
            <c:txPr>
              <a:bodyPr/>
              <a:lstStyle/>
              <a:p>
                <a:pPr>
                  <a:defRPr sz="1800">
                    <a:latin typeface="+mn-lt"/>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742-4585-B37B-160AAACB93E3}"/>
            </c:ext>
          </c:extLst>
        </c:ser>
        <c:dLbls>
          <c:showLegendKey val="0"/>
          <c:showVal val="1"/>
          <c:showCatName val="0"/>
          <c:showSerName val="0"/>
          <c:showPercent val="0"/>
          <c:showBubbleSize val="0"/>
        </c:dLbls>
        <c:gapWidth val="10"/>
        <c:overlap val="100"/>
        <c:axId val="-2066687480"/>
        <c:axId val="-2066684504"/>
      </c:barChart>
      <c:catAx>
        <c:axId val="-2066687480"/>
        <c:scaling>
          <c:orientation val="minMax"/>
        </c:scaling>
        <c:delete val="1"/>
        <c:axPos val="b"/>
        <c:numFmt formatCode="General" sourceLinked="0"/>
        <c:majorTickMark val="out"/>
        <c:minorTickMark val="none"/>
        <c:tickLblPos val="nextTo"/>
        <c:crossAx val="-2066684504"/>
        <c:crosses val="autoZero"/>
        <c:auto val="1"/>
        <c:lblAlgn val="ctr"/>
        <c:lblOffset val="100"/>
        <c:noMultiLvlLbl val="0"/>
      </c:catAx>
      <c:valAx>
        <c:axId val="-2066684504"/>
        <c:scaling>
          <c:orientation val="minMax"/>
        </c:scaling>
        <c:delete val="1"/>
        <c:axPos val="l"/>
        <c:numFmt formatCode="General" sourceLinked="1"/>
        <c:majorTickMark val="out"/>
        <c:minorTickMark val="none"/>
        <c:tickLblPos val="nextTo"/>
        <c:crossAx val="-2066687480"/>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zh-TW"/>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BE840-8661-4D33-ACB6-FD28BEF0FE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3EE8A5-9A66-463E-AE6B-A4BFE6AE1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E35BB4-08A4-42AE-B7DA-388E94CD1A67}" type="datetimeFigureOut">
              <a:rPr lang="en-US" smtClean="0"/>
              <a:t>5/26/2022</a:t>
            </a:fld>
            <a:endParaRPr lang="en-US"/>
          </a:p>
        </p:txBody>
      </p:sp>
      <p:sp>
        <p:nvSpPr>
          <p:cNvPr id="4" name="Footer Placeholder 3">
            <a:extLst>
              <a:ext uri="{FF2B5EF4-FFF2-40B4-BE49-F238E27FC236}">
                <a16:creationId xmlns:a16="http://schemas.microsoft.com/office/drawing/2014/main" id="{C1B58343-0C61-4DBE-81AF-0651A97914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B454F6-1017-4AA7-B11F-552C3C7E34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993750-AC21-4EC7-8DE4-CCCCEE231489}" type="slidenum">
              <a:rPr lang="en-US" smtClean="0"/>
              <a:t>‹#›</a:t>
            </a:fld>
            <a:endParaRPr lang="en-US"/>
          </a:p>
        </p:txBody>
      </p:sp>
    </p:spTree>
    <p:extLst>
      <p:ext uri="{BB962C8B-B14F-4D97-AF65-F5344CB8AC3E}">
        <p14:creationId xmlns:p14="http://schemas.microsoft.com/office/powerpoint/2010/main" val="85417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0DFFCBB-3A13-A449-B8FB-532BA43383B3}" type="slidenum">
              <a:rPr lang="en-US"/>
              <a:pPr>
                <a:defRPr/>
              </a:pPr>
              <a:t>‹#›</a:t>
            </a:fld>
            <a:endParaRPr lang="en-US"/>
          </a:p>
        </p:txBody>
      </p:sp>
    </p:spTree>
    <p:extLst>
      <p:ext uri="{BB962C8B-B14F-4D97-AF65-F5344CB8AC3E}">
        <p14:creationId xmlns:p14="http://schemas.microsoft.com/office/powerpoint/2010/main" val="2566990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ＭＳ Ｐゴシック" pitchFamily="-97" charset="-128"/>
      </a:defRPr>
    </a:lvl1pPr>
    <a:lvl2pPr marL="4572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2pPr>
    <a:lvl3pPr marL="9144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3pPr>
    <a:lvl4pPr marL="13716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4pPr>
    <a:lvl5pPr marL="1828800" algn="l" rtl="0" eaLnBrk="0" fontAlgn="base" hangingPunct="0">
      <a:spcBef>
        <a:spcPct val="30000"/>
      </a:spcBef>
      <a:spcAft>
        <a:spcPct val="0"/>
      </a:spcAft>
      <a:defRPr sz="1200" kern="1200">
        <a:solidFill>
          <a:schemeClr val="tx1"/>
        </a:solidFill>
        <a:latin typeface="Times" pitchFamily="-97" charset="0"/>
        <a:ea typeface="ＭＳ Ｐゴシック" pitchFamily="-9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chart" Target="../charts/chart4.xml"/><Relationship Id="rId4" Type="http://schemas.openxmlformats.org/officeDocument/2006/relationships/chart" Target="../charts/chart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2BB7C50-6697-413E-9FA8-AA5924E220A8}"/>
              </a:ext>
            </a:extLst>
          </p:cNvPr>
          <p:cNvGrpSpPr/>
          <p:nvPr userDrawn="1"/>
        </p:nvGrpSpPr>
        <p:grpSpPr>
          <a:xfrm>
            <a:off x="390525" y="4343400"/>
            <a:ext cx="1536700" cy="2361831"/>
            <a:chOff x="506412" y="2743200"/>
            <a:chExt cx="1536700" cy="2361831"/>
          </a:xfrm>
        </p:grpSpPr>
        <p:cxnSp>
          <p:nvCxnSpPr>
            <p:cNvPr id="7" name="Straight Connector 6">
              <a:extLst>
                <a:ext uri="{FF2B5EF4-FFF2-40B4-BE49-F238E27FC236}">
                  <a16:creationId xmlns:a16="http://schemas.microsoft.com/office/drawing/2014/main" id="{4D550605-BA78-4FED-8112-AC67AFFE461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ED4C61F-80B2-43A3-A9C4-91E19D7113E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B13A5948-9AAE-4F34-A796-D6BD85E5C8BB}"/>
              </a:ext>
            </a:extLst>
          </p:cNvPr>
          <p:cNvGrpSpPr/>
          <p:nvPr userDrawn="1"/>
        </p:nvGrpSpPr>
        <p:grpSpPr>
          <a:xfrm>
            <a:off x="2320925" y="4343400"/>
            <a:ext cx="1536700" cy="2361831"/>
            <a:chOff x="506412" y="2743200"/>
            <a:chExt cx="1536700" cy="2361831"/>
          </a:xfrm>
        </p:grpSpPr>
        <p:cxnSp>
          <p:nvCxnSpPr>
            <p:cNvPr id="11" name="Straight Connector 10">
              <a:extLst>
                <a:ext uri="{FF2B5EF4-FFF2-40B4-BE49-F238E27FC236}">
                  <a16:creationId xmlns:a16="http://schemas.microsoft.com/office/drawing/2014/main" id="{57E9F969-2071-4C06-B6F8-2B6532CD42D0}"/>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8A0908D-5158-48BA-B6CC-14A27B262BBE}"/>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87484FB1-4817-4C35-B9B8-1EEBC4C2719D}"/>
              </a:ext>
            </a:extLst>
          </p:cNvPr>
          <p:cNvGrpSpPr/>
          <p:nvPr userDrawn="1"/>
        </p:nvGrpSpPr>
        <p:grpSpPr>
          <a:xfrm>
            <a:off x="4257675" y="4343400"/>
            <a:ext cx="1536700" cy="2361831"/>
            <a:chOff x="506412" y="2743200"/>
            <a:chExt cx="1536700" cy="2361831"/>
          </a:xfrm>
        </p:grpSpPr>
        <p:cxnSp>
          <p:nvCxnSpPr>
            <p:cNvPr id="15" name="Straight Connector 14">
              <a:extLst>
                <a:ext uri="{FF2B5EF4-FFF2-40B4-BE49-F238E27FC236}">
                  <a16:creationId xmlns:a16="http://schemas.microsoft.com/office/drawing/2014/main" id="{1FBA780D-E873-4A60-8A06-B649842F8527}"/>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584A82E-3F34-47FF-B211-D42F5A02187A}"/>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9FACD37A-A920-4E00-88EE-4A53D208C9E8}"/>
              </a:ext>
            </a:extLst>
          </p:cNvPr>
          <p:cNvGrpSpPr/>
          <p:nvPr userDrawn="1"/>
        </p:nvGrpSpPr>
        <p:grpSpPr>
          <a:xfrm>
            <a:off x="304800" y="3429000"/>
            <a:ext cx="1704641" cy="1723383"/>
            <a:chOff x="864853" y="1993832"/>
            <a:chExt cx="2839120" cy="2870336"/>
          </a:xfrm>
        </p:grpSpPr>
        <p:graphicFrame>
          <p:nvGraphicFramePr>
            <p:cNvPr id="19" name="Chart 18">
              <a:extLst>
                <a:ext uri="{FF2B5EF4-FFF2-40B4-BE49-F238E27FC236}">
                  <a16:creationId xmlns:a16="http://schemas.microsoft.com/office/drawing/2014/main" id="{F79E47E2-7648-4B65-A391-1EC54F2E63CB}"/>
                </a:ext>
              </a:extLst>
            </p:cNvPr>
            <p:cNvGraphicFramePr/>
            <p:nvPr>
              <p:extLst>
                <p:ext uri="{D42A27DB-BD31-4B8C-83A1-F6EECF244321}">
                  <p14:modId xmlns:p14="http://schemas.microsoft.com/office/powerpoint/2010/main" val="1494839984"/>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2"/>
            </a:graphicData>
          </a:graphic>
        </p:graphicFrame>
        <p:sp>
          <p:nvSpPr>
            <p:cNvPr id="20" name="Oval 19">
              <a:extLst>
                <a:ext uri="{FF2B5EF4-FFF2-40B4-BE49-F238E27FC236}">
                  <a16:creationId xmlns:a16="http://schemas.microsoft.com/office/drawing/2014/main" id="{32D112F9-E4EA-4E18-81BF-3D66923B7D57}"/>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a:cs typeface="Arial Narrow"/>
              </a:endParaRPr>
            </a:p>
          </p:txBody>
        </p:sp>
        <p:sp>
          <p:nvSpPr>
            <p:cNvPr id="21" name="Freeform 6">
              <a:extLst>
                <a:ext uri="{FF2B5EF4-FFF2-40B4-BE49-F238E27FC236}">
                  <a16:creationId xmlns:a16="http://schemas.microsoft.com/office/drawing/2014/main" id="{F1F93F9A-0A93-448A-ACA2-9959C4E12B5E}"/>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2" name="TextBox 21">
              <a:extLst>
                <a:ext uri="{FF2B5EF4-FFF2-40B4-BE49-F238E27FC236}">
                  <a16:creationId xmlns:a16="http://schemas.microsoft.com/office/drawing/2014/main" id="{309734C6-78B9-46DB-81FD-C6512CFD4F8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a:solidFill>
                    <a:srgbClr val="FFFFFF"/>
                  </a:solidFill>
                  <a:latin typeface="+mn-lt"/>
                  <a:cs typeface="Arial Narrow"/>
                </a:rPr>
                <a:t>A</a:t>
              </a:r>
            </a:p>
          </p:txBody>
        </p:sp>
      </p:grpSp>
      <p:grpSp>
        <p:nvGrpSpPr>
          <p:cNvPr id="23" name="Group 22">
            <a:extLst>
              <a:ext uri="{FF2B5EF4-FFF2-40B4-BE49-F238E27FC236}">
                <a16:creationId xmlns:a16="http://schemas.microsoft.com/office/drawing/2014/main" id="{035E8A3C-3426-4F1B-A281-37DAB7CCB8D6}"/>
              </a:ext>
            </a:extLst>
          </p:cNvPr>
          <p:cNvGrpSpPr/>
          <p:nvPr userDrawn="1"/>
        </p:nvGrpSpPr>
        <p:grpSpPr>
          <a:xfrm>
            <a:off x="2236537" y="3429000"/>
            <a:ext cx="1704641" cy="1723383"/>
            <a:chOff x="864853" y="1993832"/>
            <a:chExt cx="2839120" cy="2870336"/>
          </a:xfrm>
        </p:grpSpPr>
        <p:graphicFrame>
          <p:nvGraphicFramePr>
            <p:cNvPr id="24" name="Chart 23">
              <a:extLst>
                <a:ext uri="{FF2B5EF4-FFF2-40B4-BE49-F238E27FC236}">
                  <a16:creationId xmlns:a16="http://schemas.microsoft.com/office/drawing/2014/main" id="{49F762AB-81D8-479C-909A-D1FFC070AEDC}"/>
                </a:ext>
              </a:extLst>
            </p:cNvPr>
            <p:cNvGraphicFramePr/>
            <p:nvPr>
              <p:extLst>
                <p:ext uri="{D42A27DB-BD31-4B8C-83A1-F6EECF244321}">
                  <p14:modId xmlns:p14="http://schemas.microsoft.com/office/powerpoint/2010/main" val="746981750"/>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7ABDC462-D022-4D6A-8C89-4CDDEDB1DFFF}"/>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a:cs typeface="Arial Narrow"/>
              </a:endParaRPr>
            </a:p>
          </p:txBody>
        </p:sp>
        <p:sp>
          <p:nvSpPr>
            <p:cNvPr id="26" name="Freeform 6">
              <a:extLst>
                <a:ext uri="{FF2B5EF4-FFF2-40B4-BE49-F238E27FC236}">
                  <a16:creationId xmlns:a16="http://schemas.microsoft.com/office/drawing/2014/main" id="{784CBD3B-DC8A-4646-9EC5-8B28D04FBC5E}"/>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27" name="TextBox 26">
              <a:extLst>
                <a:ext uri="{FF2B5EF4-FFF2-40B4-BE49-F238E27FC236}">
                  <a16:creationId xmlns:a16="http://schemas.microsoft.com/office/drawing/2014/main" id="{6F6BE7EF-03CE-4C8A-8A23-6FAB7DCBC40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a:solidFill>
                    <a:srgbClr val="FFFFFF"/>
                  </a:solidFill>
                  <a:latin typeface="+mn-lt"/>
                  <a:cs typeface="Arial Narrow"/>
                </a:rPr>
                <a:t>B</a:t>
              </a:r>
            </a:p>
          </p:txBody>
        </p:sp>
      </p:grpSp>
      <p:grpSp>
        <p:nvGrpSpPr>
          <p:cNvPr id="28" name="Group 27">
            <a:extLst>
              <a:ext uri="{FF2B5EF4-FFF2-40B4-BE49-F238E27FC236}">
                <a16:creationId xmlns:a16="http://schemas.microsoft.com/office/drawing/2014/main" id="{7BA858FF-32FB-4575-9962-38983A922572}"/>
              </a:ext>
            </a:extLst>
          </p:cNvPr>
          <p:cNvGrpSpPr/>
          <p:nvPr userDrawn="1"/>
        </p:nvGrpSpPr>
        <p:grpSpPr>
          <a:xfrm>
            <a:off x="4168274" y="3429000"/>
            <a:ext cx="1704641" cy="1723383"/>
            <a:chOff x="864852" y="1993834"/>
            <a:chExt cx="2839121" cy="2870338"/>
          </a:xfrm>
        </p:grpSpPr>
        <p:graphicFrame>
          <p:nvGraphicFramePr>
            <p:cNvPr id="29" name="Chart 28">
              <a:extLst>
                <a:ext uri="{FF2B5EF4-FFF2-40B4-BE49-F238E27FC236}">
                  <a16:creationId xmlns:a16="http://schemas.microsoft.com/office/drawing/2014/main" id="{38177325-E11A-4C73-8C0B-2DB4B3C7449B}"/>
                </a:ext>
              </a:extLst>
            </p:cNvPr>
            <p:cNvGraphicFramePr/>
            <p:nvPr>
              <p:extLst>
                <p:ext uri="{D42A27DB-BD31-4B8C-83A1-F6EECF244321}">
                  <p14:modId xmlns:p14="http://schemas.microsoft.com/office/powerpoint/2010/main" val="1092569957"/>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4"/>
            </a:graphicData>
          </a:graphic>
        </p:graphicFrame>
        <p:sp>
          <p:nvSpPr>
            <p:cNvPr id="30" name="Oval 29">
              <a:extLst>
                <a:ext uri="{FF2B5EF4-FFF2-40B4-BE49-F238E27FC236}">
                  <a16:creationId xmlns:a16="http://schemas.microsoft.com/office/drawing/2014/main" id="{EC44BB50-765A-47C0-9622-E29AF86A5B60}"/>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a:cs typeface="Arial Narrow"/>
              </a:endParaRPr>
            </a:p>
          </p:txBody>
        </p:sp>
        <p:sp>
          <p:nvSpPr>
            <p:cNvPr id="31" name="Freeform 6">
              <a:extLst>
                <a:ext uri="{FF2B5EF4-FFF2-40B4-BE49-F238E27FC236}">
                  <a16:creationId xmlns:a16="http://schemas.microsoft.com/office/drawing/2014/main" id="{0EE52C6B-C59F-4315-AE7F-EE60B663D098}"/>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a:latin typeface="+mn-lt"/>
              </a:endParaRPr>
            </a:p>
          </p:txBody>
        </p:sp>
        <p:sp>
          <p:nvSpPr>
            <p:cNvPr id="32" name="TextBox 31">
              <a:extLst>
                <a:ext uri="{FF2B5EF4-FFF2-40B4-BE49-F238E27FC236}">
                  <a16:creationId xmlns:a16="http://schemas.microsoft.com/office/drawing/2014/main" id="{BD87172F-5152-4125-B1C5-D2AD5B00A98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a:solidFill>
                    <a:srgbClr val="FFFFFF"/>
                  </a:solidFill>
                  <a:latin typeface="+mn-lt"/>
                  <a:cs typeface="Arial Narrow"/>
                </a:rPr>
                <a:t>C</a:t>
              </a:r>
            </a:p>
          </p:txBody>
        </p:sp>
      </p:grpSp>
      <p:grpSp>
        <p:nvGrpSpPr>
          <p:cNvPr id="34" name="Group 33">
            <a:extLst>
              <a:ext uri="{FF2B5EF4-FFF2-40B4-BE49-F238E27FC236}">
                <a16:creationId xmlns:a16="http://schemas.microsoft.com/office/drawing/2014/main" id="{8325F366-11A1-433F-BFB8-BC1D2CB24DA6}"/>
              </a:ext>
            </a:extLst>
          </p:cNvPr>
          <p:cNvGrpSpPr/>
          <p:nvPr userDrawn="1"/>
        </p:nvGrpSpPr>
        <p:grpSpPr>
          <a:xfrm>
            <a:off x="415925" y="152400"/>
            <a:ext cx="5410200" cy="3484878"/>
            <a:chOff x="744538" y="963613"/>
            <a:chExt cx="7654925" cy="4930775"/>
          </a:xfrm>
          <a:solidFill>
            <a:schemeClr val="accent3">
              <a:lumMod val="60000"/>
              <a:lumOff val="40000"/>
            </a:schemeClr>
          </a:solidFill>
          <a:effectLst/>
        </p:grpSpPr>
        <p:sp>
          <p:nvSpPr>
            <p:cNvPr id="35" name="Freeform 5">
              <a:extLst>
                <a:ext uri="{FF2B5EF4-FFF2-40B4-BE49-F238E27FC236}">
                  <a16:creationId xmlns:a16="http://schemas.microsoft.com/office/drawing/2014/main" id="{E61328C1-3230-4657-81E4-D08A70EB1F68}"/>
                </a:ext>
              </a:extLst>
            </p:cNvPr>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 name="Freeform 6">
              <a:extLst>
                <a:ext uri="{FF2B5EF4-FFF2-40B4-BE49-F238E27FC236}">
                  <a16:creationId xmlns:a16="http://schemas.microsoft.com/office/drawing/2014/main" id="{2CBD1144-D36B-41C5-8544-865E6D7B5705}"/>
                </a:ext>
              </a:extLst>
            </p:cNvPr>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 name="Freeform 7">
              <a:extLst>
                <a:ext uri="{FF2B5EF4-FFF2-40B4-BE49-F238E27FC236}">
                  <a16:creationId xmlns:a16="http://schemas.microsoft.com/office/drawing/2014/main" id="{F6ED939A-692F-421C-A8DF-ED6C313B9A7B}"/>
                </a:ext>
              </a:extLst>
            </p:cNvPr>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 name="Freeform 8">
              <a:extLst>
                <a:ext uri="{FF2B5EF4-FFF2-40B4-BE49-F238E27FC236}">
                  <a16:creationId xmlns:a16="http://schemas.microsoft.com/office/drawing/2014/main" id="{A6691FAB-8E48-48C4-9206-7F104EA9A5F9}"/>
                </a:ext>
              </a:extLst>
            </p:cNvPr>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 name="Freeform 9">
              <a:extLst>
                <a:ext uri="{FF2B5EF4-FFF2-40B4-BE49-F238E27FC236}">
                  <a16:creationId xmlns:a16="http://schemas.microsoft.com/office/drawing/2014/main" id="{DDA6F45E-7E71-4155-A735-5DF64F2698FC}"/>
                </a:ext>
              </a:extLst>
            </p:cNvPr>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 name="Freeform 10">
              <a:extLst>
                <a:ext uri="{FF2B5EF4-FFF2-40B4-BE49-F238E27FC236}">
                  <a16:creationId xmlns:a16="http://schemas.microsoft.com/office/drawing/2014/main" id="{B7B5E0B1-2E4E-4980-9655-3689FA0D2918}"/>
                </a:ext>
              </a:extLst>
            </p:cNvPr>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 name="Freeform 11">
              <a:extLst>
                <a:ext uri="{FF2B5EF4-FFF2-40B4-BE49-F238E27FC236}">
                  <a16:creationId xmlns:a16="http://schemas.microsoft.com/office/drawing/2014/main" id="{9570C8E4-1C1D-47EE-9BC3-813CC9E1DC3B}"/>
                </a:ext>
              </a:extLst>
            </p:cNvPr>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 name="Freeform 12">
              <a:extLst>
                <a:ext uri="{FF2B5EF4-FFF2-40B4-BE49-F238E27FC236}">
                  <a16:creationId xmlns:a16="http://schemas.microsoft.com/office/drawing/2014/main" id="{24A4D6E3-77B9-412F-B36F-F96F2304D33D}"/>
                </a:ext>
              </a:extLst>
            </p:cNvPr>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 name="Freeform 13">
              <a:extLst>
                <a:ext uri="{FF2B5EF4-FFF2-40B4-BE49-F238E27FC236}">
                  <a16:creationId xmlns:a16="http://schemas.microsoft.com/office/drawing/2014/main" id="{B1F6D607-F381-4A50-AD5F-5C607DB265AB}"/>
                </a:ext>
              </a:extLst>
            </p:cNvPr>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 name="Freeform 14">
              <a:extLst>
                <a:ext uri="{FF2B5EF4-FFF2-40B4-BE49-F238E27FC236}">
                  <a16:creationId xmlns:a16="http://schemas.microsoft.com/office/drawing/2014/main" id="{F260708D-21F3-4F49-9D7C-10B25D5BFE64}"/>
                </a:ext>
              </a:extLst>
            </p:cNvPr>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 name="Freeform 15">
              <a:extLst>
                <a:ext uri="{FF2B5EF4-FFF2-40B4-BE49-F238E27FC236}">
                  <a16:creationId xmlns:a16="http://schemas.microsoft.com/office/drawing/2014/main" id="{6420BEA1-DF9C-4442-A465-80C8E524C2CF}"/>
                </a:ext>
              </a:extLst>
            </p:cNvPr>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 name="Freeform 16">
              <a:extLst>
                <a:ext uri="{FF2B5EF4-FFF2-40B4-BE49-F238E27FC236}">
                  <a16:creationId xmlns:a16="http://schemas.microsoft.com/office/drawing/2014/main" id="{51FFCE95-070B-4A99-94D4-D912B8834EFB}"/>
                </a:ext>
              </a:extLst>
            </p:cNvPr>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 name="Freeform 17">
              <a:extLst>
                <a:ext uri="{FF2B5EF4-FFF2-40B4-BE49-F238E27FC236}">
                  <a16:creationId xmlns:a16="http://schemas.microsoft.com/office/drawing/2014/main" id="{E383EC1C-3FF1-4E92-B908-4AF175BE7290}"/>
                </a:ext>
              </a:extLst>
            </p:cNvPr>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 name="Freeform 18">
              <a:extLst>
                <a:ext uri="{FF2B5EF4-FFF2-40B4-BE49-F238E27FC236}">
                  <a16:creationId xmlns:a16="http://schemas.microsoft.com/office/drawing/2014/main" id="{F4E8C1D1-1F94-4B09-9A2A-0F9E8EF7B75C}"/>
                </a:ext>
              </a:extLst>
            </p:cNvPr>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 name="Freeform 19">
              <a:extLst>
                <a:ext uri="{FF2B5EF4-FFF2-40B4-BE49-F238E27FC236}">
                  <a16:creationId xmlns:a16="http://schemas.microsoft.com/office/drawing/2014/main" id="{82D1E776-4D3A-4616-B9C0-47569ACB0676}"/>
                </a:ext>
              </a:extLst>
            </p:cNvPr>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 name="Freeform 20">
              <a:extLst>
                <a:ext uri="{FF2B5EF4-FFF2-40B4-BE49-F238E27FC236}">
                  <a16:creationId xmlns:a16="http://schemas.microsoft.com/office/drawing/2014/main" id="{79D9402B-ABF9-4AB7-88BA-CD7B71459728}"/>
                </a:ext>
              </a:extLst>
            </p:cNvPr>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 name="Freeform 21">
              <a:extLst>
                <a:ext uri="{FF2B5EF4-FFF2-40B4-BE49-F238E27FC236}">
                  <a16:creationId xmlns:a16="http://schemas.microsoft.com/office/drawing/2014/main" id="{3CC10E43-156D-4032-BE6A-C4EF3BAA9AF6}"/>
                </a:ext>
              </a:extLst>
            </p:cNvPr>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 name="Freeform 22">
              <a:extLst>
                <a:ext uri="{FF2B5EF4-FFF2-40B4-BE49-F238E27FC236}">
                  <a16:creationId xmlns:a16="http://schemas.microsoft.com/office/drawing/2014/main" id="{EF2EACD6-856F-427B-B08E-DCBBF739905B}"/>
                </a:ext>
              </a:extLst>
            </p:cNvPr>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 name="Freeform 23">
              <a:extLst>
                <a:ext uri="{FF2B5EF4-FFF2-40B4-BE49-F238E27FC236}">
                  <a16:creationId xmlns:a16="http://schemas.microsoft.com/office/drawing/2014/main" id="{E8F3049D-CE91-4461-B55D-AA1C17B8704C}"/>
                </a:ext>
              </a:extLst>
            </p:cNvPr>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 name="Freeform 24">
              <a:extLst>
                <a:ext uri="{FF2B5EF4-FFF2-40B4-BE49-F238E27FC236}">
                  <a16:creationId xmlns:a16="http://schemas.microsoft.com/office/drawing/2014/main" id="{2EE597CA-1766-4027-80C9-B0F1F12E8E79}"/>
                </a:ext>
              </a:extLst>
            </p:cNvPr>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 name="Freeform 25">
              <a:extLst>
                <a:ext uri="{FF2B5EF4-FFF2-40B4-BE49-F238E27FC236}">
                  <a16:creationId xmlns:a16="http://schemas.microsoft.com/office/drawing/2014/main" id="{50D322C0-5959-411B-BC25-B908C20BD9CC}"/>
                </a:ext>
              </a:extLst>
            </p:cNvPr>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 name="Freeform 26">
              <a:extLst>
                <a:ext uri="{FF2B5EF4-FFF2-40B4-BE49-F238E27FC236}">
                  <a16:creationId xmlns:a16="http://schemas.microsoft.com/office/drawing/2014/main" id="{A8A3F6BE-C986-4792-AC22-0F45BC8C5B4F}"/>
                </a:ext>
              </a:extLst>
            </p:cNvPr>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 name="Freeform 27">
              <a:extLst>
                <a:ext uri="{FF2B5EF4-FFF2-40B4-BE49-F238E27FC236}">
                  <a16:creationId xmlns:a16="http://schemas.microsoft.com/office/drawing/2014/main" id="{CB648A0C-6EC1-4288-BA73-ED3863D35907}"/>
                </a:ext>
              </a:extLst>
            </p:cNvPr>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 name="Freeform 28">
              <a:extLst>
                <a:ext uri="{FF2B5EF4-FFF2-40B4-BE49-F238E27FC236}">
                  <a16:creationId xmlns:a16="http://schemas.microsoft.com/office/drawing/2014/main" id="{7BB69869-DDD8-4E68-B45E-991F941A1D79}"/>
                </a:ext>
              </a:extLst>
            </p:cNvPr>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 name="Freeform 29">
              <a:extLst>
                <a:ext uri="{FF2B5EF4-FFF2-40B4-BE49-F238E27FC236}">
                  <a16:creationId xmlns:a16="http://schemas.microsoft.com/office/drawing/2014/main" id="{E94757EF-EAAC-4C28-A229-4C76B8E85815}"/>
                </a:ext>
              </a:extLst>
            </p:cNvPr>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 name="Freeform 30">
              <a:extLst>
                <a:ext uri="{FF2B5EF4-FFF2-40B4-BE49-F238E27FC236}">
                  <a16:creationId xmlns:a16="http://schemas.microsoft.com/office/drawing/2014/main" id="{F4235B27-672F-4C1D-A112-655162A7D1E7}"/>
                </a:ext>
              </a:extLst>
            </p:cNvPr>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 name="Freeform 31">
              <a:extLst>
                <a:ext uri="{FF2B5EF4-FFF2-40B4-BE49-F238E27FC236}">
                  <a16:creationId xmlns:a16="http://schemas.microsoft.com/office/drawing/2014/main" id="{1CF0B2CE-D0EC-4F11-9C23-76D0432A439D}"/>
                </a:ext>
              </a:extLst>
            </p:cNvPr>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 name="Freeform 32">
              <a:extLst>
                <a:ext uri="{FF2B5EF4-FFF2-40B4-BE49-F238E27FC236}">
                  <a16:creationId xmlns:a16="http://schemas.microsoft.com/office/drawing/2014/main" id="{5B590173-2B6E-4A1F-A45C-B687225BF250}"/>
                </a:ext>
              </a:extLst>
            </p:cNvPr>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 name="Freeform 33">
              <a:extLst>
                <a:ext uri="{FF2B5EF4-FFF2-40B4-BE49-F238E27FC236}">
                  <a16:creationId xmlns:a16="http://schemas.microsoft.com/office/drawing/2014/main" id="{9DE8A8CD-8CEE-40B4-919C-5467DAF38D6F}"/>
                </a:ext>
              </a:extLst>
            </p:cNvPr>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 name="Freeform 34">
              <a:extLst>
                <a:ext uri="{FF2B5EF4-FFF2-40B4-BE49-F238E27FC236}">
                  <a16:creationId xmlns:a16="http://schemas.microsoft.com/office/drawing/2014/main" id="{394F35B6-DE47-4803-9F3A-324587C8A2A1}"/>
                </a:ext>
              </a:extLst>
            </p:cNvPr>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 name="Freeform 35">
              <a:extLst>
                <a:ext uri="{FF2B5EF4-FFF2-40B4-BE49-F238E27FC236}">
                  <a16:creationId xmlns:a16="http://schemas.microsoft.com/office/drawing/2014/main" id="{F4135AB2-D20A-4E6D-A64C-0E4DC159C1B7}"/>
                </a:ext>
              </a:extLst>
            </p:cNvPr>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 name="Freeform 36">
              <a:extLst>
                <a:ext uri="{FF2B5EF4-FFF2-40B4-BE49-F238E27FC236}">
                  <a16:creationId xmlns:a16="http://schemas.microsoft.com/office/drawing/2014/main" id="{2A04D086-3310-4E92-B6A6-14819328A369}"/>
                </a:ext>
              </a:extLst>
            </p:cNvPr>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 name="Freeform 37">
              <a:extLst>
                <a:ext uri="{FF2B5EF4-FFF2-40B4-BE49-F238E27FC236}">
                  <a16:creationId xmlns:a16="http://schemas.microsoft.com/office/drawing/2014/main" id="{F1CA5ACF-09AA-4D83-94CB-DB91C97213C3}"/>
                </a:ext>
              </a:extLst>
            </p:cNvPr>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 name="Freeform 38">
              <a:extLst>
                <a:ext uri="{FF2B5EF4-FFF2-40B4-BE49-F238E27FC236}">
                  <a16:creationId xmlns:a16="http://schemas.microsoft.com/office/drawing/2014/main" id="{45C75DD7-EC07-434B-B032-5FAF95EE5DC2}"/>
                </a:ext>
              </a:extLst>
            </p:cNvPr>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 name="Freeform 39">
              <a:extLst>
                <a:ext uri="{FF2B5EF4-FFF2-40B4-BE49-F238E27FC236}">
                  <a16:creationId xmlns:a16="http://schemas.microsoft.com/office/drawing/2014/main" id="{6EC45356-D270-4897-B716-124BC5F890E0}"/>
                </a:ext>
              </a:extLst>
            </p:cNvPr>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 name="Freeform 40">
              <a:extLst>
                <a:ext uri="{FF2B5EF4-FFF2-40B4-BE49-F238E27FC236}">
                  <a16:creationId xmlns:a16="http://schemas.microsoft.com/office/drawing/2014/main" id="{DEDFDC4F-6C3F-4106-A432-0FB73DD82F5C}"/>
                </a:ext>
              </a:extLst>
            </p:cNvPr>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 name="Freeform 41">
              <a:extLst>
                <a:ext uri="{FF2B5EF4-FFF2-40B4-BE49-F238E27FC236}">
                  <a16:creationId xmlns:a16="http://schemas.microsoft.com/office/drawing/2014/main" id="{BE7DDF50-6D79-45B0-85C0-E380175F1194}"/>
                </a:ext>
              </a:extLst>
            </p:cNvPr>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 name="Freeform 42">
              <a:extLst>
                <a:ext uri="{FF2B5EF4-FFF2-40B4-BE49-F238E27FC236}">
                  <a16:creationId xmlns:a16="http://schemas.microsoft.com/office/drawing/2014/main" id="{6347614B-2D21-48DD-BD4E-BC216BC32C06}"/>
                </a:ext>
              </a:extLst>
            </p:cNvPr>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 name="Freeform 43">
              <a:extLst>
                <a:ext uri="{FF2B5EF4-FFF2-40B4-BE49-F238E27FC236}">
                  <a16:creationId xmlns:a16="http://schemas.microsoft.com/office/drawing/2014/main" id="{58EE97D1-5051-4757-9B34-ED875981586D}"/>
                </a:ext>
              </a:extLst>
            </p:cNvPr>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 name="Freeform 44">
              <a:extLst>
                <a:ext uri="{FF2B5EF4-FFF2-40B4-BE49-F238E27FC236}">
                  <a16:creationId xmlns:a16="http://schemas.microsoft.com/office/drawing/2014/main" id="{72DD3A1D-B34F-4829-A464-08369A9C309D}"/>
                </a:ext>
              </a:extLst>
            </p:cNvPr>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 name="Freeform 45">
              <a:extLst>
                <a:ext uri="{FF2B5EF4-FFF2-40B4-BE49-F238E27FC236}">
                  <a16:creationId xmlns:a16="http://schemas.microsoft.com/office/drawing/2014/main" id="{24CEE79F-66F3-43B8-B1AD-86E2F7773CC4}"/>
                </a:ext>
              </a:extLst>
            </p:cNvPr>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 name="Freeform 46">
              <a:extLst>
                <a:ext uri="{FF2B5EF4-FFF2-40B4-BE49-F238E27FC236}">
                  <a16:creationId xmlns:a16="http://schemas.microsoft.com/office/drawing/2014/main" id="{C7301EF4-D01B-41B5-BD8C-A6D269E801E6}"/>
                </a:ext>
              </a:extLst>
            </p:cNvPr>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 name="Freeform 47">
              <a:extLst>
                <a:ext uri="{FF2B5EF4-FFF2-40B4-BE49-F238E27FC236}">
                  <a16:creationId xmlns:a16="http://schemas.microsoft.com/office/drawing/2014/main" id="{BAB8BBAD-87BA-4D61-8AE9-9950897B9456}"/>
                </a:ext>
              </a:extLst>
            </p:cNvPr>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 name="Rectangle 48">
              <a:extLst>
                <a:ext uri="{FF2B5EF4-FFF2-40B4-BE49-F238E27FC236}">
                  <a16:creationId xmlns:a16="http://schemas.microsoft.com/office/drawing/2014/main" id="{34FDE1D8-EDE5-4FE9-A57D-DB257A4B5E5A}"/>
                </a:ext>
              </a:extLst>
            </p:cNvPr>
            <p:cNvSpPr>
              <a:spLocks noChangeArrowheads="1"/>
            </p:cNvSpPr>
            <p:nvPr/>
          </p:nvSpPr>
          <p:spPr bwMode="auto">
            <a:xfrm>
              <a:off x="7621588" y="3938588"/>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 name="Freeform 49">
              <a:extLst>
                <a:ext uri="{FF2B5EF4-FFF2-40B4-BE49-F238E27FC236}">
                  <a16:creationId xmlns:a16="http://schemas.microsoft.com/office/drawing/2014/main" id="{7A1C230B-AC8D-41A6-A75F-6772D14415CC}"/>
                </a:ext>
              </a:extLst>
            </p:cNvPr>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 name="Freeform 50">
              <a:extLst>
                <a:ext uri="{FF2B5EF4-FFF2-40B4-BE49-F238E27FC236}">
                  <a16:creationId xmlns:a16="http://schemas.microsoft.com/office/drawing/2014/main" id="{2C426BC5-9CBE-477A-9643-880552252603}"/>
                </a:ext>
              </a:extLst>
            </p:cNvPr>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 name="Freeform 51">
              <a:extLst>
                <a:ext uri="{FF2B5EF4-FFF2-40B4-BE49-F238E27FC236}">
                  <a16:creationId xmlns:a16="http://schemas.microsoft.com/office/drawing/2014/main" id="{4CA17F63-26FE-4626-BA89-CB61FE7A94B7}"/>
                </a:ext>
              </a:extLst>
            </p:cNvPr>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 name="Freeform 52">
              <a:extLst>
                <a:ext uri="{FF2B5EF4-FFF2-40B4-BE49-F238E27FC236}">
                  <a16:creationId xmlns:a16="http://schemas.microsoft.com/office/drawing/2014/main" id="{E53BF3A3-E059-42AE-BF4D-393BE57DDE38}"/>
                </a:ext>
              </a:extLst>
            </p:cNvPr>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 name="Freeform 53">
              <a:extLst>
                <a:ext uri="{FF2B5EF4-FFF2-40B4-BE49-F238E27FC236}">
                  <a16:creationId xmlns:a16="http://schemas.microsoft.com/office/drawing/2014/main" id="{5C5E6385-57BB-4A8C-BC50-9D5DF4356EB7}"/>
                </a:ext>
              </a:extLst>
            </p:cNvPr>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 name="Freeform 54">
              <a:extLst>
                <a:ext uri="{FF2B5EF4-FFF2-40B4-BE49-F238E27FC236}">
                  <a16:creationId xmlns:a16="http://schemas.microsoft.com/office/drawing/2014/main" id="{D3CF139A-BECC-431E-808B-EF149E67A2FB}"/>
                </a:ext>
              </a:extLst>
            </p:cNvPr>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 name="Freeform 55">
              <a:extLst>
                <a:ext uri="{FF2B5EF4-FFF2-40B4-BE49-F238E27FC236}">
                  <a16:creationId xmlns:a16="http://schemas.microsoft.com/office/drawing/2014/main" id="{7479B3EB-0F42-4FFF-9D1E-AF43BB9E6706}"/>
                </a:ext>
              </a:extLst>
            </p:cNvPr>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6" name="Freeform 56">
              <a:extLst>
                <a:ext uri="{FF2B5EF4-FFF2-40B4-BE49-F238E27FC236}">
                  <a16:creationId xmlns:a16="http://schemas.microsoft.com/office/drawing/2014/main" id="{C6F829D9-AC1B-4B52-BF67-B72ACDF59EAC}"/>
                </a:ext>
              </a:extLst>
            </p:cNvPr>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7" name="Freeform 57">
              <a:extLst>
                <a:ext uri="{FF2B5EF4-FFF2-40B4-BE49-F238E27FC236}">
                  <a16:creationId xmlns:a16="http://schemas.microsoft.com/office/drawing/2014/main" id="{E802A0EA-A651-431A-B948-9A53D411F32D}"/>
                </a:ext>
              </a:extLst>
            </p:cNvPr>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8" name="Freeform 58">
              <a:extLst>
                <a:ext uri="{FF2B5EF4-FFF2-40B4-BE49-F238E27FC236}">
                  <a16:creationId xmlns:a16="http://schemas.microsoft.com/office/drawing/2014/main" id="{A4F49279-C860-4D0C-8CB1-99572CE929A2}"/>
                </a:ext>
              </a:extLst>
            </p:cNvPr>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9" name="Freeform 59">
              <a:extLst>
                <a:ext uri="{FF2B5EF4-FFF2-40B4-BE49-F238E27FC236}">
                  <a16:creationId xmlns:a16="http://schemas.microsoft.com/office/drawing/2014/main" id="{983950B3-1D2D-4F7A-81F8-6A6892B282F8}"/>
                </a:ext>
              </a:extLst>
            </p:cNvPr>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0" name="Freeform 60">
              <a:extLst>
                <a:ext uri="{FF2B5EF4-FFF2-40B4-BE49-F238E27FC236}">
                  <a16:creationId xmlns:a16="http://schemas.microsoft.com/office/drawing/2014/main" id="{D50A0FD2-5879-4D94-BEFC-A630428AA09F}"/>
                </a:ext>
              </a:extLst>
            </p:cNvPr>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1" name="Freeform 61">
              <a:extLst>
                <a:ext uri="{FF2B5EF4-FFF2-40B4-BE49-F238E27FC236}">
                  <a16:creationId xmlns:a16="http://schemas.microsoft.com/office/drawing/2014/main" id="{AE670AEE-C290-48FF-85FC-F0A1AADC558E}"/>
                </a:ext>
              </a:extLst>
            </p:cNvPr>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2" name="Freeform 62">
              <a:extLst>
                <a:ext uri="{FF2B5EF4-FFF2-40B4-BE49-F238E27FC236}">
                  <a16:creationId xmlns:a16="http://schemas.microsoft.com/office/drawing/2014/main" id="{2EFF6A9C-8F45-48DE-A4C0-04C7409E7091}"/>
                </a:ext>
              </a:extLst>
            </p:cNvPr>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3" name="Freeform 63">
              <a:extLst>
                <a:ext uri="{FF2B5EF4-FFF2-40B4-BE49-F238E27FC236}">
                  <a16:creationId xmlns:a16="http://schemas.microsoft.com/office/drawing/2014/main" id="{CAB19C45-563B-4451-B322-FE1C891D926B}"/>
                </a:ext>
              </a:extLst>
            </p:cNvPr>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4" name="Freeform 64">
              <a:extLst>
                <a:ext uri="{FF2B5EF4-FFF2-40B4-BE49-F238E27FC236}">
                  <a16:creationId xmlns:a16="http://schemas.microsoft.com/office/drawing/2014/main" id="{318142D2-661A-4469-8FD0-BB75C6A867B5}"/>
                </a:ext>
              </a:extLst>
            </p:cNvPr>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5" name="Freeform 65">
              <a:extLst>
                <a:ext uri="{FF2B5EF4-FFF2-40B4-BE49-F238E27FC236}">
                  <a16:creationId xmlns:a16="http://schemas.microsoft.com/office/drawing/2014/main" id="{AF98FE8D-35F7-47C3-A936-7E670E28D708}"/>
                </a:ext>
              </a:extLst>
            </p:cNvPr>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6" name="Freeform 66">
              <a:extLst>
                <a:ext uri="{FF2B5EF4-FFF2-40B4-BE49-F238E27FC236}">
                  <a16:creationId xmlns:a16="http://schemas.microsoft.com/office/drawing/2014/main" id="{93D6D1C1-9516-486E-B99B-D1C3026DFAD4}"/>
                </a:ext>
              </a:extLst>
            </p:cNvPr>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7" name="Freeform 67">
              <a:extLst>
                <a:ext uri="{FF2B5EF4-FFF2-40B4-BE49-F238E27FC236}">
                  <a16:creationId xmlns:a16="http://schemas.microsoft.com/office/drawing/2014/main" id="{2B9D52A6-302F-4F81-AB22-986DAD13A51A}"/>
                </a:ext>
              </a:extLst>
            </p:cNvPr>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8" name="Freeform 68">
              <a:extLst>
                <a:ext uri="{FF2B5EF4-FFF2-40B4-BE49-F238E27FC236}">
                  <a16:creationId xmlns:a16="http://schemas.microsoft.com/office/drawing/2014/main" id="{C335B98F-832B-46C9-9B25-DB2887FB3ADA}"/>
                </a:ext>
              </a:extLst>
            </p:cNvPr>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99" name="Freeform 69">
              <a:extLst>
                <a:ext uri="{FF2B5EF4-FFF2-40B4-BE49-F238E27FC236}">
                  <a16:creationId xmlns:a16="http://schemas.microsoft.com/office/drawing/2014/main" id="{DE17787C-EABF-4976-B8D7-44A107E7F99F}"/>
                </a:ext>
              </a:extLst>
            </p:cNvPr>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0" name="Freeform 70">
              <a:extLst>
                <a:ext uri="{FF2B5EF4-FFF2-40B4-BE49-F238E27FC236}">
                  <a16:creationId xmlns:a16="http://schemas.microsoft.com/office/drawing/2014/main" id="{AE636434-5C38-496B-AB42-9BBCF6FFF889}"/>
                </a:ext>
              </a:extLst>
            </p:cNvPr>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1" name="Freeform 71">
              <a:extLst>
                <a:ext uri="{FF2B5EF4-FFF2-40B4-BE49-F238E27FC236}">
                  <a16:creationId xmlns:a16="http://schemas.microsoft.com/office/drawing/2014/main" id="{A9EA5FC5-6AD8-4CCB-BE73-AEB7138AECEB}"/>
                </a:ext>
              </a:extLst>
            </p:cNvPr>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2" name="Freeform 72">
              <a:extLst>
                <a:ext uri="{FF2B5EF4-FFF2-40B4-BE49-F238E27FC236}">
                  <a16:creationId xmlns:a16="http://schemas.microsoft.com/office/drawing/2014/main" id="{B3525B11-C0D4-470B-8DE4-CA84D98A5B00}"/>
                </a:ext>
              </a:extLst>
            </p:cNvPr>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3" name="Freeform 73">
              <a:extLst>
                <a:ext uri="{FF2B5EF4-FFF2-40B4-BE49-F238E27FC236}">
                  <a16:creationId xmlns:a16="http://schemas.microsoft.com/office/drawing/2014/main" id="{04FFA239-8E65-4571-AB41-FAEF3A7E4EE9}"/>
                </a:ext>
              </a:extLst>
            </p:cNvPr>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4" name="Freeform 74">
              <a:extLst>
                <a:ext uri="{FF2B5EF4-FFF2-40B4-BE49-F238E27FC236}">
                  <a16:creationId xmlns:a16="http://schemas.microsoft.com/office/drawing/2014/main" id="{420C6B0E-1368-45CA-9E25-8006BA64773D}"/>
                </a:ext>
              </a:extLst>
            </p:cNvPr>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5" name="Rectangle 75">
              <a:extLst>
                <a:ext uri="{FF2B5EF4-FFF2-40B4-BE49-F238E27FC236}">
                  <a16:creationId xmlns:a16="http://schemas.microsoft.com/office/drawing/2014/main" id="{C8C973F4-6A93-49BC-9D12-DE0419C3165C}"/>
                </a:ext>
              </a:extLst>
            </p:cNvPr>
            <p:cNvSpPr>
              <a:spLocks noChangeArrowheads="1"/>
            </p:cNvSpPr>
            <p:nvPr/>
          </p:nvSpPr>
          <p:spPr bwMode="auto">
            <a:xfrm>
              <a:off x="7288213" y="4265613"/>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6" name="Freeform 76">
              <a:extLst>
                <a:ext uri="{FF2B5EF4-FFF2-40B4-BE49-F238E27FC236}">
                  <a16:creationId xmlns:a16="http://schemas.microsoft.com/office/drawing/2014/main" id="{D3781657-58D2-413E-BC27-20C1E4C4C2AF}"/>
                </a:ext>
              </a:extLst>
            </p:cNvPr>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7" name="Freeform 77">
              <a:extLst>
                <a:ext uri="{FF2B5EF4-FFF2-40B4-BE49-F238E27FC236}">
                  <a16:creationId xmlns:a16="http://schemas.microsoft.com/office/drawing/2014/main" id="{DD79B1AD-9955-46EA-B751-4BD7713C5EFC}"/>
                </a:ext>
              </a:extLst>
            </p:cNvPr>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8" name="Freeform 78">
              <a:extLst>
                <a:ext uri="{FF2B5EF4-FFF2-40B4-BE49-F238E27FC236}">
                  <a16:creationId xmlns:a16="http://schemas.microsoft.com/office/drawing/2014/main" id="{6B9DC96B-98B2-46CA-BEFC-A89D1C7C8E22}"/>
                </a:ext>
              </a:extLst>
            </p:cNvPr>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09" name="Freeform 79">
              <a:extLst>
                <a:ext uri="{FF2B5EF4-FFF2-40B4-BE49-F238E27FC236}">
                  <a16:creationId xmlns:a16="http://schemas.microsoft.com/office/drawing/2014/main" id="{E6645C32-12B5-43C1-9087-9A4800ED85F0}"/>
                </a:ext>
              </a:extLst>
            </p:cNvPr>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0" name="Freeform 80">
              <a:extLst>
                <a:ext uri="{FF2B5EF4-FFF2-40B4-BE49-F238E27FC236}">
                  <a16:creationId xmlns:a16="http://schemas.microsoft.com/office/drawing/2014/main" id="{45155820-3B96-4CFE-AAE0-F8D4D625CB96}"/>
                </a:ext>
              </a:extLst>
            </p:cNvPr>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1" name="Freeform 81">
              <a:extLst>
                <a:ext uri="{FF2B5EF4-FFF2-40B4-BE49-F238E27FC236}">
                  <a16:creationId xmlns:a16="http://schemas.microsoft.com/office/drawing/2014/main" id="{39289BFE-EEB9-4E7F-ADC5-A5876BE53F43}"/>
                </a:ext>
              </a:extLst>
            </p:cNvPr>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2" name="Freeform 82">
              <a:extLst>
                <a:ext uri="{FF2B5EF4-FFF2-40B4-BE49-F238E27FC236}">
                  <a16:creationId xmlns:a16="http://schemas.microsoft.com/office/drawing/2014/main" id="{5E2CF74C-8CFC-4AB5-B030-1A3C39D49A0C}"/>
                </a:ext>
              </a:extLst>
            </p:cNvPr>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3" name="Freeform 83">
              <a:extLst>
                <a:ext uri="{FF2B5EF4-FFF2-40B4-BE49-F238E27FC236}">
                  <a16:creationId xmlns:a16="http://schemas.microsoft.com/office/drawing/2014/main" id="{3B5273FB-7E58-4405-BB6D-8D7F2D99946C}"/>
                </a:ext>
              </a:extLst>
            </p:cNvPr>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4" name="Freeform 84">
              <a:extLst>
                <a:ext uri="{FF2B5EF4-FFF2-40B4-BE49-F238E27FC236}">
                  <a16:creationId xmlns:a16="http://schemas.microsoft.com/office/drawing/2014/main" id="{78003F5F-5821-4E7F-B746-E2D975D872E2}"/>
                </a:ext>
              </a:extLst>
            </p:cNvPr>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5" name="Freeform 85">
              <a:extLst>
                <a:ext uri="{FF2B5EF4-FFF2-40B4-BE49-F238E27FC236}">
                  <a16:creationId xmlns:a16="http://schemas.microsoft.com/office/drawing/2014/main" id="{BB92E806-1B86-49C4-ACC6-352844990852}"/>
                </a:ext>
              </a:extLst>
            </p:cNvPr>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6" name="Freeform 86">
              <a:extLst>
                <a:ext uri="{FF2B5EF4-FFF2-40B4-BE49-F238E27FC236}">
                  <a16:creationId xmlns:a16="http://schemas.microsoft.com/office/drawing/2014/main" id="{7DCC9340-9436-4CCB-BAB1-051161AFDA5C}"/>
                </a:ext>
              </a:extLst>
            </p:cNvPr>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7" name="Freeform 87">
              <a:extLst>
                <a:ext uri="{FF2B5EF4-FFF2-40B4-BE49-F238E27FC236}">
                  <a16:creationId xmlns:a16="http://schemas.microsoft.com/office/drawing/2014/main" id="{99EB5DC6-47E3-45E8-98CD-A628855EB40B}"/>
                </a:ext>
              </a:extLst>
            </p:cNvPr>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8" name="Freeform 88">
              <a:extLst>
                <a:ext uri="{FF2B5EF4-FFF2-40B4-BE49-F238E27FC236}">
                  <a16:creationId xmlns:a16="http://schemas.microsoft.com/office/drawing/2014/main" id="{17512DC8-1C49-4AC3-8587-58D2F30029CE}"/>
                </a:ext>
              </a:extLst>
            </p:cNvPr>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19" name="Freeform 89">
              <a:extLst>
                <a:ext uri="{FF2B5EF4-FFF2-40B4-BE49-F238E27FC236}">
                  <a16:creationId xmlns:a16="http://schemas.microsoft.com/office/drawing/2014/main" id="{8028FA7F-1696-497C-8860-B3E3AADADA4A}"/>
                </a:ext>
              </a:extLst>
            </p:cNvPr>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0" name="Freeform 90">
              <a:extLst>
                <a:ext uri="{FF2B5EF4-FFF2-40B4-BE49-F238E27FC236}">
                  <a16:creationId xmlns:a16="http://schemas.microsoft.com/office/drawing/2014/main" id="{6EBADCB0-CFF6-429F-8C94-2961D12F5AC9}"/>
                </a:ext>
              </a:extLst>
            </p:cNvPr>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1" name="Freeform 91">
              <a:extLst>
                <a:ext uri="{FF2B5EF4-FFF2-40B4-BE49-F238E27FC236}">
                  <a16:creationId xmlns:a16="http://schemas.microsoft.com/office/drawing/2014/main" id="{2B7392DE-9BFF-4680-A708-C0458CDDD7A7}"/>
                </a:ext>
              </a:extLst>
            </p:cNvPr>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2" name="Freeform 92">
              <a:extLst>
                <a:ext uri="{FF2B5EF4-FFF2-40B4-BE49-F238E27FC236}">
                  <a16:creationId xmlns:a16="http://schemas.microsoft.com/office/drawing/2014/main" id="{6C49E8FB-6C8B-469A-AEE4-40C40FEBA91F}"/>
                </a:ext>
              </a:extLst>
            </p:cNvPr>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3" name="Freeform 93">
              <a:extLst>
                <a:ext uri="{FF2B5EF4-FFF2-40B4-BE49-F238E27FC236}">
                  <a16:creationId xmlns:a16="http://schemas.microsoft.com/office/drawing/2014/main" id="{FBF457A7-5AF6-4E03-8053-E87EA0FDAECF}"/>
                </a:ext>
              </a:extLst>
            </p:cNvPr>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4" name="Freeform 94">
              <a:extLst>
                <a:ext uri="{FF2B5EF4-FFF2-40B4-BE49-F238E27FC236}">
                  <a16:creationId xmlns:a16="http://schemas.microsoft.com/office/drawing/2014/main" id="{3F9EDDE6-2BCF-4580-B6B9-9F6F98B23C57}"/>
                </a:ext>
              </a:extLst>
            </p:cNvPr>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5" name="Freeform 95">
              <a:extLst>
                <a:ext uri="{FF2B5EF4-FFF2-40B4-BE49-F238E27FC236}">
                  <a16:creationId xmlns:a16="http://schemas.microsoft.com/office/drawing/2014/main" id="{7E14DDF0-948C-482C-BF7E-226D68EE9FC5}"/>
                </a:ext>
              </a:extLst>
            </p:cNvPr>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6" name="Freeform 96">
              <a:extLst>
                <a:ext uri="{FF2B5EF4-FFF2-40B4-BE49-F238E27FC236}">
                  <a16:creationId xmlns:a16="http://schemas.microsoft.com/office/drawing/2014/main" id="{837798C1-2F70-4FD6-A921-0A3BA48B215F}"/>
                </a:ext>
              </a:extLst>
            </p:cNvPr>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7" name="Freeform 97">
              <a:extLst>
                <a:ext uri="{FF2B5EF4-FFF2-40B4-BE49-F238E27FC236}">
                  <a16:creationId xmlns:a16="http://schemas.microsoft.com/office/drawing/2014/main" id="{74B7947F-95F0-4344-B3FD-1DB78E692823}"/>
                </a:ext>
              </a:extLst>
            </p:cNvPr>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8" name="Freeform 98">
              <a:extLst>
                <a:ext uri="{FF2B5EF4-FFF2-40B4-BE49-F238E27FC236}">
                  <a16:creationId xmlns:a16="http://schemas.microsoft.com/office/drawing/2014/main" id="{C7EDFC71-E545-426D-BF63-452CB106025A}"/>
                </a:ext>
              </a:extLst>
            </p:cNvPr>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29" name="Freeform 99">
              <a:extLst>
                <a:ext uri="{FF2B5EF4-FFF2-40B4-BE49-F238E27FC236}">
                  <a16:creationId xmlns:a16="http://schemas.microsoft.com/office/drawing/2014/main" id="{9FAABFB8-2FA9-4643-BC4B-52308576B9C9}"/>
                </a:ext>
              </a:extLst>
            </p:cNvPr>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0" name="Freeform 100">
              <a:extLst>
                <a:ext uri="{FF2B5EF4-FFF2-40B4-BE49-F238E27FC236}">
                  <a16:creationId xmlns:a16="http://schemas.microsoft.com/office/drawing/2014/main" id="{9891CB55-7C28-41DA-9B63-3017BEC82184}"/>
                </a:ext>
              </a:extLst>
            </p:cNvPr>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1" name="Freeform 101">
              <a:extLst>
                <a:ext uri="{FF2B5EF4-FFF2-40B4-BE49-F238E27FC236}">
                  <a16:creationId xmlns:a16="http://schemas.microsoft.com/office/drawing/2014/main" id="{149DC26E-D084-47CF-A3D2-D35E64CF8B05}"/>
                </a:ext>
              </a:extLst>
            </p:cNvPr>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2" name="Freeform 102">
              <a:extLst>
                <a:ext uri="{FF2B5EF4-FFF2-40B4-BE49-F238E27FC236}">
                  <a16:creationId xmlns:a16="http://schemas.microsoft.com/office/drawing/2014/main" id="{77988036-931F-4235-8D7F-FC0BA83E25AF}"/>
                </a:ext>
              </a:extLst>
            </p:cNvPr>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3" name="Freeform 103">
              <a:extLst>
                <a:ext uri="{FF2B5EF4-FFF2-40B4-BE49-F238E27FC236}">
                  <a16:creationId xmlns:a16="http://schemas.microsoft.com/office/drawing/2014/main" id="{E9BB09D0-2C7A-4009-95C5-8708D45BC95F}"/>
                </a:ext>
              </a:extLst>
            </p:cNvPr>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4" name="Freeform 104">
              <a:extLst>
                <a:ext uri="{FF2B5EF4-FFF2-40B4-BE49-F238E27FC236}">
                  <a16:creationId xmlns:a16="http://schemas.microsoft.com/office/drawing/2014/main" id="{69E51C54-53DB-4172-9586-0682609319A9}"/>
                </a:ext>
              </a:extLst>
            </p:cNvPr>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5" name="Freeform 105">
              <a:extLst>
                <a:ext uri="{FF2B5EF4-FFF2-40B4-BE49-F238E27FC236}">
                  <a16:creationId xmlns:a16="http://schemas.microsoft.com/office/drawing/2014/main" id="{045D9B42-A9D5-4A2D-8617-1D95D7A5F107}"/>
                </a:ext>
              </a:extLst>
            </p:cNvPr>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6" name="Freeform 106">
              <a:extLst>
                <a:ext uri="{FF2B5EF4-FFF2-40B4-BE49-F238E27FC236}">
                  <a16:creationId xmlns:a16="http://schemas.microsoft.com/office/drawing/2014/main" id="{EE53D7D6-989E-4435-BAF5-6ED88135088F}"/>
                </a:ext>
              </a:extLst>
            </p:cNvPr>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7" name="Freeform 107">
              <a:extLst>
                <a:ext uri="{FF2B5EF4-FFF2-40B4-BE49-F238E27FC236}">
                  <a16:creationId xmlns:a16="http://schemas.microsoft.com/office/drawing/2014/main" id="{D4716196-3C94-4ADA-811F-6221DB828C90}"/>
                </a:ext>
              </a:extLst>
            </p:cNvPr>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8" name="Freeform 108">
              <a:extLst>
                <a:ext uri="{FF2B5EF4-FFF2-40B4-BE49-F238E27FC236}">
                  <a16:creationId xmlns:a16="http://schemas.microsoft.com/office/drawing/2014/main" id="{A6A3E37F-A3DF-42D6-8ABF-63D63C798AF6}"/>
                </a:ext>
              </a:extLst>
            </p:cNvPr>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39" name="Freeform 109">
              <a:extLst>
                <a:ext uri="{FF2B5EF4-FFF2-40B4-BE49-F238E27FC236}">
                  <a16:creationId xmlns:a16="http://schemas.microsoft.com/office/drawing/2014/main" id="{74368B05-9505-4953-B3AB-6D2CBA0816B6}"/>
                </a:ext>
              </a:extLst>
            </p:cNvPr>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0" name="Freeform 110">
              <a:extLst>
                <a:ext uri="{FF2B5EF4-FFF2-40B4-BE49-F238E27FC236}">
                  <a16:creationId xmlns:a16="http://schemas.microsoft.com/office/drawing/2014/main" id="{2A5500F1-517E-4393-A6AC-95F40C9C1D9D}"/>
                </a:ext>
              </a:extLst>
            </p:cNvPr>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1" name="Rectangle 111">
              <a:extLst>
                <a:ext uri="{FF2B5EF4-FFF2-40B4-BE49-F238E27FC236}">
                  <a16:creationId xmlns:a16="http://schemas.microsoft.com/office/drawing/2014/main" id="{BD833088-199F-40F1-986C-6DAA814452DC}"/>
                </a:ext>
              </a:extLst>
            </p:cNvPr>
            <p:cNvSpPr>
              <a:spLocks noChangeArrowheads="1"/>
            </p:cNvSpPr>
            <p:nvPr/>
          </p:nvSpPr>
          <p:spPr bwMode="auto">
            <a:xfrm>
              <a:off x="7085013" y="4621213"/>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2" name="Freeform 112">
              <a:extLst>
                <a:ext uri="{FF2B5EF4-FFF2-40B4-BE49-F238E27FC236}">
                  <a16:creationId xmlns:a16="http://schemas.microsoft.com/office/drawing/2014/main" id="{8BD0FA07-1C0A-4196-86F7-3B7F79A5C270}"/>
                </a:ext>
              </a:extLst>
            </p:cNvPr>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3" name="Freeform 113">
              <a:extLst>
                <a:ext uri="{FF2B5EF4-FFF2-40B4-BE49-F238E27FC236}">
                  <a16:creationId xmlns:a16="http://schemas.microsoft.com/office/drawing/2014/main" id="{5E88C112-9BE8-4713-8CF9-E0508BB9CD5B}"/>
                </a:ext>
              </a:extLst>
            </p:cNvPr>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4" name="Freeform 114">
              <a:extLst>
                <a:ext uri="{FF2B5EF4-FFF2-40B4-BE49-F238E27FC236}">
                  <a16:creationId xmlns:a16="http://schemas.microsoft.com/office/drawing/2014/main" id="{01C9135F-93AC-44AE-9117-35BE5AEB045B}"/>
                </a:ext>
              </a:extLst>
            </p:cNvPr>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5" name="Freeform 115">
              <a:extLst>
                <a:ext uri="{FF2B5EF4-FFF2-40B4-BE49-F238E27FC236}">
                  <a16:creationId xmlns:a16="http://schemas.microsoft.com/office/drawing/2014/main" id="{8311BEF9-672E-4922-BFF1-B048099C8DC3}"/>
                </a:ext>
              </a:extLst>
            </p:cNvPr>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6" name="Freeform 116">
              <a:extLst>
                <a:ext uri="{FF2B5EF4-FFF2-40B4-BE49-F238E27FC236}">
                  <a16:creationId xmlns:a16="http://schemas.microsoft.com/office/drawing/2014/main" id="{6EF4F8C9-EFD6-4F01-943D-F28CBCB1208C}"/>
                </a:ext>
              </a:extLst>
            </p:cNvPr>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7" name="Freeform 117">
              <a:extLst>
                <a:ext uri="{FF2B5EF4-FFF2-40B4-BE49-F238E27FC236}">
                  <a16:creationId xmlns:a16="http://schemas.microsoft.com/office/drawing/2014/main" id="{ACCB6DC4-64CE-4951-8200-8FEBACA9F354}"/>
                </a:ext>
              </a:extLst>
            </p:cNvPr>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8" name="Freeform 118">
              <a:extLst>
                <a:ext uri="{FF2B5EF4-FFF2-40B4-BE49-F238E27FC236}">
                  <a16:creationId xmlns:a16="http://schemas.microsoft.com/office/drawing/2014/main" id="{5DCF993F-8D85-45F2-AA64-9802A329B692}"/>
                </a:ext>
              </a:extLst>
            </p:cNvPr>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49" name="Freeform 119">
              <a:extLst>
                <a:ext uri="{FF2B5EF4-FFF2-40B4-BE49-F238E27FC236}">
                  <a16:creationId xmlns:a16="http://schemas.microsoft.com/office/drawing/2014/main" id="{5197AE11-02F8-4179-8859-14F7FCA52746}"/>
                </a:ext>
              </a:extLst>
            </p:cNvPr>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0" name="Freeform 120">
              <a:extLst>
                <a:ext uri="{FF2B5EF4-FFF2-40B4-BE49-F238E27FC236}">
                  <a16:creationId xmlns:a16="http://schemas.microsoft.com/office/drawing/2014/main" id="{09DA207A-8291-47CA-A915-32D6821BDA7F}"/>
                </a:ext>
              </a:extLst>
            </p:cNvPr>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1" name="Freeform 121">
              <a:extLst>
                <a:ext uri="{FF2B5EF4-FFF2-40B4-BE49-F238E27FC236}">
                  <a16:creationId xmlns:a16="http://schemas.microsoft.com/office/drawing/2014/main" id="{48B9536F-82AD-4E67-8A99-D7D81F9085E5}"/>
                </a:ext>
              </a:extLst>
            </p:cNvPr>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2" name="Freeform 122">
              <a:extLst>
                <a:ext uri="{FF2B5EF4-FFF2-40B4-BE49-F238E27FC236}">
                  <a16:creationId xmlns:a16="http://schemas.microsoft.com/office/drawing/2014/main" id="{58541799-1FDE-449E-BA88-CA69C45319F1}"/>
                </a:ext>
              </a:extLst>
            </p:cNvPr>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3" name="Freeform 123">
              <a:extLst>
                <a:ext uri="{FF2B5EF4-FFF2-40B4-BE49-F238E27FC236}">
                  <a16:creationId xmlns:a16="http://schemas.microsoft.com/office/drawing/2014/main" id="{202BC5DB-677C-4B34-B57B-595ECF95B179}"/>
                </a:ext>
              </a:extLst>
            </p:cNvPr>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4" name="Freeform 124">
              <a:extLst>
                <a:ext uri="{FF2B5EF4-FFF2-40B4-BE49-F238E27FC236}">
                  <a16:creationId xmlns:a16="http://schemas.microsoft.com/office/drawing/2014/main" id="{69DCE08F-8046-46F5-85C9-7E5DDA9CDBBF}"/>
                </a:ext>
              </a:extLst>
            </p:cNvPr>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5" name="Freeform 125">
              <a:extLst>
                <a:ext uri="{FF2B5EF4-FFF2-40B4-BE49-F238E27FC236}">
                  <a16:creationId xmlns:a16="http://schemas.microsoft.com/office/drawing/2014/main" id="{EC6217C5-7DE4-4601-8D9A-9071FD37FCCB}"/>
                </a:ext>
              </a:extLst>
            </p:cNvPr>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6" name="Freeform 126">
              <a:extLst>
                <a:ext uri="{FF2B5EF4-FFF2-40B4-BE49-F238E27FC236}">
                  <a16:creationId xmlns:a16="http://schemas.microsoft.com/office/drawing/2014/main" id="{B65270C8-3D4C-4C50-B379-524338AEB929}"/>
                </a:ext>
              </a:extLst>
            </p:cNvPr>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7" name="Freeform 127">
              <a:extLst>
                <a:ext uri="{FF2B5EF4-FFF2-40B4-BE49-F238E27FC236}">
                  <a16:creationId xmlns:a16="http://schemas.microsoft.com/office/drawing/2014/main" id="{2CBEF697-4019-405E-87EB-1A295597A0BB}"/>
                </a:ext>
              </a:extLst>
            </p:cNvPr>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8" name="Freeform 128">
              <a:extLst>
                <a:ext uri="{FF2B5EF4-FFF2-40B4-BE49-F238E27FC236}">
                  <a16:creationId xmlns:a16="http://schemas.microsoft.com/office/drawing/2014/main" id="{1208A4A2-8BC2-4DA3-8725-7290E3EBBC21}"/>
                </a:ext>
              </a:extLst>
            </p:cNvPr>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59" name="Freeform 129">
              <a:extLst>
                <a:ext uri="{FF2B5EF4-FFF2-40B4-BE49-F238E27FC236}">
                  <a16:creationId xmlns:a16="http://schemas.microsoft.com/office/drawing/2014/main" id="{BFC2EF24-759A-42DB-AD30-101A22D9C7B4}"/>
                </a:ext>
              </a:extLst>
            </p:cNvPr>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0" name="Freeform 130">
              <a:extLst>
                <a:ext uri="{FF2B5EF4-FFF2-40B4-BE49-F238E27FC236}">
                  <a16:creationId xmlns:a16="http://schemas.microsoft.com/office/drawing/2014/main" id="{40C9594D-5ACC-434F-8835-82256601BD22}"/>
                </a:ext>
              </a:extLst>
            </p:cNvPr>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1" name="Freeform 131">
              <a:extLst>
                <a:ext uri="{FF2B5EF4-FFF2-40B4-BE49-F238E27FC236}">
                  <a16:creationId xmlns:a16="http://schemas.microsoft.com/office/drawing/2014/main" id="{4812A309-F0DE-4C88-85E1-29E7DAA02CB3}"/>
                </a:ext>
              </a:extLst>
            </p:cNvPr>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2" name="Freeform 132">
              <a:extLst>
                <a:ext uri="{FF2B5EF4-FFF2-40B4-BE49-F238E27FC236}">
                  <a16:creationId xmlns:a16="http://schemas.microsoft.com/office/drawing/2014/main" id="{94F77807-0BFC-4FB3-82CC-B96C4ED0622F}"/>
                </a:ext>
              </a:extLst>
            </p:cNvPr>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3" name="Freeform 133">
              <a:extLst>
                <a:ext uri="{FF2B5EF4-FFF2-40B4-BE49-F238E27FC236}">
                  <a16:creationId xmlns:a16="http://schemas.microsoft.com/office/drawing/2014/main" id="{0635CFB4-B820-4D7F-83EB-A7E1659FE643}"/>
                </a:ext>
              </a:extLst>
            </p:cNvPr>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4" name="Freeform 134">
              <a:extLst>
                <a:ext uri="{FF2B5EF4-FFF2-40B4-BE49-F238E27FC236}">
                  <a16:creationId xmlns:a16="http://schemas.microsoft.com/office/drawing/2014/main" id="{75A66F31-A7E1-497E-BB8D-CC5DB899820D}"/>
                </a:ext>
              </a:extLst>
            </p:cNvPr>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5" name="Freeform 135">
              <a:extLst>
                <a:ext uri="{FF2B5EF4-FFF2-40B4-BE49-F238E27FC236}">
                  <a16:creationId xmlns:a16="http://schemas.microsoft.com/office/drawing/2014/main" id="{4DA150FF-4706-4138-9806-CCC6BC49377E}"/>
                </a:ext>
              </a:extLst>
            </p:cNvPr>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6" name="Freeform 136">
              <a:extLst>
                <a:ext uri="{FF2B5EF4-FFF2-40B4-BE49-F238E27FC236}">
                  <a16:creationId xmlns:a16="http://schemas.microsoft.com/office/drawing/2014/main" id="{8EC5391B-79A4-496A-8C25-97766BABE266}"/>
                </a:ext>
              </a:extLst>
            </p:cNvPr>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7" name="Freeform 137">
              <a:extLst>
                <a:ext uri="{FF2B5EF4-FFF2-40B4-BE49-F238E27FC236}">
                  <a16:creationId xmlns:a16="http://schemas.microsoft.com/office/drawing/2014/main" id="{0CA58E5D-9646-49FC-9747-1FED06520DD7}"/>
                </a:ext>
              </a:extLst>
            </p:cNvPr>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8" name="Freeform 138">
              <a:extLst>
                <a:ext uri="{FF2B5EF4-FFF2-40B4-BE49-F238E27FC236}">
                  <a16:creationId xmlns:a16="http://schemas.microsoft.com/office/drawing/2014/main" id="{49F89D89-962E-474E-B439-8D289227CD7F}"/>
                </a:ext>
              </a:extLst>
            </p:cNvPr>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69" name="Freeform 139">
              <a:extLst>
                <a:ext uri="{FF2B5EF4-FFF2-40B4-BE49-F238E27FC236}">
                  <a16:creationId xmlns:a16="http://schemas.microsoft.com/office/drawing/2014/main" id="{2840F366-2E0C-45F3-B735-EC18082F6CF8}"/>
                </a:ext>
              </a:extLst>
            </p:cNvPr>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0" name="Freeform 140">
              <a:extLst>
                <a:ext uri="{FF2B5EF4-FFF2-40B4-BE49-F238E27FC236}">
                  <a16:creationId xmlns:a16="http://schemas.microsoft.com/office/drawing/2014/main" id="{53A97F67-28FC-49C2-942B-9C698D5A3667}"/>
                </a:ext>
              </a:extLst>
            </p:cNvPr>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1" name="Freeform 141">
              <a:extLst>
                <a:ext uri="{FF2B5EF4-FFF2-40B4-BE49-F238E27FC236}">
                  <a16:creationId xmlns:a16="http://schemas.microsoft.com/office/drawing/2014/main" id="{A3846ED1-F1BF-4471-82A4-38207082C0C3}"/>
                </a:ext>
              </a:extLst>
            </p:cNvPr>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2" name="Freeform 142">
              <a:extLst>
                <a:ext uri="{FF2B5EF4-FFF2-40B4-BE49-F238E27FC236}">
                  <a16:creationId xmlns:a16="http://schemas.microsoft.com/office/drawing/2014/main" id="{FB61B9B6-5528-4006-801B-959074A98D79}"/>
                </a:ext>
              </a:extLst>
            </p:cNvPr>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3" name="Freeform 143">
              <a:extLst>
                <a:ext uri="{FF2B5EF4-FFF2-40B4-BE49-F238E27FC236}">
                  <a16:creationId xmlns:a16="http://schemas.microsoft.com/office/drawing/2014/main" id="{B6114638-60D0-408A-A509-BE4DFA6A1AB0}"/>
                </a:ext>
              </a:extLst>
            </p:cNvPr>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4" name="Freeform 144">
              <a:extLst>
                <a:ext uri="{FF2B5EF4-FFF2-40B4-BE49-F238E27FC236}">
                  <a16:creationId xmlns:a16="http://schemas.microsoft.com/office/drawing/2014/main" id="{639EC79E-9BDB-4365-A83C-E85C5FBA65C2}"/>
                </a:ext>
              </a:extLst>
            </p:cNvPr>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5" name="Rectangle 145">
              <a:extLst>
                <a:ext uri="{FF2B5EF4-FFF2-40B4-BE49-F238E27FC236}">
                  <a16:creationId xmlns:a16="http://schemas.microsoft.com/office/drawing/2014/main" id="{A033157E-4299-4535-B4C2-973FE5C62748}"/>
                </a:ext>
              </a:extLst>
            </p:cNvPr>
            <p:cNvSpPr>
              <a:spLocks noChangeArrowheads="1"/>
            </p:cNvSpPr>
            <p:nvPr/>
          </p:nvSpPr>
          <p:spPr bwMode="auto">
            <a:xfrm>
              <a:off x="7954963" y="4487863"/>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6" name="Freeform 146">
              <a:extLst>
                <a:ext uri="{FF2B5EF4-FFF2-40B4-BE49-F238E27FC236}">
                  <a16:creationId xmlns:a16="http://schemas.microsoft.com/office/drawing/2014/main" id="{10A1F1D4-D124-465C-A59D-FDBD863ED0DC}"/>
                </a:ext>
              </a:extLst>
            </p:cNvPr>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7" name="Freeform 147">
              <a:extLst>
                <a:ext uri="{FF2B5EF4-FFF2-40B4-BE49-F238E27FC236}">
                  <a16:creationId xmlns:a16="http://schemas.microsoft.com/office/drawing/2014/main" id="{455F267B-FA8E-44DB-BA05-663BD0024DDB}"/>
                </a:ext>
              </a:extLst>
            </p:cNvPr>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8" name="Freeform 148">
              <a:extLst>
                <a:ext uri="{FF2B5EF4-FFF2-40B4-BE49-F238E27FC236}">
                  <a16:creationId xmlns:a16="http://schemas.microsoft.com/office/drawing/2014/main" id="{F0C3D52A-3135-4DC2-9C04-B6C2924A30A7}"/>
                </a:ext>
              </a:extLst>
            </p:cNvPr>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79" name="Freeform 149">
              <a:extLst>
                <a:ext uri="{FF2B5EF4-FFF2-40B4-BE49-F238E27FC236}">
                  <a16:creationId xmlns:a16="http://schemas.microsoft.com/office/drawing/2014/main" id="{CA49008E-AEBF-430C-ADC9-9BD2E689EBD3}"/>
                </a:ext>
              </a:extLst>
            </p:cNvPr>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0" name="Freeform 150">
              <a:extLst>
                <a:ext uri="{FF2B5EF4-FFF2-40B4-BE49-F238E27FC236}">
                  <a16:creationId xmlns:a16="http://schemas.microsoft.com/office/drawing/2014/main" id="{EEAD0F5F-D71F-4347-9E71-05D7096B5023}"/>
                </a:ext>
              </a:extLst>
            </p:cNvPr>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1" name="Freeform 151">
              <a:extLst>
                <a:ext uri="{FF2B5EF4-FFF2-40B4-BE49-F238E27FC236}">
                  <a16:creationId xmlns:a16="http://schemas.microsoft.com/office/drawing/2014/main" id="{2B08318F-2234-4904-98D4-DCEA3361E387}"/>
                </a:ext>
              </a:extLst>
            </p:cNvPr>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2" name="Freeform 152">
              <a:extLst>
                <a:ext uri="{FF2B5EF4-FFF2-40B4-BE49-F238E27FC236}">
                  <a16:creationId xmlns:a16="http://schemas.microsoft.com/office/drawing/2014/main" id="{6B0BD60D-50A0-4344-B130-9918CC91AE1E}"/>
                </a:ext>
              </a:extLst>
            </p:cNvPr>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3" name="Freeform 153">
              <a:extLst>
                <a:ext uri="{FF2B5EF4-FFF2-40B4-BE49-F238E27FC236}">
                  <a16:creationId xmlns:a16="http://schemas.microsoft.com/office/drawing/2014/main" id="{0A98A240-3429-40FB-9FBF-A5A772165BE3}"/>
                </a:ext>
              </a:extLst>
            </p:cNvPr>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4" name="Freeform 154">
              <a:extLst>
                <a:ext uri="{FF2B5EF4-FFF2-40B4-BE49-F238E27FC236}">
                  <a16:creationId xmlns:a16="http://schemas.microsoft.com/office/drawing/2014/main" id="{A3E0DB11-AAE3-4AFD-AD57-D92BE48CF7A1}"/>
                </a:ext>
              </a:extLst>
            </p:cNvPr>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5" name="Freeform 155">
              <a:extLst>
                <a:ext uri="{FF2B5EF4-FFF2-40B4-BE49-F238E27FC236}">
                  <a16:creationId xmlns:a16="http://schemas.microsoft.com/office/drawing/2014/main" id="{058DA50D-AB46-4F2C-B9B5-863FABCAB171}"/>
                </a:ext>
              </a:extLst>
            </p:cNvPr>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6" name="Freeform 156">
              <a:extLst>
                <a:ext uri="{FF2B5EF4-FFF2-40B4-BE49-F238E27FC236}">
                  <a16:creationId xmlns:a16="http://schemas.microsoft.com/office/drawing/2014/main" id="{22BC6AD3-6BF4-4626-A40A-6F9A937DEA22}"/>
                </a:ext>
              </a:extLst>
            </p:cNvPr>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7" name="Freeform 157">
              <a:extLst>
                <a:ext uri="{FF2B5EF4-FFF2-40B4-BE49-F238E27FC236}">
                  <a16:creationId xmlns:a16="http://schemas.microsoft.com/office/drawing/2014/main" id="{7571FF94-0104-48F7-9644-225EAC7CD65F}"/>
                </a:ext>
              </a:extLst>
            </p:cNvPr>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8" name="Freeform 158">
              <a:extLst>
                <a:ext uri="{FF2B5EF4-FFF2-40B4-BE49-F238E27FC236}">
                  <a16:creationId xmlns:a16="http://schemas.microsoft.com/office/drawing/2014/main" id="{1486583C-A051-4CE8-8B0B-ACA1E56643B0}"/>
                </a:ext>
              </a:extLst>
            </p:cNvPr>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89" name="Freeform 159">
              <a:extLst>
                <a:ext uri="{FF2B5EF4-FFF2-40B4-BE49-F238E27FC236}">
                  <a16:creationId xmlns:a16="http://schemas.microsoft.com/office/drawing/2014/main" id="{409B82B6-F472-42AB-BD4D-6B107A038657}"/>
                </a:ext>
              </a:extLst>
            </p:cNvPr>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0" name="Freeform 160">
              <a:extLst>
                <a:ext uri="{FF2B5EF4-FFF2-40B4-BE49-F238E27FC236}">
                  <a16:creationId xmlns:a16="http://schemas.microsoft.com/office/drawing/2014/main" id="{C1D17F32-94E0-4707-BAC2-2865AE83A75D}"/>
                </a:ext>
              </a:extLst>
            </p:cNvPr>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1" name="Freeform 161">
              <a:extLst>
                <a:ext uri="{FF2B5EF4-FFF2-40B4-BE49-F238E27FC236}">
                  <a16:creationId xmlns:a16="http://schemas.microsoft.com/office/drawing/2014/main" id="{B6BD926A-EBAA-4801-8CA2-339CA436B04B}"/>
                </a:ext>
              </a:extLst>
            </p:cNvPr>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2" name="Freeform 162">
              <a:extLst>
                <a:ext uri="{FF2B5EF4-FFF2-40B4-BE49-F238E27FC236}">
                  <a16:creationId xmlns:a16="http://schemas.microsoft.com/office/drawing/2014/main" id="{42CF9FFB-EA3B-465A-8F05-2E7AEDCE822F}"/>
                </a:ext>
              </a:extLst>
            </p:cNvPr>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3" name="Freeform 163">
              <a:extLst>
                <a:ext uri="{FF2B5EF4-FFF2-40B4-BE49-F238E27FC236}">
                  <a16:creationId xmlns:a16="http://schemas.microsoft.com/office/drawing/2014/main" id="{8746BE9E-3873-4D71-8F1E-BF85AAA2B46C}"/>
                </a:ext>
              </a:extLst>
            </p:cNvPr>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4" name="Freeform 164">
              <a:extLst>
                <a:ext uri="{FF2B5EF4-FFF2-40B4-BE49-F238E27FC236}">
                  <a16:creationId xmlns:a16="http://schemas.microsoft.com/office/drawing/2014/main" id="{43EA12FB-40D2-47C3-9478-F7FE8B77E07D}"/>
                </a:ext>
              </a:extLst>
            </p:cNvPr>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5" name="Freeform 165">
              <a:extLst>
                <a:ext uri="{FF2B5EF4-FFF2-40B4-BE49-F238E27FC236}">
                  <a16:creationId xmlns:a16="http://schemas.microsoft.com/office/drawing/2014/main" id="{F0CC55AF-E9E7-42F0-AF2E-A5B0C974E287}"/>
                </a:ext>
              </a:extLst>
            </p:cNvPr>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6" name="Freeform 166">
              <a:extLst>
                <a:ext uri="{FF2B5EF4-FFF2-40B4-BE49-F238E27FC236}">
                  <a16:creationId xmlns:a16="http://schemas.microsoft.com/office/drawing/2014/main" id="{72461BB0-BF09-41F6-8B02-9A2B24F3BA23}"/>
                </a:ext>
              </a:extLst>
            </p:cNvPr>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7" name="Freeform 167">
              <a:extLst>
                <a:ext uri="{FF2B5EF4-FFF2-40B4-BE49-F238E27FC236}">
                  <a16:creationId xmlns:a16="http://schemas.microsoft.com/office/drawing/2014/main" id="{852C6AB2-663A-49D3-9084-FAF38ABEFBF2}"/>
                </a:ext>
              </a:extLst>
            </p:cNvPr>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8" name="Freeform 168">
              <a:extLst>
                <a:ext uri="{FF2B5EF4-FFF2-40B4-BE49-F238E27FC236}">
                  <a16:creationId xmlns:a16="http://schemas.microsoft.com/office/drawing/2014/main" id="{A2571EF0-26D4-44B7-83EE-10AFAD9FA2EA}"/>
                </a:ext>
              </a:extLst>
            </p:cNvPr>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199" name="Freeform 169">
              <a:extLst>
                <a:ext uri="{FF2B5EF4-FFF2-40B4-BE49-F238E27FC236}">
                  <a16:creationId xmlns:a16="http://schemas.microsoft.com/office/drawing/2014/main" id="{5D800134-F332-462A-9E3D-C63B3096FC20}"/>
                </a:ext>
              </a:extLst>
            </p:cNvPr>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0" name="Freeform 170">
              <a:extLst>
                <a:ext uri="{FF2B5EF4-FFF2-40B4-BE49-F238E27FC236}">
                  <a16:creationId xmlns:a16="http://schemas.microsoft.com/office/drawing/2014/main" id="{A71E3F19-9F3E-4182-82BF-36732A95E061}"/>
                </a:ext>
              </a:extLst>
            </p:cNvPr>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1" name="Freeform 171">
              <a:extLst>
                <a:ext uri="{FF2B5EF4-FFF2-40B4-BE49-F238E27FC236}">
                  <a16:creationId xmlns:a16="http://schemas.microsoft.com/office/drawing/2014/main" id="{1FF9E0AD-6F22-45B8-ABFB-09A36F636897}"/>
                </a:ext>
              </a:extLst>
            </p:cNvPr>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2" name="Freeform 172">
              <a:extLst>
                <a:ext uri="{FF2B5EF4-FFF2-40B4-BE49-F238E27FC236}">
                  <a16:creationId xmlns:a16="http://schemas.microsoft.com/office/drawing/2014/main" id="{25EB881A-E36E-45FF-BE4A-18649C64B33E}"/>
                </a:ext>
              </a:extLst>
            </p:cNvPr>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3" name="Freeform 173">
              <a:extLst>
                <a:ext uri="{FF2B5EF4-FFF2-40B4-BE49-F238E27FC236}">
                  <a16:creationId xmlns:a16="http://schemas.microsoft.com/office/drawing/2014/main" id="{0DC7D4EE-48DC-487A-8A85-8C1F6EB33C2A}"/>
                </a:ext>
              </a:extLst>
            </p:cNvPr>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4" name="Freeform 174">
              <a:extLst>
                <a:ext uri="{FF2B5EF4-FFF2-40B4-BE49-F238E27FC236}">
                  <a16:creationId xmlns:a16="http://schemas.microsoft.com/office/drawing/2014/main" id="{07605047-F1DB-4C7A-8FBB-645034B894B7}"/>
                </a:ext>
              </a:extLst>
            </p:cNvPr>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5" name="Freeform 175">
              <a:extLst>
                <a:ext uri="{FF2B5EF4-FFF2-40B4-BE49-F238E27FC236}">
                  <a16:creationId xmlns:a16="http://schemas.microsoft.com/office/drawing/2014/main" id="{75B95886-B14C-4CD8-A1E7-A88361FA8219}"/>
                </a:ext>
              </a:extLst>
            </p:cNvPr>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6" name="Freeform 176">
              <a:extLst>
                <a:ext uri="{FF2B5EF4-FFF2-40B4-BE49-F238E27FC236}">
                  <a16:creationId xmlns:a16="http://schemas.microsoft.com/office/drawing/2014/main" id="{2091674D-1B0F-4C17-AF50-42B5BF3AEC24}"/>
                </a:ext>
              </a:extLst>
            </p:cNvPr>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7" name="Freeform 177">
              <a:extLst>
                <a:ext uri="{FF2B5EF4-FFF2-40B4-BE49-F238E27FC236}">
                  <a16:creationId xmlns:a16="http://schemas.microsoft.com/office/drawing/2014/main" id="{86FACE26-2845-4EB1-A383-F81FF0E5ED26}"/>
                </a:ext>
              </a:extLst>
            </p:cNvPr>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8" name="Freeform 178">
              <a:extLst>
                <a:ext uri="{FF2B5EF4-FFF2-40B4-BE49-F238E27FC236}">
                  <a16:creationId xmlns:a16="http://schemas.microsoft.com/office/drawing/2014/main" id="{A6E79E3C-3622-4F1C-91C3-02FCDB57B23C}"/>
                </a:ext>
              </a:extLst>
            </p:cNvPr>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09" name="Freeform 179">
              <a:extLst>
                <a:ext uri="{FF2B5EF4-FFF2-40B4-BE49-F238E27FC236}">
                  <a16:creationId xmlns:a16="http://schemas.microsoft.com/office/drawing/2014/main" id="{A63DEE54-5E8A-4B2E-A8C6-DBBF8D6AB64A}"/>
                </a:ext>
              </a:extLst>
            </p:cNvPr>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0" name="Freeform 180">
              <a:extLst>
                <a:ext uri="{FF2B5EF4-FFF2-40B4-BE49-F238E27FC236}">
                  <a16:creationId xmlns:a16="http://schemas.microsoft.com/office/drawing/2014/main" id="{5BF310CA-E7FF-42F4-8302-6817731CED75}"/>
                </a:ext>
              </a:extLst>
            </p:cNvPr>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1" name="Freeform 181">
              <a:extLst>
                <a:ext uri="{FF2B5EF4-FFF2-40B4-BE49-F238E27FC236}">
                  <a16:creationId xmlns:a16="http://schemas.microsoft.com/office/drawing/2014/main" id="{78844876-B0E3-4A9E-91F2-520D1EE78FB7}"/>
                </a:ext>
              </a:extLst>
            </p:cNvPr>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2" name="Freeform 182">
              <a:extLst>
                <a:ext uri="{FF2B5EF4-FFF2-40B4-BE49-F238E27FC236}">
                  <a16:creationId xmlns:a16="http://schemas.microsoft.com/office/drawing/2014/main" id="{98AD10F8-7570-4903-ACF1-5E7430440A89}"/>
                </a:ext>
              </a:extLst>
            </p:cNvPr>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3" name="Freeform 183">
              <a:extLst>
                <a:ext uri="{FF2B5EF4-FFF2-40B4-BE49-F238E27FC236}">
                  <a16:creationId xmlns:a16="http://schemas.microsoft.com/office/drawing/2014/main" id="{E1419613-382F-4560-93CE-F205F87149BB}"/>
                </a:ext>
              </a:extLst>
            </p:cNvPr>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4" name="Freeform 184">
              <a:extLst>
                <a:ext uri="{FF2B5EF4-FFF2-40B4-BE49-F238E27FC236}">
                  <a16:creationId xmlns:a16="http://schemas.microsoft.com/office/drawing/2014/main" id="{397586C5-33CC-4BE3-BE75-2B7C7BDDD435}"/>
                </a:ext>
              </a:extLst>
            </p:cNvPr>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5" name="Freeform 185">
              <a:extLst>
                <a:ext uri="{FF2B5EF4-FFF2-40B4-BE49-F238E27FC236}">
                  <a16:creationId xmlns:a16="http://schemas.microsoft.com/office/drawing/2014/main" id="{FF66C209-3938-492A-9DD1-EAE5849CDA3C}"/>
                </a:ext>
              </a:extLst>
            </p:cNvPr>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6" name="Freeform 186">
              <a:extLst>
                <a:ext uri="{FF2B5EF4-FFF2-40B4-BE49-F238E27FC236}">
                  <a16:creationId xmlns:a16="http://schemas.microsoft.com/office/drawing/2014/main" id="{AC18CD92-6E33-4D9E-9B76-04364F61CD1B}"/>
                </a:ext>
              </a:extLst>
            </p:cNvPr>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7" name="Freeform 187">
              <a:extLst>
                <a:ext uri="{FF2B5EF4-FFF2-40B4-BE49-F238E27FC236}">
                  <a16:creationId xmlns:a16="http://schemas.microsoft.com/office/drawing/2014/main" id="{662322DE-82E7-440F-91B0-EAAA6EFCACBB}"/>
                </a:ext>
              </a:extLst>
            </p:cNvPr>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8" name="Freeform 188">
              <a:extLst>
                <a:ext uri="{FF2B5EF4-FFF2-40B4-BE49-F238E27FC236}">
                  <a16:creationId xmlns:a16="http://schemas.microsoft.com/office/drawing/2014/main" id="{F2405D56-9DC2-4966-9BC8-DAB8FDA80ABF}"/>
                </a:ext>
              </a:extLst>
            </p:cNvPr>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19" name="Freeform 189">
              <a:extLst>
                <a:ext uri="{FF2B5EF4-FFF2-40B4-BE49-F238E27FC236}">
                  <a16:creationId xmlns:a16="http://schemas.microsoft.com/office/drawing/2014/main" id="{724731BB-51A6-4795-9264-8694D13760A2}"/>
                </a:ext>
              </a:extLst>
            </p:cNvPr>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0" name="Freeform 190">
              <a:extLst>
                <a:ext uri="{FF2B5EF4-FFF2-40B4-BE49-F238E27FC236}">
                  <a16:creationId xmlns:a16="http://schemas.microsoft.com/office/drawing/2014/main" id="{49840F10-3AA6-4D2E-9644-7F6E151631EE}"/>
                </a:ext>
              </a:extLst>
            </p:cNvPr>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1" name="Freeform 191">
              <a:extLst>
                <a:ext uri="{FF2B5EF4-FFF2-40B4-BE49-F238E27FC236}">
                  <a16:creationId xmlns:a16="http://schemas.microsoft.com/office/drawing/2014/main" id="{33E0B0B9-39BD-48C1-AD4E-BF14CF11BB22}"/>
                </a:ext>
              </a:extLst>
            </p:cNvPr>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2" name="Freeform 192">
              <a:extLst>
                <a:ext uri="{FF2B5EF4-FFF2-40B4-BE49-F238E27FC236}">
                  <a16:creationId xmlns:a16="http://schemas.microsoft.com/office/drawing/2014/main" id="{CB35DE74-C170-429C-BF7D-9AC228FB1E00}"/>
                </a:ext>
              </a:extLst>
            </p:cNvPr>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3" name="Freeform 193">
              <a:extLst>
                <a:ext uri="{FF2B5EF4-FFF2-40B4-BE49-F238E27FC236}">
                  <a16:creationId xmlns:a16="http://schemas.microsoft.com/office/drawing/2014/main" id="{D1BA69BB-BFB2-4944-B252-EB093B4CC626}"/>
                </a:ext>
              </a:extLst>
            </p:cNvPr>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4" name="Freeform 194">
              <a:extLst>
                <a:ext uri="{FF2B5EF4-FFF2-40B4-BE49-F238E27FC236}">
                  <a16:creationId xmlns:a16="http://schemas.microsoft.com/office/drawing/2014/main" id="{221B8CFE-73F6-49C8-9186-071624E97FCB}"/>
                </a:ext>
              </a:extLst>
            </p:cNvPr>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5" name="Freeform 195">
              <a:extLst>
                <a:ext uri="{FF2B5EF4-FFF2-40B4-BE49-F238E27FC236}">
                  <a16:creationId xmlns:a16="http://schemas.microsoft.com/office/drawing/2014/main" id="{8AD9222F-3587-4C0F-8758-99343FD2001C}"/>
                </a:ext>
              </a:extLst>
            </p:cNvPr>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6" name="Freeform 196">
              <a:extLst>
                <a:ext uri="{FF2B5EF4-FFF2-40B4-BE49-F238E27FC236}">
                  <a16:creationId xmlns:a16="http://schemas.microsoft.com/office/drawing/2014/main" id="{562D2D3A-FBD0-4225-AB19-49314B55E171}"/>
                </a:ext>
              </a:extLst>
            </p:cNvPr>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7" name="Freeform 197">
              <a:extLst>
                <a:ext uri="{FF2B5EF4-FFF2-40B4-BE49-F238E27FC236}">
                  <a16:creationId xmlns:a16="http://schemas.microsoft.com/office/drawing/2014/main" id="{39100CA2-C266-46FF-84FE-041BD54C694A}"/>
                </a:ext>
              </a:extLst>
            </p:cNvPr>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8" name="Freeform 198">
              <a:extLst>
                <a:ext uri="{FF2B5EF4-FFF2-40B4-BE49-F238E27FC236}">
                  <a16:creationId xmlns:a16="http://schemas.microsoft.com/office/drawing/2014/main" id="{8CCC7E04-CF2B-4A7A-B862-60315483EC86}"/>
                </a:ext>
              </a:extLst>
            </p:cNvPr>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29" name="Freeform 199">
              <a:extLst>
                <a:ext uri="{FF2B5EF4-FFF2-40B4-BE49-F238E27FC236}">
                  <a16:creationId xmlns:a16="http://schemas.microsoft.com/office/drawing/2014/main" id="{879EDB14-954A-42F6-8515-04F7F1B9A571}"/>
                </a:ext>
              </a:extLst>
            </p:cNvPr>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0" name="Freeform 200">
              <a:extLst>
                <a:ext uri="{FF2B5EF4-FFF2-40B4-BE49-F238E27FC236}">
                  <a16:creationId xmlns:a16="http://schemas.microsoft.com/office/drawing/2014/main" id="{A3E9A7FD-8795-4516-B559-3F8D615C28B5}"/>
                </a:ext>
              </a:extLst>
            </p:cNvPr>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1" name="Rectangle 201">
              <a:extLst>
                <a:ext uri="{FF2B5EF4-FFF2-40B4-BE49-F238E27FC236}">
                  <a16:creationId xmlns:a16="http://schemas.microsoft.com/office/drawing/2014/main" id="{426CD066-CD6A-4185-8FCD-ED7CD07936B7}"/>
                </a:ext>
              </a:extLst>
            </p:cNvPr>
            <p:cNvSpPr>
              <a:spLocks noChangeArrowheads="1"/>
            </p:cNvSpPr>
            <p:nvPr/>
          </p:nvSpPr>
          <p:spPr bwMode="auto">
            <a:xfrm>
              <a:off x="7015163" y="3925888"/>
              <a:ext cx="1588" cy="3175"/>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2" name="Freeform 202">
              <a:extLst>
                <a:ext uri="{FF2B5EF4-FFF2-40B4-BE49-F238E27FC236}">
                  <a16:creationId xmlns:a16="http://schemas.microsoft.com/office/drawing/2014/main" id="{6575318E-F00C-4754-8AA3-862483E27E21}"/>
                </a:ext>
              </a:extLst>
            </p:cNvPr>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3" name="Freeform 203">
              <a:extLst>
                <a:ext uri="{FF2B5EF4-FFF2-40B4-BE49-F238E27FC236}">
                  <a16:creationId xmlns:a16="http://schemas.microsoft.com/office/drawing/2014/main" id="{50A7CCAE-2B47-41C5-BF64-EE744F88FF5C}"/>
                </a:ext>
              </a:extLst>
            </p:cNvPr>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4" name="Freeform 204">
              <a:extLst>
                <a:ext uri="{FF2B5EF4-FFF2-40B4-BE49-F238E27FC236}">
                  <a16:creationId xmlns:a16="http://schemas.microsoft.com/office/drawing/2014/main" id="{3BDDCBC7-D5DE-4403-A31E-F1248936F3B7}"/>
                </a:ext>
              </a:extLst>
            </p:cNvPr>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5" name="Freeform 206">
              <a:extLst>
                <a:ext uri="{FF2B5EF4-FFF2-40B4-BE49-F238E27FC236}">
                  <a16:creationId xmlns:a16="http://schemas.microsoft.com/office/drawing/2014/main" id="{065BE453-9D0E-4DAB-8765-560DE1B5728B}"/>
                </a:ext>
              </a:extLst>
            </p:cNvPr>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6" name="Freeform 207">
              <a:extLst>
                <a:ext uri="{FF2B5EF4-FFF2-40B4-BE49-F238E27FC236}">
                  <a16:creationId xmlns:a16="http://schemas.microsoft.com/office/drawing/2014/main" id="{3283A241-FC01-4599-B27E-B0E30AFF5E70}"/>
                </a:ext>
              </a:extLst>
            </p:cNvPr>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7" name="Freeform 208">
              <a:extLst>
                <a:ext uri="{FF2B5EF4-FFF2-40B4-BE49-F238E27FC236}">
                  <a16:creationId xmlns:a16="http://schemas.microsoft.com/office/drawing/2014/main" id="{1AD06584-A2CF-4BF6-82AC-7B0E2746E83F}"/>
                </a:ext>
              </a:extLst>
            </p:cNvPr>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8" name="Freeform 209">
              <a:extLst>
                <a:ext uri="{FF2B5EF4-FFF2-40B4-BE49-F238E27FC236}">
                  <a16:creationId xmlns:a16="http://schemas.microsoft.com/office/drawing/2014/main" id="{0CB86ACC-CECE-47D3-8BBF-E1CF687DB3BE}"/>
                </a:ext>
              </a:extLst>
            </p:cNvPr>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39" name="Freeform 210">
              <a:extLst>
                <a:ext uri="{FF2B5EF4-FFF2-40B4-BE49-F238E27FC236}">
                  <a16:creationId xmlns:a16="http://schemas.microsoft.com/office/drawing/2014/main" id="{9F9F1A88-D216-40A1-843C-8F2CF4726175}"/>
                </a:ext>
              </a:extLst>
            </p:cNvPr>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0" name="Freeform 211">
              <a:extLst>
                <a:ext uri="{FF2B5EF4-FFF2-40B4-BE49-F238E27FC236}">
                  <a16:creationId xmlns:a16="http://schemas.microsoft.com/office/drawing/2014/main" id="{2C79E93F-0F8C-425A-8BCA-D20E516BAE3E}"/>
                </a:ext>
              </a:extLst>
            </p:cNvPr>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1" name="Freeform 212">
              <a:extLst>
                <a:ext uri="{FF2B5EF4-FFF2-40B4-BE49-F238E27FC236}">
                  <a16:creationId xmlns:a16="http://schemas.microsoft.com/office/drawing/2014/main" id="{9A407623-F875-4B96-8D48-4F06665F03E1}"/>
                </a:ext>
              </a:extLst>
            </p:cNvPr>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2" name="Freeform 213">
              <a:extLst>
                <a:ext uri="{FF2B5EF4-FFF2-40B4-BE49-F238E27FC236}">
                  <a16:creationId xmlns:a16="http://schemas.microsoft.com/office/drawing/2014/main" id="{F251500B-5E74-4EEE-B6AD-799E90EA6F66}"/>
                </a:ext>
              </a:extLst>
            </p:cNvPr>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3" name="Freeform 214">
              <a:extLst>
                <a:ext uri="{FF2B5EF4-FFF2-40B4-BE49-F238E27FC236}">
                  <a16:creationId xmlns:a16="http://schemas.microsoft.com/office/drawing/2014/main" id="{F403CF94-FF26-4ACD-BA32-4A1138FD0DF4}"/>
                </a:ext>
              </a:extLst>
            </p:cNvPr>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4" name="Freeform 215">
              <a:extLst>
                <a:ext uri="{FF2B5EF4-FFF2-40B4-BE49-F238E27FC236}">
                  <a16:creationId xmlns:a16="http://schemas.microsoft.com/office/drawing/2014/main" id="{F102BA9F-6C04-4F61-B51F-A33B07AF35EF}"/>
                </a:ext>
              </a:extLst>
            </p:cNvPr>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5" name="Freeform 216">
              <a:extLst>
                <a:ext uri="{FF2B5EF4-FFF2-40B4-BE49-F238E27FC236}">
                  <a16:creationId xmlns:a16="http://schemas.microsoft.com/office/drawing/2014/main" id="{B955BD83-0F40-4765-9AF3-B2E90C10C145}"/>
                </a:ext>
              </a:extLst>
            </p:cNvPr>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6" name="Freeform 217">
              <a:extLst>
                <a:ext uri="{FF2B5EF4-FFF2-40B4-BE49-F238E27FC236}">
                  <a16:creationId xmlns:a16="http://schemas.microsoft.com/office/drawing/2014/main" id="{DCA53CE1-19D4-4A84-99C5-BA10D3C9A855}"/>
                </a:ext>
              </a:extLst>
            </p:cNvPr>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7" name="Freeform 218">
              <a:extLst>
                <a:ext uri="{FF2B5EF4-FFF2-40B4-BE49-F238E27FC236}">
                  <a16:creationId xmlns:a16="http://schemas.microsoft.com/office/drawing/2014/main" id="{F77B3B71-ED4C-470B-A6B8-0628014860BE}"/>
                </a:ext>
              </a:extLst>
            </p:cNvPr>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8" name="Freeform 219">
              <a:extLst>
                <a:ext uri="{FF2B5EF4-FFF2-40B4-BE49-F238E27FC236}">
                  <a16:creationId xmlns:a16="http://schemas.microsoft.com/office/drawing/2014/main" id="{F704E79E-1659-407A-9F6D-A6AF9C85F039}"/>
                </a:ext>
              </a:extLst>
            </p:cNvPr>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49" name="Freeform 220">
              <a:extLst>
                <a:ext uri="{FF2B5EF4-FFF2-40B4-BE49-F238E27FC236}">
                  <a16:creationId xmlns:a16="http://schemas.microsoft.com/office/drawing/2014/main" id="{4DC2C795-2629-4E6B-8555-5339B7D8E4F7}"/>
                </a:ext>
              </a:extLst>
            </p:cNvPr>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0" name="Freeform 221">
              <a:extLst>
                <a:ext uri="{FF2B5EF4-FFF2-40B4-BE49-F238E27FC236}">
                  <a16:creationId xmlns:a16="http://schemas.microsoft.com/office/drawing/2014/main" id="{F75B78A7-C280-4C6B-9D3F-4A04E1AA0478}"/>
                </a:ext>
              </a:extLst>
            </p:cNvPr>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1" name="Freeform 222">
              <a:extLst>
                <a:ext uri="{FF2B5EF4-FFF2-40B4-BE49-F238E27FC236}">
                  <a16:creationId xmlns:a16="http://schemas.microsoft.com/office/drawing/2014/main" id="{0A6454A1-DFF1-47B9-8067-91DEB8852AF0}"/>
                </a:ext>
              </a:extLst>
            </p:cNvPr>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2" name="Freeform 223">
              <a:extLst>
                <a:ext uri="{FF2B5EF4-FFF2-40B4-BE49-F238E27FC236}">
                  <a16:creationId xmlns:a16="http://schemas.microsoft.com/office/drawing/2014/main" id="{43F799B3-9438-4391-9444-4F9EA82C852A}"/>
                </a:ext>
              </a:extLst>
            </p:cNvPr>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3" name="Freeform 224">
              <a:extLst>
                <a:ext uri="{FF2B5EF4-FFF2-40B4-BE49-F238E27FC236}">
                  <a16:creationId xmlns:a16="http://schemas.microsoft.com/office/drawing/2014/main" id="{2F40102A-1097-4953-987A-39639243E899}"/>
                </a:ext>
              </a:extLst>
            </p:cNvPr>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4" name="Freeform 225">
              <a:extLst>
                <a:ext uri="{FF2B5EF4-FFF2-40B4-BE49-F238E27FC236}">
                  <a16:creationId xmlns:a16="http://schemas.microsoft.com/office/drawing/2014/main" id="{340234C1-4C22-4415-9300-9BE00BE68300}"/>
                </a:ext>
              </a:extLst>
            </p:cNvPr>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5" name="Freeform 226">
              <a:extLst>
                <a:ext uri="{FF2B5EF4-FFF2-40B4-BE49-F238E27FC236}">
                  <a16:creationId xmlns:a16="http://schemas.microsoft.com/office/drawing/2014/main" id="{31E14352-9CAA-4368-9B09-84FE33B386D1}"/>
                </a:ext>
              </a:extLst>
            </p:cNvPr>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6" name="Freeform 227">
              <a:extLst>
                <a:ext uri="{FF2B5EF4-FFF2-40B4-BE49-F238E27FC236}">
                  <a16:creationId xmlns:a16="http://schemas.microsoft.com/office/drawing/2014/main" id="{24421DDC-E7F8-4BA4-89B5-228670EB7F8A}"/>
                </a:ext>
              </a:extLst>
            </p:cNvPr>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7" name="Freeform 228">
              <a:extLst>
                <a:ext uri="{FF2B5EF4-FFF2-40B4-BE49-F238E27FC236}">
                  <a16:creationId xmlns:a16="http://schemas.microsoft.com/office/drawing/2014/main" id="{4DAB2B9F-75F0-4B76-871E-D054BBEA9563}"/>
                </a:ext>
              </a:extLst>
            </p:cNvPr>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8" name="Freeform 229">
              <a:extLst>
                <a:ext uri="{FF2B5EF4-FFF2-40B4-BE49-F238E27FC236}">
                  <a16:creationId xmlns:a16="http://schemas.microsoft.com/office/drawing/2014/main" id="{22C2CB70-657A-4A6D-BFC7-228FB3727A46}"/>
                </a:ext>
              </a:extLst>
            </p:cNvPr>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59" name="Freeform 230">
              <a:extLst>
                <a:ext uri="{FF2B5EF4-FFF2-40B4-BE49-F238E27FC236}">
                  <a16:creationId xmlns:a16="http://schemas.microsoft.com/office/drawing/2014/main" id="{C22840D7-8820-4D12-9798-9C027BDF9CD0}"/>
                </a:ext>
              </a:extLst>
            </p:cNvPr>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0" name="Freeform 231">
              <a:extLst>
                <a:ext uri="{FF2B5EF4-FFF2-40B4-BE49-F238E27FC236}">
                  <a16:creationId xmlns:a16="http://schemas.microsoft.com/office/drawing/2014/main" id="{C6DADB69-6CF3-4265-B108-EB8852474165}"/>
                </a:ext>
              </a:extLst>
            </p:cNvPr>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1" name="Freeform 232">
              <a:extLst>
                <a:ext uri="{FF2B5EF4-FFF2-40B4-BE49-F238E27FC236}">
                  <a16:creationId xmlns:a16="http://schemas.microsoft.com/office/drawing/2014/main" id="{54D29F20-ABD1-44C4-90A4-F0C25A4C857D}"/>
                </a:ext>
              </a:extLst>
            </p:cNvPr>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2" name="Freeform 233">
              <a:extLst>
                <a:ext uri="{FF2B5EF4-FFF2-40B4-BE49-F238E27FC236}">
                  <a16:creationId xmlns:a16="http://schemas.microsoft.com/office/drawing/2014/main" id="{F1A2651F-240B-4A0D-80A6-288A0B29EF24}"/>
                </a:ext>
              </a:extLst>
            </p:cNvPr>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3" name="Freeform 234">
              <a:extLst>
                <a:ext uri="{FF2B5EF4-FFF2-40B4-BE49-F238E27FC236}">
                  <a16:creationId xmlns:a16="http://schemas.microsoft.com/office/drawing/2014/main" id="{BD95284F-7AEC-4D3B-809E-C84954B19F7F}"/>
                </a:ext>
              </a:extLst>
            </p:cNvPr>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4" name="Freeform 235">
              <a:extLst>
                <a:ext uri="{FF2B5EF4-FFF2-40B4-BE49-F238E27FC236}">
                  <a16:creationId xmlns:a16="http://schemas.microsoft.com/office/drawing/2014/main" id="{DEE7F6E5-C50B-4954-96F9-7BD168BB352D}"/>
                </a:ext>
              </a:extLst>
            </p:cNvPr>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5" name="Freeform 236">
              <a:extLst>
                <a:ext uri="{FF2B5EF4-FFF2-40B4-BE49-F238E27FC236}">
                  <a16:creationId xmlns:a16="http://schemas.microsoft.com/office/drawing/2014/main" id="{E746A0E2-9312-4236-9A4E-9D948E8B7810}"/>
                </a:ext>
              </a:extLst>
            </p:cNvPr>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6" name="Freeform 237">
              <a:extLst>
                <a:ext uri="{FF2B5EF4-FFF2-40B4-BE49-F238E27FC236}">
                  <a16:creationId xmlns:a16="http://schemas.microsoft.com/office/drawing/2014/main" id="{1F72E484-D659-4E13-B8E0-F0994A7D5C8C}"/>
                </a:ext>
              </a:extLst>
            </p:cNvPr>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7" name="Freeform 238">
              <a:extLst>
                <a:ext uri="{FF2B5EF4-FFF2-40B4-BE49-F238E27FC236}">
                  <a16:creationId xmlns:a16="http://schemas.microsoft.com/office/drawing/2014/main" id="{ABCB23E8-0D5C-48B4-A8DB-C6AE393EF490}"/>
                </a:ext>
              </a:extLst>
            </p:cNvPr>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8" name="Freeform 239">
              <a:extLst>
                <a:ext uri="{FF2B5EF4-FFF2-40B4-BE49-F238E27FC236}">
                  <a16:creationId xmlns:a16="http://schemas.microsoft.com/office/drawing/2014/main" id="{65356CA7-E57A-41ED-BA6D-B4E7EDE20479}"/>
                </a:ext>
              </a:extLst>
            </p:cNvPr>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69" name="Freeform 240">
              <a:extLst>
                <a:ext uri="{FF2B5EF4-FFF2-40B4-BE49-F238E27FC236}">
                  <a16:creationId xmlns:a16="http://schemas.microsoft.com/office/drawing/2014/main" id="{88D37F65-03EA-463F-86B4-BE5597FA9237}"/>
                </a:ext>
              </a:extLst>
            </p:cNvPr>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0" name="Freeform 241">
              <a:extLst>
                <a:ext uri="{FF2B5EF4-FFF2-40B4-BE49-F238E27FC236}">
                  <a16:creationId xmlns:a16="http://schemas.microsoft.com/office/drawing/2014/main" id="{AC4A1526-8090-4E48-8907-189CA6D11E4D}"/>
                </a:ext>
              </a:extLst>
            </p:cNvPr>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1" name="Freeform 242">
              <a:extLst>
                <a:ext uri="{FF2B5EF4-FFF2-40B4-BE49-F238E27FC236}">
                  <a16:creationId xmlns:a16="http://schemas.microsoft.com/office/drawing/2014/main" id="{F18B1312-1E0F-43DD-9341-C0C863B4B8C7}"/>
                </a:ext>
              </a:extLst>
            </p:cNvPr>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2" name="Freeform 243">
              <a:extLst>
                <a:ext uri="{FF2B5EF4-FFF2-40B4-BE49-F238E27FC236}">
                  <a16:creationId xmlns:a16="http://schemas.microsoft.com/office/drawing/2014/main" id="{2207D2F3-B5D1-471E-BCDC-73C9C912A677}"/>
                </a:ext>
              </a:extLst>
            </p:cNvPr>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3" name="Freeform 244">
              <a:extLst>
                <a:ext uri="{FF2B5EF4-FFF2-40B4-BE49-F238E27FC236}">
                  <a16:creationId xmlns:a16="http://schemas.microsoft.com/office/drawing/2014/main" id="{3E1B1B97-F50B-43F6-9883-84D6F9E9696A}"/>
                </a:ext>
              </a:extLst>
            </p:cNvPr>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4" name="Freeform 245">
              <a:extLst>
                <a:ext uri="{FF2B5EF4-FFF2-40B4-BE49-F238E27FC236}">
                  <a16:creationId xmlns:a16="http://schemas.microsoft.com/office/drawing/2014/main" id="{2260E600-EDD7-461D-8573-3369A61231A3}"/>
                </a:ext>
              </a:extLst>
            </p:cNvPr>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5" name="Freeform 246">
              <a:extLst>
                <a:ext uri="{FF2B5EF4-FFF2-40B4-BE49-F238E27FC236}">
                  <a16:creationId xmlns:a16="http://schemas.microsoft.com/office/drawing/2014/main" id="{6D9B005E-3AB7-4132-AA79-98CB60E38008}"/>
                </a:ext>
              </a:extLst>
            </p:cNvPr>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6" name="Freeform 247">
              <a:extLst>
                <a:ext uri="{FF2B5EF4-FFF2-40B4-BE49-F238E27FC236}">
                  <a16:creationId xmlns:a16="http://schemas.microsoft.com/office/drawing/2014/main" id="{ED121DD9-6608-480E-80EA-E6E652D47AA5}"/>
                </a:ext>
              </a:extLst>
            </p:cNvPr>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7" name="Freeform 248">
              <a:extLst>
                <a:ext uri="{FF2B5EF4-FFF2-40B4-BE49-F238E27FC236}">
                  <a16:creationId xmlns:a16="http://schemas.microsoft.com/office/drawing/2014/main" id="{C4511397-DD1B-4C77-8E0B-8F1A78062304}"/>
                </a:ext>
              </a:extLst>
            </p:cNvPr>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8" name="Freeform 249">
              <a:extLst>
                <a:ext uri="{FF2B5EF4-FFF2-40B4-BE49-F238E27FC236}">
                  <a16:creationId xmlns:a16="http://schemas.microsoft.com/office/drawing/2014/main" id="{C825E647-F077-4F46-96AB-DBECA5545172}"/>
                </a:ext>
              </a:extLst>
            </p:cNvPr>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79" name="Freeform 250">
              <a:extLst>
                <a:ext uri="{FF2B5EF4-FFF2-40B4-BE49-F238E27FC236}">
                  <a16:creationId xmlns:a16="http://schemas.microsoft.com/office/drawing/2014/main" id="{6FEC3C8D-D861-493A-828B-D989286725DD}"/>
                </a:ext>
              </a:extLst>
            </p:cNvPr>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0" name="Freeform 251">
              <a:extLst>
                <a:ext uri="{FF2B5EF4-FFF2-40B4-BE49-F238E27FC236}">
                  <a16:creationId xmlns:a16="http://schemas.microsoft.com/office/drawing/2014/main" id="{4B8DF5C4-A404-4543-9F30-C16A903AA096}"/>
                </a:ext>
              </a:extLst>
            </p:cNvPr>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1" name="Freeform 252">
              <a:extLst>
                <a:ext uri="{FF2B5EF4-FFF2-40B4-BE49-F238E27FC236}">
                  <a16:creationId xmlns:a16="http://schemas.microsoft.com/office/drawing/2014/main" id="{0C33CB2E-4385-46C9-92CC-3CC66F59F315}"/>
                </a:ext>
              </a:extLst>
            </p:cNvPr>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2" name="Freeform 253">
              <a:extLst>
                <a:ext uri="{FF2B5EF4-FFF2-40B4-BE49-F238E27FC236}">
                  <a16:creationId xmlns:a16="http://schemas.microsoft.com/office/drawing/2014/main" id="{97DBA093-0E39-4D34-A999-DDA37001D873}"/>
                </a:ext>
              </a:extLst>
            </p:cNvPr>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3" name="Freeform 254">
              <a:extLst>
                <a:ext uri="{FF2B5EF4-FFF2-40B4-BE49-F238E27FC236}">
                  <a16:creationId xmlns:a16="http://schemas.microsoft.com/office/drawing/2014/main" id="{DC9C8286-867C-44BF-9754-068C562301B3}"/>
                </a:ext>
              </a:extLst>
            </p:cNvPr>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4" name="Freeform 255">
              <a:extLst>
                <a:ext uri="{FF2B5EF4-FFF2-40B4-BE49-F238E27FC236}">
                  <a16:creationId xmlns:a16="http://schemas.microsoft.com/office/drawing/2014/main" id="{139BC727-1467-4255-8A73-69EAA22D4924}"/>
                </a:ext>
              </a:extLst>
            </p:cNvPr>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5" name="Freeform 256">
              <a:extLst>
                <a:ext uri="{FF2B5EF4-FFF2-40B4-BE49-F238E27FC236}">
                  <a16:creationId xmlns:a16="http://schemas.microsoft.com/office/drawing/2014/main" id="{E17F8851-2623-47C7-8A3B-649E5831E641}"/>
                </a:ext>
              </a:extLst>
            </p:cNvPr>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6" name="Freeform 257">
              <a:extLst>
                <a:ext uri="{FF2B5EF4-FFF2-40B4-BE49-F238E27FC236}">
                  <a16:creationId xmlns:a16="http://schemas.microsoft.com/office/drawing/2014/main" id="{83DECFCB-B946-4C2B-9051-D9167711D2EF}"/>
                </a:ext>
              </a:extLst>
            </p:cNvPr>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7" name="Freeform 258">
              <a:extLst>
                <a:ext uri="{FF2B5EF4-FFF2-40B4-BE49-F238E27FC236}">
                  <a16:creationId xmlns:a16="http://schemas.microsoft.com/office/drawing/2014/main" id="{AF795E56-E01E-4587-9914-C1DAD63D14C6}"/>
                </a:ext>
              </a:extLst>
            </p:cNvPr>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8" name="Freeform 259">
              <a:extLst>
                <a:ext uri="{FF2B5EF4-FFF2-40B4-BE49-F238E27FC236}">
                  <a16:creationId xmlns:a16="http://schemas.microsoft.com/office/drawing/2014/main" id="{C85120CB-6953-4A7E-95E0-C14057FA8DE8}"/>
                </a:ext>
              </a:extLst>
            </p:cNvPr>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89" name="Freeform 260">
              <a:extLst>
                <a:ext uri="{FF2B5EF4-FFF2-40B4-BE49-F238E27FC236}">
                  <a16:creationId xmlns:a16="http://schemas.microsoft.com/office/drawing/2014/main" id="{FEF5E646-CB00-42A6-B9D0-336865C265F8}"/>
                </a:ext>
              </a:extLst>
            </p:cNvPr>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0" name="Freeform 261">
              <a:extLst>
                <a:ext uri="{FF2B5EF4-FFF2-40B4-BE49-F238E27FC236}">
                  <a16:creationId xmlns:a16="http://schemas.microsoft.com/office/drawing/2014/main" id="{1719FDC4-2489-4A6B-A239-A84D4F81BA8B}"/>
                </a:ext>
              </a:extLst>
            </p:cNvPr>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1" name="Freeform 262">
              <a:extLst>
                <a:ext uri="{FF2B5EF4-FFF2-40B4-BE49-F238E27FC236}">
                  <a16:creationId xmlns:a16="http://schemas.microsoft.com/office/drawing/2014/main" id="{3C57B8BF-4622-4EAC-998C-62DEDD59227A}"/>
                </a:ext>
              </a:extLst>
            </p:cNvPr>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2" name="Freeform 263">
              <a:extLst>
                <a:ext uri="{FF2B5EF4-FFF2-40B4-BE49-F238E27FC236}">
                  <a16:creationId xmlns:a16="http://schemas.microsoft.com/office/drawing/2014/main" id="{410B4E27-87F5-4625-8CDA-8AD168CAB7C6}"/>
                </a:ext>
              </a:extLst>
            </p:cNvPr>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3" name="Freeform 264">
              <a:extLst>
                <a:ext uri="{FF2B5EF4-FFF2-40B4-BE49-F238E27FC236}">
                  <a16:creationId xmlns:a16="http://schemas.microsoft.com/office/drawing/2014/main" id="{70CC9881-D60C-4A3D-92EA-B5FC1CDF4BFC}"/>
                </a:ext>
              </a:extLst>
            </p:cNvPr>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4" name="Freeform 265">
              <a:extLst>
                <a:ext uri="{FF2B5EF4-FFF2-40B4-BE49-F238E27FC236}">
                  <a16:creationId xmlns:a16="http://schemas.microsoft.com/office/drawing/2014/main" id="{D2E10AF2-8FE8-4191-A357-21F10BAE8AA9}"/>
                </a:ext>
              </a:extLst>
            </p:cNvPr>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5" name="Freeform 266">
              <a:extLst>
                <a:ext uri="{FF2B5EF4-FFF2-40B4-BE49-F238E27FC236}">
                  <a16:creationId xmlns:a16="http://schemas.microsoft.com/office/drawing/2014/main" id="{24E357A0-3967-4354-8FE0-D4D569EA88CE}"/>
                </a:ext>
              </a:extLst>
            </p:cNvPr>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6" name="Freeform 267">
              <a:extLst>
                <a:ext uri="{FF2B5EF4-FFF2-40B4-BE49-F238E27FC236}">
                  <a16:creationId xmlns:a16="http://schemas.microsoft.com/office/drawing/2014/main" id="{C6F75413-A9A7-44EB-AD36-98470521FAD2}"/>
                </a:ext>
              </a:extLst>
            </p:cNvPr>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7" name="Freeform 268">
              <a:extLst>
                <a:ext uri="{FF2B5EF4-FFF2-40B4-BE49-F238E27FC236}">
                  <a16:creationId xmlns:a16="http://schemas.microsoft.com/office/drawing/2014/main" id="{C012A625-A1BE-49F3-9B9C-9E669C49F7C4}"/>
                </a:ext>
              </a:extLst>
            </p:cNvPr>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8" name="Freeform 269">
              <a:extLst>
                <a:ext uri="{FF2B5EF4-FFF2-40B4-BE49-F238E27FC236}">
                  <a16:creationId xmlns:a16="http://schemas.microsoft.com/office/drawing/2014/main" id="{C816FCF1-B052-4E07-A84A-BDFDED66FA2C}"/>
                </a:ext>
              </a:extLst>
            </p:cNvPr>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299" name="Freeform 270">
              <a:extLst>
                <a:ext uri="{FF2B5EF4-FFF2-40B4-BE49-F238E27FC236}">
                  <a16:creationId xmlns:a16="http://schemas.microsoft.com/office/drawing/2014/main" id="{7CAAE203-C8F1-4D4A-86DE-07EEF87698AE}"/>
                </a:ext>
              </a:extLst>
            </p:cNvPr>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0" name="Freeform 271">
              <a:extLst>
                <a:ext uri="{FF2B5EF4-FFF2-40B4-BE49-F238E27FC236}">
                  <a16:creationId xmlns:a16="http://schemas.microsoft.com/office/drawing/2014/main" id="{1A0B7B67-42B6-4706-A73D-4E45E31C75C3}"/>
                </a:ext>
              </a:extLst>
            </p:cNvPr>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1" name="Freeform 272">
              <a:extLst>
                <a:ext uri="{FF2B5EF4-FFF2-40B4-BE49-F238E27FC236}">
                  <a16:creationId xmlns:a16="http://schemas.microsoft.com/office/drawing/2014/main" id="{768DB6AD-D736-4195-8642-34CBA4231B75}"/>
                </a:ext>
              </a:extLst>
            </p:cNvPr>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2" name="Freeform 273">
              <a:extLst>
                <a:ext uri="{FF2B5EF4-FFF2-40B4-BE49-F238E27FC236}">
                  <a16:creationId xmlns:a16="http://schemas.microsoft.com/office/drawing/2014/main" id="{83DD64CD-93F3-4FB3-A984-A0E056781B1B}"/>
                </a:ext>
              </a:extLst>
            </p:cNvPr>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3" name="Freeform 274">
              <a:extLst>
                <a:ext uri="{FF2B5EF4-FFF2-40B4-BE49-F238E27FC236}">
                  <a16:creationId xmlns:a16="http://schemas.microsoft.com/office/drawing/2014/main" id="{7D86309C-4F83-436A-8875-2FAE794EA119}"/>
                </a:ext>
              </a:extLst>
            </p:cNvPr>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4" name="Freeform 275">
              <a:extLst>
                <a:ext uri="{FF2B5EF4-FFF2-40B4-BE49-F238E27FC236}">
                  <a16:creationId xmlns:a16="http://schemas.microsoft.com/office/drawing/2014/main" id="{41BB8D65-422F-4E4E-BF85-81ECA8A72C8E}"/>
                </a:ext>
              </a:extLst>
            </p:cNvPr>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5" name="Freeform 276">
              <a:extLst>
                <a:ext uri="{FF2B5EF4-FFF2-40B4-BE49-F238E27FC236}">
                  <a16:creationId xmlns:a16="http://schemas.microsoft.com/office/drawing/2014/main" id="{C50ABCCB-5407-4937-AC8F-1DA1982631E6}"/>
                </a:ext>
              </a:extLst>
            </p:cNvPr>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6" name="Freeform 277">
              <a:extLst>
                <a:ext uri="{FF2B5EF4-FFF2-40B4-BE49-F238E27FC236}">
                  <a16:creationId xmlns:a16="http://schemas.microsoft.com/office/drawing/2014/main" id="{3A117AA1-2B18-4D92-97C2-2078A5F47184}"/>
                </a:ext>
              </a:extLst>
            </p:cNvPr>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7" name="Freeform 278">
              <a:extLst>
                <a:ext uri="{FF2B5EF4-FFF2-40B4-BE49-F238E27FC236}">
                  <a16:creationId xmlns:a16="http://schemas.microsoft.com/office/drawing/2014/main" id="{012FF2D4-684A-4304-9F3E-C971A7D16164}"/>
                </a:ext>
              </a:extLst>
            </p:cNvPr>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8" name="Freeform 279">
              <a:extLst>
                <a:ext uri="{FF2B5EF4-FFF2-40B4-BE49-F238E27FC236}">
                  <a16:creationId xmlns:a16="http://schemas.microsoft.com/office/drawing/2014/main" id="{7414455F-1D03-4E4E-8580-A6C1228FD30B}"/>
                </a:ext>
              </a:extLst>
            </p:cNvPr>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09" name="Freeform 280">
              <a:extLst>
                <a:ext uri="{FF2B5EF4-FFF2-40B4-BE49-F238E27FC236}">
                  <a16:creationId xmlns:a16="http://schemas.microsoft.com/office/drawing/2014/main" id="{96D5B3A3-EB45-44AB-90C1-E5422F0B393F}"/>
                </a:ext>
              </a:extLst>
            </p:cNvPr>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0" name="Freeform 281">
              <a:extLst>
                <a:ext uri="{FF2B5EF4-FFF2-40B4-BE49-F238E27FC236}">
                  <a16:creationId xmlns:a16="http://schemas.microsoft.com/office/drawing/2014/main" id="{10C0A754-EA83-4919-A4E6-09D23F113B7C}"/>
                </a:ext>
              </a:extLst>
            </p:cNvPr>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1" name="Freeform 282">
              <a:extLst>
                <a:ext uri="{FF2B5EF4-FFF2-40B4-BE49-F238E27FC236}">
                  <a16:creationId xmlns:a16="http://schemas.microsoft.com/office/drawing/2014/main" id="{962B8D9C-3726-4CC3-9DDB-5B865208879E}"/>
                </a:ext>
              </a:extLst>
            </p:cNvPr>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2" name="Freeform 283">
              <a:extLst>
                <a:ext uri="{FF2B5EF4-FFF2-40B4-BE49-F238E27FC236}">
                  <a16:creationId xmlns:a16="http://schemas.microsoft.com/office/drawing/2014/main" id="{06806D9E-270B-4E9F-AB5C-87177CDEF196}"/>
                </a:ext>
              </a:extLst>
            </p:cNvPr>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3" name="Freeform 284">
              <a:extLst>
                <a:ext uri="{FF2B5EF4-FFF2-40B4-BE49-F238E27FC236}">
                  <a16:creationId xmlns:a16="http://schemas.microsoft.com/office/drawing/2014/main" id="{19B8CDB4-B75C-42C6-92DE-0F5B8A7D3768}"/>
                </a:ext>
              </a:extLst>
            </p:cNvPr>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4" name="Freeform 285">
              <a:extLst>
                <a:ext uri="{FF2B5EF4-FFF2-40B4-BE49-F238E27FC236}">
                  <a16:creationId xmlns:a16="http://schemas.microsoft.com/office/drawing/2014/main" id="{AF40BBC7-FC0E-4D6B-8232-FB22FB423E3F}"/>
                </a:ext>
              </a:extLst>
            </p:cNvPr>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5" name="Freeform 286">
              <a:extLst>
                <a:ext uri="{FF2B5EF4-FFF2-40B4-BE49-F238E27FC236}">
                  <a16:creationId xmlns:a16="http://schemas.microsoft.com/office/drawing/2014/main" id="{D1DC934E-AE30-421F-BD83-BB0AD4A3196C}"/>
                </a:ext>
              </a:extLst>
            </p:cNvPr>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6" name="Freeform 287">
              <a:extLst>
                <a:ext uri="{FF2B5EF4-FFF2-40B4-BE49-F238E27FC236}">
                  <a16:creationId xmlns:a16="http://schemas.microsoft.com/office/drawing/2014/main" id="{FB45B711-C63F-4322-B282-1B6B6911AEAA}"/>
                </a:ext>
              </a:extLst>
            </p:cNvPr>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7" name="Freeform 288">
              <a:extLst>
                <a:ext uri="{FF2B5EF4-FFF2-40B4-BE49-F238E27FC236}">
                  <a16:creationId xmlns:a16="http://schemas.microsoft.com/office/drawing/2014/main" id="{6AD90123-63B2-4A8B-A937-B9D305CE8DDC}"/>
                </a:ext>
              </a:extLst>
            </p:cNvPr>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8" name="Freeform 289">
              <a:extLst>
                <a:ext uri="{FF2B5EF4-FFF2-40B4-BE49-F238E27FC236}">
                  <a16:creationId xmlns:a16="http://schemas.microsoft.com/office/drawing/2014/main" id="{67BE8C0C-0DCC-49DF-BB62-2D22C9911D40}"/>
                </a:ext>
              </a:extLst>
            </p:cNvPr>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19" name="Freeform 290">
              <a:extLst>
                <a:ext uri="{FF2B5EF4-FFF2-40B4-BE49-F238E27FC236}">
                  <a16:creationId xmlns:a16="http://schemas.microsoft.com/office/drawing/2014/main" id="{0A3CFB7D-F092-4DB6-92EA-25610829B078}"/>
                </a:ext>
              </a:extLst>
            </p:cNvPr>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0" name="Freeform 291">
              <a:extLst>
                <a:ext uri="{FF2B5EF4-FFF2-40B4-BE49-F238E27FC236}">
                  <a16:creationId xmlns:a16="http://schemas.microsoft.com/office/drawing/2014/main" id="{F84512CB-013B-4CD5-B61A-6A20B0E784A6}"/>
                </a:ext>
              </a:extLst>
            </p:cNvPr>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1" name="Freeform 292">
              <a:extLst>
                <a:ext uri="{FF2B5EF4-FFF2-40B4-BE49-F238E27FC236}">
                  <a16:creationId xmlns:a16="http://schemas.microsoft.com/office/drawing/2014/main" id="{7BC18EB8-45F6-4B42-9B9A-79C2F602989F}"/>
                </a:ext>
              </a:extLst>
            </p:cNvPr>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2" name="Freeform 293">
              <a:extLst>
                <a:ext uri="{FF2B5EF4-FFF2-40B4-BE49-F238E27FC236}">
                  <a16:creationId xmlns:a16="http://schemas.microsoft.com/office/drawing/2014/main" id="{C933C515-1E25-495B-9F93-607CA150C9B2}"/>
                </a:ext>
              </a:extLst>
            </p:cNvPr>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3" name="Freeform 294">
              <a:extLst>
                <a:ext uri="{FF2B5EF4-FFF2-40B4-BE49-F238E27FC236}">
                  <a16:creationId xmlns:a16="http://schemas.microsoft.com/office/drawing/2014/main" id="{742E91E6-7B72-46B0-8F85-B7C057CE6D30}"/>
                </a:ext>
              </a:extLst>
            </p:cNvPr>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4" name="Freeform 295">
              <a:extLst>
                <a:ext uri="{FF2B5EF4-FFF2-40B4-BE49-F238E27FC236}">
                  <a16:creationId xmlns:a16="http://schemas.microsoft.com/office/drawing/2014/main" id="{EF4A4D7E-1C4C-4F45-AFD5-7D85778B10B6}"/>
                </a:ext>
              </a:extLst>
            </p:cNvPr>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5" name="Freeform 296">
              <a:extLst>
                <a:ext uri="{FF2B5EF4-FFF2-40B4-BE49-F238E27FC236}">
                  <a16:creationId xmlns:a16="http://schemas.microsoft.com/office/drawing/2014/main" id="{C57F6258-CBA4-416E-B2B8-120429E7FAEB}"/>
                </a:ext>
              </a:extLst>
            </p:cNvPr>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6" name="Freeform 297">
              <a:extLst>
                <a:ext uri="{FF2B5EF4-FFF2-40B4-BE49-F238E27FC236}">
                  <a16:creationId xmlns:a16="http://schemas.microsoft.com/office/drawing/2014/main" id="{292D295E-3DC0-4C19-8C3A-40451988477F}"/>
                </a:ext>
              </a:extLst>
            </p:cNvPr>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7" name="Freeform 298">
              <a:extLst>
                <a:ext uri="{FF2B5EF4-FFF2-40B4-BE49-F238E27FC236}">
                  <a16:creationId xmlns:a16="http://schemas.microsoft.com/office/drawing/2014/main" id="{3FBA9CC8-1D4D-4091-9751-EA85FB1B2E88}"/>
                </a:ext>
              </a:extLst>
            </p:cNvPr>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8" name="Freeform 299">
              <a:extLst>
                <a:ext uri="{FF2B5EF4-FFF2-40B4-BE49-F238E27FC236}">
                  <a16:creationId xmlns:a16="http://schemas.microsoft.com/office/drawing/2014/main" id="{F224FD28-0ADC-4883-A20C-806D13DB55BF}"/>
                </a:ext>
              </a:extLst>
            </p:cNvPr>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29" name="Freeform 300">
              <a:extLst>
                <a:ext uri="{FF2B5EF4-FFF2-40B4-BE49-F238E27FC236}">
                  <a16:creationId xmlns:a16="http://schemas.microsoft.com/office/drawing/2014/main" id="{190891CB-2A9A-44BF-AAAA-CC8BD6FA3328}"/>
                </a:ext>
              </a:extLst>
            </p:cNvPr>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0" name="Freeform 301">
              <a:extLst>
                <a:ext uri="{FF2B5EF4-FFF2-40B4-BE49-F238E27FC236}">
                  <a16:creationId xmlns:a16="http://schemas.microsoft.com/office/drawing/2014/main" id="{BAF7B735-7A85-4CE4-BBEB-A05579665CDF}"/>
                </a:ext>
              </a:extLst>
            </p:cNvPr>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1" name="Freeform 302">
              <a:extLst>
                <a:ext uri="{FF2B5EF4-FFF2-40B4-BE49-F238E27FC236}">
                  <a16:creationId xmlns:a16="http://schemas.microsoft.com/office/drawing/2014/main" id="{8CC37EA6-10A9-4F83-A96E-352B44870199}"/>
                </a:ext>
              </a:extLst>
            </p:cNvPr>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2" name="Freeform 303">
              <a:extLst>
                <a:ext uri="{FF2B5EF4-FFF2-40B4-BE49-F238E27FC236}">
                  <a16:creationId xmlns:a16="http://schemas.microsoft.com/office/drawing/2014/main" id="{163D141E-769B-436C-B5E0-71E443125776}"/>
                </a:ext>
              </a:extLst>
            </p:cNvPr>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3" name="Freeform 304">
              <a:extLst>
                <a:ext uri="{FF2B5EF4-FFF2-40B4-BE49-F238E27FC236}">
                  <a16:creationId xmlns:a16="http://schemas.microsoft.com/office/drawing/2014/main" id="{751A6966-59FB-46FA-963E-404A03CEB0A7}"/>
                </a:ext>
              </a:extLst>
            </p:cNvPr>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4" name="Freeform 305">
              <a:extLst>
                <a:ext uri="{FF2B5EF4-FFF2-40B4-BE49-F238E27FC236}">
                  <a16:creationId xmlns:a16="http://schemas.microsoft.com/office/drawing/2014/main" id="{DADA92E7-26D3-48E6-98C9-CA82EF12D7E5}"/>
                </a:ext>
              </a:extLst>
            </p:cNvPr>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5" name="Freeform 306">
              <a:extLst>
                <a:ext uri="{FF2B5EF4-FFF2-40B4-BE49-F238E27FC236}">
                  <a16:creationId xmlns:a16="http://schemas.microsoft.com/office/drawing/2014/main" id="{80D37CED-D46A-4E14-90EB-C8474D6A45D7}"/>
                </a:ext>
              </a:extLst>
            </p:cNvPr>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6" name="Freeform 307">
              <a:extLst>
                <a:ext uri="{FF2B5EF4-FFF2-40B4-BE49-F238E27FC236}">
                  <a16:creationId xmlns:a16="http://schemas.microsoft.com/office/drawing/2014/main" id="{F68A9D2F-E5A8-41C0-B13D-65284B6C640C}"/>
                </a:ext>
              </a:extLst>
            </p:cNvPr>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7" name="Freeform 308">
              <a:extLst>
                <a:ext uri="{FF2B5EF4-FFF2-40B4-BE49-F238E27FC236}">
                  <a16:creationId xmlns:a16="http://schemas.microsoft.com/office/drawing/2014/main" id="{B587BF27-79BF-4C9D-A501-8C099C20AC19}"/>
                </a:ext>
              </a:extLst>
            </p:cNvPr>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8" name="Freeform 309">
              <a:extLst>
                <a:ext uri="{FF2B5EF4-FFF2-40B4-BE49-F238E27FC236}">
                  <a16:creationId xmlns:a16="http://schemas.microsoft.com/office/drawing/2014/main" id="{2499051E-CA41-4570-965E-4581C581FA46}"/>
                </a:ext>
              </a:extLst>
            </p:cNvPr>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39" name="Freeform 310">
              <a:extLst>
                <a:ext uri="{FF2B5EF4-FFF2-40B4-BE49-F238E27FC236}">
                  <a16:creationId xmlns:a16="http://schemas.microsoft.com/office/drawing/2014/main" id="{EC2B69B8-157B-4A07-9B13-A4A89F7C9E03}"/>
                </a:ext>
              </a:extLst>
            </p:cNvPr>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0" name="Freeform 311">
              <a:extLst>
                <a:ext uri="{FF2B5EF4-FFF2-40B4-BE49-F238E27FC236}">
                  <a16:creationId xmlns:a16="http://schemas.microsoft.com/office/drawing/2014/main" id="{1745B826-53ED-40F7-A738-24CFBF086CCB}"/>
                </a:ext>
              </a:extLst>
            </p:cNvPr>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1" name="Freeform 312">
              <a:extLst>
                <a:ext uri="{FF2B5EF4-FFF2-40B4-BE49-F238E27FC236}">
                  <a16:creationId xmlns:a16="http://schemas.microsoft.com/office/drawing/2014/main" id="{EB0951A3-FAF2-472E-85C2-D49ADE0D162E}"/>
                </a:ext>
              </a:extLst>
            </p:cNvPr>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2" name="Freeform 313">
              <a:extLst>
                <a:ext uri="{FF2B5EF4-FFF2-40B4-BE49-F238E27FC236}">
                  <a16:creationId xmlns:a16="http://schemas.microsoft.com/office/drawing/2014/main" id="{71FFBAE0-05C1-407B-BAF9-26FC1D555D93}"/>
                </a:ext>
              </a:extLst>
            </p:cNvPr>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3" name="Freeform 314">
              <a:extLst>
                <a:ext uri="{FF2B5EF4-FFF2-40B4-BE49-F238E27FC236}">
                  <a16:creationId xmlns:a16="http://schemas.microsoft.com/office/drawing/2014/main" id="{2CB4FE2A-3995-48E2-806B-9648E2254188}"/>
                </a:ext>
              </a:extLst>
            </p:cNvPr>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4" name="Freeform 315">
              <a:extLst>
                <a:ext uri="{FF2B5EF4-FFF2-40B4-BE49-F238E27FC236}">
                  <a16:creationId xmlns:a16="http://schemas.microsoft.com/office/drawing/2014/main" id="{1A4F64FD-64CD-4465-B28F-A3049F8BAAC9}"/>
                </a:ext>
              </a:extLst>
            </p:cNvPr>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5" name="Freeform 316">
              <a:extLst>
                <a:ext uri="{FF2B5EF4-FFF2-40B4-BE49-F238E27FC236}">
                  <a16:creationId xmlns:a16="http://schemas.microsoft.com/office/drawing/2014/main" id="{422FABA9-A439-4EB8-8259-26233829788F}"/>
                </a:ext>
              </a:extLst>
            </p:cNvPr>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6" name="Freeform 317">
              <a:extLst>
                <a:ext uri="{FF2B5EF4-FFF2-40B4-BE49-F238E27FC236}">
                  <a16:creationId xmlns:a16="http://schemas.microsoft.com/office/drawing/2014/main" id="{CFC50C2E-EF08-4883-AAB0-267CB693C26D}"/>
                </a:ext>
              </a:extLst>
            </p:cNvPr>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7" name="Freeform 318">
              <a:extLst>
                <a:ext uri="{FF2B5EF4-FFF2-40B4-BE49-F238E27FC236}">
                  <a16:creationId xmlns:a16="http://schemas.microsoft.com/office/drawing/2014/main" id="{94C58B7F-86AC-45CB-9D95-1A89683B2588}"/>
                </a:ext>
              </a:extLst>
            </p:cNvPr>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8" name="Freeform 319">
              <a:extLst>
                <a:ext uri="{FF2B5EF4-FFF2-40B4-BE49-F238E27FC236}">
                  <a16:creationId xmlns:a16="http://schemas.microsoft.com/office/drawing/2014/main" id="{9F2B0D1B-D22E-44AB-A714-B445C4796898}"/>
                </a:ext>
              </a:extLst>
            </p:cNvPr>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49" name="Freeform 320">
              <a:extLst>
                <a:ext uri="{FF2B5EF4-FFF2-40B4-BE49-F238E27FC236}">
                  <a16:creationId xmlns:a16="http://schemas.microsoft.com/office/drawing/2014/main" id="{2ABD05B5-CED3-4B7F-A5CF-CBF843A18E99}"/>
                </a:ext>
              </a:extLst>
            </p:cNvPr>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0" name="Freeform 321">
              <a:extLst>
                <a:ext uri="{FF2B5EF4-FFF2-40B4-BE49-F238E27FC236}">
                  <a16:creationId xmlns:a16="http://schemas.microsoft.com/office/drawing/2014/main" id="{AF31D8AA-3DFF-4B31-ACF3-1E515F6D68B8}"/>
                </a:ext>
              </a:extLst>
            </p:cNvPr>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1" name="Freeform 322">
              <a:extLst>
                <a:ext uri="{FF2B5EF4-FFF2-40B4-BE49-F238E27FC236}">
                  <a16:creationId xmlns:a16="http://schemas.microsoft.com/office/drawing/2014/main" id="{E695A21C-57C9-40D7-A9C6-0C8AA3159485}"/>
                </a:ext>
              </a:extLst>
            </p:cNvPr>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2" name="Freeform 323">
              <a:extLst>
                <a:ext uri="{FF2B5EF4-FFF2-40B4-BE49-F238E27FC236}">
                  <a16:creationId xmlns:a16="http://schemas.microsoft.com/office/drawing/2014/main" id="{6312FD0E-F2E5-472A-8915-A2C5A91B3E8D}"/>
                </a:ext>
              </a:extLst>
            </p:cNvPr>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3" name="Freeform 324">
              <a:extLst>
                <a:ext uri="{FF2B5EF4-FFF2-40B4-BE49-F238E27FC236}">
                  <a16:creationId xmlns:a16="http://schemas.microsoft.com/office/drawing/2014/main" id="{DEBE0441-4986-47B2-B4F6-0282CEBD077C}"/>
                </a:ext>
              </a:extLst>
            </p:cNvPr>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4" name="Freeform 325">
              <a:extLst>
                <a:ext uri="{FF2B5EF4-FFF2-40B4-BE49-F238E27FC236}">
                  <a16:creationId xmlns:a16="http://schemas.microsoft.com/office/drawing/2014/main" id="{855F82B7-EFC6-41D3-A3A8-5037F3CB76A0}"/>
                </a:ext>
              </a:extLst>
            </p:cNvPr>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5" name="Freeform 326">
              <a:extLst>
                <a:ext uri="{FF2B5EF4-FFF2-40B4-BE49-F238E27FC236}">
                  <a16:creationId xmlns:a16="http://schemas.microsoft.com/office/drawing/2014/main" id="{EEFEC577-57F0-4035-853D-C8F072A074E2}"/>
                </a:ext>
              </a:extLst>
            </p:cNvPr>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6" name="Freeform 327">
              <a:extLst>
                <a:ext uri="{FF2B5EF4-FFF2-40B4-BE49-F238E27FC236}">
                  <a16:creationId xmlns:a16="http://schemas.microsoft.com/office/drawing/2014/main" id="{ED627ACC-1902-419D-8702-802465732F90}"/>
                </a:ext>
              </a:extLst>
            </p:cNvPr>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7" name="Freeform 328">
              <a:extLst>
                <a:ext uri="{FF2B5EF4-FFF2-40B4-BE49-F238E27FC236}">
                  <a16:creationId xmlns:a16="http://schemas.microsoft.com/office/drawing/2014/main" id="{12601D6E-330E-46A0-AA50-845B3DD0EFB0}"/>
                </a:ext>
              </a:extLst>
            </p:cNvPr>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8" name="Freeform 329">
              <a:extLst>
                <a:ext uri="{FF2B5EF4-FFF2-40B4-BE49-F238E27FC236}">
                  <a16:creationId xmlns:a16="http://schemas.microsoft.com/office/drawing/2014/main" id="{32B58279-D990-4367-813C-E3FF584F625D}"/>
                </a:ext>
              </a:extLst>
            </p:cNvPr>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59" name="Freeform 330">
              <a:extLst>
                <a:ext uri="{FF2B5EF4-FFF2-40B4-BE49-F238E27FC236}">
                  <a16:creationId xmlns:a16="http://schemas.microsoft.com/office/drawing/2014/main" id="{A4CE73DA-BE2C-42C4-9541-B5B6E24056CE}"/>
                </a:ext>
              </a:extLst>
            </p:cNvPr>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0" name="Freeform 331">
              <a:extLst>
                <a:ext uri="{FF2B5EF4-FFF2-40B4-BE49-F238E27FC236}">
                  <a16:creationId xmlns:a16="http://schemas.microsoft.com/office/drawing/2014/main" id="{3839AB5C-8567-40B0-B92F-1B99FED74F90}"/>
                </a:ext>
              </a:extLst>
            </p:cNvPr>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1" name="Freeform 332">
              <a:extLst>
                <a:ext uri="{FF2B5EF4-FFF2-40B4-BE49-F238E27FC236}">
                  <a16:creationId xmlns:a16="http://schemas.microsoft.com/office/drawing/2014/main" id="{32432531-3462-42F1-BFE0-02519061BBE2}"/>
                </a:ext>
              </a:extLst>
            </p:cNvPr>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2" name="Freeform 333">
              <a:extLst>
                <a:ext uri="{FF2B5EF4-FFF2-40B4-BE49-F238E27FC236}">
                  <a16:creationId xmlns:a16="http://schemas.microsoft.com/office/drawing/2014/main" id="{A1860BD2-DFEB-47A6-8D25-118A0F6D5EA3}"/>
                </a:ext>
              </a:extLst>
            </p:cNvPr>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3" name="Freeform 334">
              <a:extLst>
                <a:ext uri="{FF2B5EF4-FFF2-40B4-BE49-F238E27FC236}">
                  <a16:creationId xmlns:a16="http://schemas.microsoft.com/office/drawing/2014/main" id="{A5EACA57-A184-432F-A845-8939CC6416F9}"/>
                </a:ext>
              </a:extLst>
            </p:cNvPr>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4" name="Freeform 335">
              <a:extLst>
                <a:ext uri="{FF2B5EF4-FFF2-40B4-BE49-F238E27FC236}">
                  <a16:creationId xmlns:a16="http://schemas.microsoft.com/office/drawing/2014/main" id="{888BB16F-BE2B-42C0-8315-EB151815C38C}"/>
                </a:ext>
              </a:extLst>
            </p:cNvPr>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5" name="Freeform 336">
              <a:extLst>
                <a:ext uri="{FF2B5EF4-FFF2-40B4-BE49-F238E27FC236}">
                  <a16:creationId xmlns:a16="http://schemas.microsoft.com/office/drawing/2014/main" id="{BCD9567C-B9C0-486D-B888-D76AAC6AC216}"/>
                </a:ext>
              </a:extLst>
            </p:cNvPr>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6" name="Freeform 337">
              <a:extLst>
                <a:ext uri="{FF2B5EF4-FFF2-40B4-BE49-F238E27FC236}">
                  <a16:creationId xmlns:a16="http://schemas.microsoft.com/office/drawing/2014/main" id="{380C456C-801D-453C-A2F4-C969EF64D1C9}"/>
                </a:ext>
              </a:extLst>
            </p:cNvPr>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7" name="Freeform 338">
              <a:extLst>
                <a:ext uri="{FF2B5EF4-FFF2-40B4-BE49-F238E27FC236}">
                  <a16:creationId xmlns:a16="http://schemas.microsoft.com/office/drawing/2014/main" id="{EB0AC232-E47A-4F2A-8FA3-EC19990F8AD6}"/>
                </a:ext>
              </a:extLst>
            </p:cNvPr>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8" name="Freeform 339">
              <a:extLst>
                <a:ext uri="{FF2B5EF4-FFF2-40B4-BE49-F238E27FC236}">
                  <a16:creationId xmlns:a16="http://schemas.microsoft.com/office/drawing/2014/main" id="{BD5D88E9-04B6-41A0-9471-9FDA8F3A091C}"/>
                </a:ext>
              </a:extLst>
            </p:cNvPr>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69" name="Freeform 340">
              <a:extLst>
                <a:ext uri="{FF2B5EF4-FFF2-40B4-BE49-F238E27FC236}">
                  <a16:creationId xmlns:a16="http://schemas.microsoft.com/office/drawing/2014/main" id="{35004113-3292-4037-9731-95C06D689C8F}"/>
                </a:ext>
              </a:extLst>
            </p:cNvPr>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0" name="Freeform 341">
              <a:extLst>
                <a:ext uri="{FF2B5EF4-FFF2-40B4-BE49-F238E27FC236}">
                  <a16:creationId xmlns:a16="http://schemas.microsoft.com/office/drawing/2014/main" id="{DAF0C139-A0EF-4787-845D-4B21C88EEF2F}"/>
                </a:ext>
              </a:extLst>
            </p:cNvPr>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1" name="Freeform 342">
              <a:extLst>
                <a:ext uri="{FF2B5EF4-FFF2-40B4-BE49-F238E27FC236}">
                  <a16:creationId xmlns:a16="http://schemas.microsoft.com/office/drawing/2014/main" id="{F54A3751-DB1E-4244-B3A9-30A8C443BE4A}"/>
                </a:ext>
              </a:extLst>
            </p:cNvPr>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2" name="Freeform 343">
              <a:extLst>
                <a:ext uri="{FF2B5EF4-FFF2-40B4-BE49-F238E27FC236}">
                  <a16:creationId xmlns:a16="http://schemas.microsoft.com/office/drawing/2014/main" id="{318F4D2E-F7C6-475C-9C1E-0E8C83776246}"/>
                </a:ext>
              </a:extLst>
            </p:cNvPr>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3" name="Freeform 344">
              <a:extLst>
                <a:ext uri="{FF2B5EF4-FFF2-40B4-BE49-F238E27FC236}">
                  <a16:creationId xmlns:a16="http://schemas.microsoft.com/office/drawing/2014/main" id="{5D53A8CE-BDD5-400A-B576-A31EF2384CDE}"/>
                </a:ext>
              </a:extLst>
            </p:cNvPr>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4" name="Freeform 345">
              <a:extLst>
                <a:ext uri="{FF2B5EF4-FFF2-40B4-BE49-F238E27FC236}">
                  <a16:creationId xmlns:a16="http://schemas.microsoft.com/office/drawing/2014/main" id="{744E5121-10F7-4551-82E9-18848AC0357E}"/>
                </a:ext>
              </a:extLst>
            </p:cNvPr>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5" name="Freeform 346">
              <a:extLst>
                <a:ext uri="{FF2B5EF4-FFF2-40B4-BE49-F238E27FC236}">
                  <a16:creationId xmlns:a16="http://schemas.microsoft.com/office/drawing/2014/main" id="{30AFEA4B-954A-4CCB-B92D-D31A6B074F67}"/>
                </a:ext>
              </a:extLst>
            </p:cNvPr>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6" name="Freeform 347">
              <a:extLst>
                <a:ext uri="{FF2B5EF4-FFF2-40B4-BE49-F238E27FC236}">
                  <a16:creationId xmlns:a16="http://schemas.microsoft.com/office/drawing/2014/main" id="{7038BD46-C5FC-41E9-B084-4CBA97F4412B}"/>
                </a:ext>
              </a:extLst>
            </p:cNvPr>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7" name="Freeform 348">
              <a:extLst>
                <a:ext uri="{FF2B5EF4-FFF2-40B4-BE49-F238E27FC236}">
                  <a16:creationId xmlns:a16="http://schemas.microsoft.com/office/drawing/2014/main" id="{CE2E614B-4002-4CA2-9763-FF687FF8DA55}"/>
                </a:ext>
              </a:extLst>
            </p:cNvPr>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8" name="Freeform 349">
              <a:extLst>
                <a:ext uri="{FF2B5EF4-FFF2-40B4-BE49-F238E27FC236}">
                  <a16:creationId xmlns:a16="http://schemas.microsoft.com/office/drawing/2014/main" id="{B06B7C72-D598-4302-9F5A-3159A5C43146}"/>
                </a:ext>
              </a:extLst>
            </p:cNvPr>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79" name="Freeform 350">
              <a:extLst>
                <a:ext uri="{FF2B5EF4-FFF2-40B4-BE49-F238E27FC236}">
                  <a16:creationId xmlns:a16="http://schemas.microsoft.com/office/drawing/2014/main" id="{C2EAC519-3A6B-428B-8E04-DE1EAC33D934}"/>
                </a:ext>
              </a:extLst>
            </p:cNvPr>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0" name="Freeform 351">
              <a:extLst>
                <a:ext uri="{FF2B5EF4-FFF2-40B4-BE49-F238E27FC236}">
                  <a16:creationId xmlns:a16="http://schemas.microsoft.com/office/drawing/2014/main" id="{48159E63-4979-4D27-8392-3996BBB87586}"/>
                </a:ext>
              </a:extLst>
            </p:cNvPr>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1" name="Freeform 352">
              <a:extLst>
                <a:ext uri="{FF2B5EF4-FFF2-40B4-BE49-F238E27FC236}">
                  <a16:creationId xmlns:a16="http://schemas.microsoft.com/office/drawing/2014/main" id="{D0572AC4-8361-439C-BB36-78B65D1B28BE}"/>
                </a:ext>
              </a:extLst>
            </p:cNvPr>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2" name="Freeform 353">
              <a:extLst>
                <a:ext uri="{FF2B5EF4-FFF2-40B4-BE49-F238E27FC236}">
                  <a16:creationId xmlns:a16="http://schemas.microsoft.com/office/drawing/2014/main" id="{154C9933-6E26-4DBC-97DD-9EE91595FCD7}"/>
                </a:ext>
              </a:extLst>
            </p:cNvPr>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3" name="Freeform 354">
              <a:extLst>
                <a:ext uri="{FF2B5EF4-FFF2-40B4-BE49-F238E27FC236}">
                  <a16:creationId xmlns:a16="http://schemas.microsoft.com/office/drawing/2014/main" id="{5108E412-7059-4D4D-A50C-4DB709F7FBB2}"/>
                </a:ext>
              </a:extLst>
            </p:cNvPr>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4" name="Freeform 355">
              <a:extLst>
                <a:ext uri="{FF2B5EF4-FFF2-40B4-BE49-F238E27FC236}">
                  <a16:creationId xmlns:a16="http://schemas.microsoft.com/office/drawing/2014/main" id="{23E40B5A-2F0E-4B49-BAD3-8844371AF96F}"/>
                </a:ext>
              </a:extLst>
            </p:cNvPr>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5" name="Freeform 356">
              <a:extLst>
                <a:ext uri="{FF2B5EF4-FFF2-40B4-BE49-F238E27FC236}">
                  <a16:creationId xmlns:a16="http://schemas.microsoft.com/office/drawing/2014/main" id="{D777A7E3-05F1-4E88-8FC9-2676B1E0A41F}"/>
                </a:ext>
              </a:extLst>
            </p:cNvPr>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6" name="Freeform 357">
              <a:extLst>
                <a:ext uri="{FF2B5EF4-FFF2-40B4-BE49-F238E27FC236}">
                  <a16:creationId xmlns:a16="http://schemas.microsoft.com/office/drawing/2014/main" id="{B2D74D6A-D4DE-4C28-B256-9E9D029AC6A8}"/>
                </a:ext>
              </a:extLst>
            </p:cNvPr>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7" name="Freeform 358">
              <a:extLst>
                <a:ext uri="{FF2B5EF4-FFF2-40B4-BE49-F238E27FC236}">
                  <a16:creationId xmlns:a16="http://schemas.microsoft.com/office/drawing/2014/main" id="{FE694914-03CC-4294-9EF4-40D4EEBCD178}"/>
                </a:ext>
              </a:extLst>
            </p:cNvPr>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8" name="Freeform 359">
              <a:extLst>
                <a:ext uri="{FF2B5EF4-FFF2-40B4-BE49-F238E27FC236}">
                  <a16:creationId xmlns:a16="http://schemas.microsoft.com/office/drawing/2014/main" id="{BD3C5218-B66F-4830-B641-9F8035300BEF}"/>
                </a:ext>
              </a:extLst>
            </p:cNvPr>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89" name="Freeform 360">
              <a:extLst>
                <a:ext uri="{FF2B5EF4-FFF2-40B4-BE49-F238E27FC236}">
                  <a16:creationId xmlns:a16="http://schemas.microsoft.com/office/drawing/2014/main" id="{9E187338-9101-4162-814A-D0E67E68A971}"/>
                </a:ext>
              </a:extLst>
            </p:cNvPr>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0" name="Freeform 361">
              <a:extLst>
                <a:ext uri="{FF2B5EF4-FFF2-40B4-BE49-F238E27FC236}">
                  <a16:creationId xmlns:a16="http://schemas.microsoft.com/office/drawing/2014/main" id="{1EB73F5A-367A-42FA-B8A0-539738C7502A}"/>
                </a:ext>
              </a:extLst>
            </p:cNvPr>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1" name="Freeform 362">
              <a:extLst>
                <a:ext uri="{FF2B5EF4-FFF2-40B4-BE49-F238E27FC236}">
                  <a16:creationId xmlns:a16="http://schemas.microsoft.com/office/drawing/2014/main" id="{A1C73EBC-14DF-42E6-BB84-5B4C7B490162}"/>
                </a:ext>
              </a:extLst>
            </p:cNvPr>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2" name="Freeform 363">
              <a:extLst>
                <a:ext uri="{FF2B5EF4-FFF2-40B4-BE49-F238E27FC236}">
                  <a16:creationId xmlns:a16="http://schemas.microsoft.com/office/drawing/2014/main" id="{1114AAC8-48AB-40F6-91AD-1EB8673F6E99}"/>
                </a:ext>
              </a:extLst>
            </p:cNvPr>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3" name="Freeform 364">
              <a:extLst>
                <a:ext uri="{FF2B5EF4-FFF2-40B4-BE49-F238E27FC236}">
                  <a16:creationId xmlns:a16="http://schemas.microsoft.com/office/drawing/2014/main" id="{A3CC9271-C3B8-4651-9473-C4E8BD9C8202}"/>
                </a:ext>
              </a:extLst>
            </p:cNvPr>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4" name="Freeform 365">
              <a:extLst>
                <a:ext uri="{FF2B5EF4-FFF2-40B4-BE49-F238E27FC236}">
                  <a16:creationId xmlns:a16="http://schemas.microsoft.com/office/drawing/2014/main" id="{8CAD6407-F176-4DD6-B5A1-03878DCAE079}"/>
                </a:ext>
              </a:extLst>
            </p:cNvPr>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5" name="Freeform 366">
              <a:extLst>
                <a:ext uri="{FF2B5EF4-FFF2-40B4-BE49-F238E27FC236}">
                  <a16:creationId xmlns:a16="http://schemas.microsoft.com/office/drawing/2014/main" id="{148FD023-FE7A-42B6-8AB4-3456AB7E6D0D}"/>
                </a:ext>
              </a:extLst>
            </p:cNvPr>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6" name="Freeform 367">
              <a:extLst>
                <a:ext uri="{FF2B5EF4-FFF2-40B4-BE49-F238E27FC236}">
                  <a16:creationId xmlns:a16="http://schemas.microsoft.com/office/drawing/2014/main" id="{DC530598-4A98-4105-91CA-37010182B6F6}"/>
                </a:ext>
              </a:extLst>
            </p:cNvPr>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7" name="Freeform 368">
              <a:extLst>
                <a:ext uri="{FF2B5EF4-FFF2-40B4-BE49-F238E27FC236}">
                  <a16:creationId xmlns:a16="http://schemas.microsoft.com/office/drawing/2014/main" id="{EDF9AECE-9DF4-4269-B354-A7532A3658B0}"/>
                </a:ext>
              </a:extLst>
            </p:cNvPr>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8" name="Freeform 369">
              <a:extLst>
                <a:ext uri="{FF2B5EF4-FFF2-40B4-BE49-F238E27FC236}">
                  <a16:creationId xmlns:a16="http://schemas.microsoft.com/office/drawing/2014/main" id="{BFC704FA-37FA-48DB-9E26-0AA3C8E54BE9}"/>
                </a:ext>
              </a:extLst>
            </p:cNvPr>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399" name="Freeform 370">
              <a:extLst>
                <a:ext uri="{FF2B5EF4-FFF2-40B4-BE49-F238E27FC236}">
                  <a16:creationId xmlns:a16="http://schemas.microsoft.com/office/drawing/2014/main" id="{9A37FB16-E61A-438C-A6DF-22BB84A3F393}"/>
                </a:ext>
              </a:extLst>
            </p:cNvPr>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0" name="Freeform 371">
              <a:extLst>
                <a:ext uri="{FF2B5EF4-FFF2-40B4-BE49-F238E27FC236}">
                  <a16:creationId xmlns:a16="http://schemas.microsoft.com/office/drawing/2014/main" id="{43098277-F56F-4557-B71F-5D6099A1476F}"/>
                </a:ext>
              </a:extLst>
            </p:cNvPr>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1" name="Freeform 372">
              <a:extLst>
                <a:ext uri="{FF2B5EF4-FFF2-40B4-BE49-F238E27FC236}">
                  <a16:creationId xmlns:a16="http://schemas.microsoft.com/office/drawing/2014/main" id="{674A30A7-3F99-4EE2-8535-BB93FAFEFB1F}"/>
                </a:ext>
              </a:extLst>
            </p:cNvPr>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2" name="Freeform 373">
              <a:extLst>
                <a:ext uri="{FF2B5EF4-FFF2-40B4-BE49-F238E27FC236}">
                  <a16:creationId xmlns:a16="http://schemas.microsoft.com/office/drawing/2014/main" id="{D96C93E3-515E-4026-874C-2BB74C92B156}"/>
                </a:ext>
              </a:extLst>
            </p:cNvPr>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3" name="Freeform 374">
              <a:extLst>
                <a:ext uri="{FF2B5EF4-FFF2-40B4-BE49-F238E27FC236}">
                  <a16:creationId xmlns:a16="http://schemas.microsoft.com/office/drawing/2014/main" id="{8DAB1DEF-6C3F-4D6E-B54F-73CAD71CBA11}"/>
                </a:ext>
              </a:extLst>
            </p:cNvPr>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4" name="Freeform 375">
              <a:extLst>
                <a:ext uri="{FF2B5EF4-FFF2-40B4-BE49-F238E27FC236}">
                  <a16:creationId xmlns:a16="http://schemas.microsoft.com/office/drawing/2014/main" id="{6A481DF9-CA08-4739-BCE6-DB72D170233B}"/>
                </a:ext>
              </a:extLst>
            </p:cNvPr>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5" name="Freeform 376">
              <a:extLst>
                <a:ext uri="{FF2B5EF4-FFF2-40B4-BE49-F238E27FC236}">
                  <a16:creationId xmlns:a16="http://schemas.microsoft.com/office/drawing/2014/main" id="{DBDB248B-61EC-494C-B175-994EC4A6E6F1}"/>
                </a:ext>
              </a:extLst>
            </p:cNvPr>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6" name="Freeform 377">
              <a:extLst>
                <a:ext uri="{FF2B5EF4-FFF2-40B4-BE49-F238E27FC236}">
                  <a16:creationId xmlns:a16="http://schemas.microsoft.com/office/drawing/2014/main" id="{C042D8E4-6240-44F9-8EC9-1F196C4F992C}"/>
                </a:ext>
              </a:extLst>
            </p:cNvPr>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7" name="Freeform 378">
              <a:extLst>
                <a:ext uri="{FF2B5EF4-FFF2-40B4-BE49-F238E27FC236}">
                  <a16:creationId xmlns:a16="http://schemas.microsoft.com/office/drawing/2014/main" id="{ECA2FAC1-AFC6-4F7F-86BB-778318608528}"/>
                </a:ext>
              </a:extLst>
            </p:cNvPr>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8" name="Freeform 379">
              <a:extLst>
                <a:ext uri="{FF2B5EF4-FFF2-40B4-BE49-F238E27FC236}">
                  <a16:creationId xmlns:a16="http://schemas.microsoft.com/office/drawing/2014/main" id="{7701284E-812E-46FB-8A4C-FDF8D4D485DE}"/>
                </a:ext>
              </a:extLst>
            </p:cNvPr>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09" name="Freeform 380">
              <a:extLst>
                <a:ext uri="{FF2B5EF4-FFF2-40B4-BE49-F238E27FC236}">
                  <a16:creationId xmlns:a16="http://schemas.microsoft.com/office/drawing/2014/main" id="{D5E96B44-82C1-4268-BEE3-7A953A49D9A7}"/>
                </a:ext>
              </a:extLst>
            </p:cNvPr>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0" name="Freeform 381">
              <a:extLst>
                <a:ext uri="{FF2B5EF4-FFF2-40B4-BE49-F238E27FC236}">
                  <a16:creationId xmlns:a16="http://schemas.microsoft.com/office/drawing/2014/main" id="{0CD5E3C0-D8D5-429A-8233-F38149C4F1B4}"/>
                </a:ext>
              </a:extLst>
            </p:cNvPr>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1" name="Freeform 382">
              <a:extLst>
                <a:ext uri="{FF2B5EF4-FFF2-40B4-BE49-F238E27FC236}">
                  <a16:creationId xmlns:a16="http://schemas.microsoft.com/office/drawing/2014/main" id="{D4640432-5F9D-4B36-BE03-0FC403291B33}"/>
                </a:ext>
              </a:extLst>
            </p:cNvPr>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2" name="Freeform 383">
              <a:extLst>
                <a:ext uri="{FF2B5EF4-FFF2-40B4-BE49-F238E27FC236}">
                  <a16:creationId xmlns:a16="http://schemas.microsoft.com/office/drawing/2014/main" id="{C7B55656-0769-4E5D-926F-A1B6BF843E94}"/>
                </a:ext>
              </a:extLst>
            </p:cNvPr>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3" name="Freeform 384">
              <a:extLst>
                <a:ext uri="{FF2B5EF4-FFF2-40B4-BE49-F238E27FC236}">
                  <a16:creationId xmlns:a16="http://schemas.microsoft.com/office/drawing/2014/main" id="{EBB8CF60-38D9-4146-9E69-08A271440270}"/>
                </a:ext>
              </a:extLst>
            </p:cNvPr>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4" name="Freeform 385">
              <a:extLst>
                <a:ext uri="{FF2B5EF4-FFF2-40B4-BE49-F238E27FC236}">
                  <a16:creationId xmlns:a16="http://schemas.microsoft.com/office/drawing/2014/main" id="{789C02CA-A4D0-4985-982A-A1A5A2FB3069}"/>
                </a:ext>
              </a:extLst>
            </p:cNvPr>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5" name="Freeform 386">
              <a:extLst>
                <a:ext uri="{FF2B5EF4-FFF2-40B4-BE49-F238E27FC236}">
                  <a16:creationId xmlns:a16="http://schemas.microsoft.com/office/drawing/2014/main" id="{ED02E429-EF5B-4462-A460-CEE2011E0029}"/>
                </a:ext>
              </a:extLst>
            </p:cNvPr>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6" name="Freeform 387">
              <a:extLst>
                <a:ext uri="{FF2B5EF4-FFF2-40B4-BE49-F238E27FC236}">
                  <a16:creationId xmlns:a16="http://schemas.microsoft.com/office/drawing/2014/main" id="{11CC955F-AD62-4030-B269-418AA6430F07}"/>
                </a:ext>
              </a:extLst>
            </p:cNvPr>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7" name="Freeform 388">
              <a:extLst>
                <a:ext uri="{FF2B5EF4-FFF2-40B4-BE49-F238E27FC236}">
                  <a16:creationId xmlns:a16="http://schemas.microsoft.com/office/drawing/2014/main" id="{C9FD63CF-7E9D-4FC3-975D-FF2031351C8E}"/>
                </a:ext>
              </a:extLst>
            </p:cNvPr>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8" name="Freeform 389">
              <a:extLst>
                <a:ext uri="{FF2B5EF4-FFF2-40B4-BE49-F238E27FC236}">
                  <a16:creationId xmlns:a16="http://schemas.microsoft.com/office/drawing/2014/main" id="{C945A5DB-8F4D-49A4-9322-4015A6F90D20}"/>
                </a:ext>
              </a:extLst>
            </p:cNvPr>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19" name="Freeform 390">
              <a:extLst>
                <a:ext uri="{FF2B5EF4-FFF2-40B4-BE49-F238E27FC236}">
                  <a16:creationId xmlns:a16="http://schemas.microsoft.com/office/drawing/2014/main" id="{39CD9E1D-31F9-4DDE-B618-2BA690489D66}"/>
                </a:ext>
              </a:extLst>
            </p:cNvPr>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0" name="Freeform 391">
              <a:extLst>
                <a:ext uri="{FF2B5EF4-FFF2-40B4-BE49-F238E27FC236}">
                  <a16:creationId xmlns:a16="http://schemas.microsoft.com/office/drawing/2014/main" id="{D4B6488B-3AC5-482F-8EB4-B1346E83D4FE}"/>
                </a:ext>
              </a:extLst>
            </p:cNvPr>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1" name="Freeform 392">
              <a:extLst>
                <a:ext uri="{FF2B5EF4-FFF2-40B4-BE49-F238E27FC236}">
                  <a16:creationId xmlns:a16="http://schemas.microsoft.com/office/drawing/2014/main" id="{C8EE3E79-D649-4514-BB64-E270E5B3DA2A}"/>
                </a:ext>
              </a:extLst>
            </p:cNvPr>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2" name="Freeform 393">
              <a:extLst>
                <a:ext uri="{FF2B5EF4-FFF2-40B4-BE49-F238E27FC236}">
                  <a16:creationId xmlns:a16="http://schemas.microsoft.com/office/drawing/2014/main" id="{357D4199-7C4B-4AA4-BE04-7A806E426F1B}"/>
                </a:ext>
              </a:extLst>
            </p:cNvPr>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3" name="Freeform 394">
              <a:extLst>
                <a:ext uri="{FF2B5EF4-FFF2-40B4-BE49-F238E27FC236}">
                  <a16:creationId xmlns:a16="http://schemas.microsoft.com/office/drawing/2014/main" id="{45AA6873-7449-46C2-A115-B01BC96767C1}"/>
                </a:ext>
              </a:extLst>
            </p:cNvPr>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4" name="Freeform 395">
              <a:extLst>
                <a:ext uri="{FF2B5EF4-FFF2-40B4-BE49-F238E27FC236}">
                  <a16:creationId xmlns:a16="http://schemas.microsoft.com/office/drawing/2014/main" id="{B312C04B-D578-4236-8084-7227DC5DCE0E}"/>
                </a:ext>
              </a:extLst>
            </p:cNvPr>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5" name="Freeform 396">
              <a:extLst>
                <a:ext uri="{FF2B5EF4-FFF2-40B4-BE49-F238E27FC236}">
                  <a16:creationId xmlns:a16="http://schemas.microsoft.com/office/drawing/2014/main" id="{1DB45E26-F75E-4D36-8CB5-62238E004D16}"/>
                </a:ext>
              </a:extLst>
            </p:cNvPr>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6" name="Rectangle 397">
              <a:extLst>
                <a:ext uri="{FF2B5EF4-FFF2-40B4-BE49-F238E27FC236}">
                  <a16:creationId xmlns:a16="http://schemas.microsoft.com/office/drawing/2014/main" id="{EF366464-1776-4001-8460-AE1E7B5AB4E8}"/>
                </a:ext>
              </a:extLst>
            </p:cNvPr>
            <p:cNvSpPr>
              <a:spLocks noChangeArrowheads="1"/>
            </p:cNvSpPr>
            <p:nvPr/>
          </p:nvSpPr>
          <p:spPr bwMode="auto">
            <a:xfrm>
              <a:off x="6262688" y="1363663"/>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7" name="Freeform 398">
              <a:extLst>
                <a:ext uri="{FF2B5EF4-FFF2-40B4-BE49-F238E27FC236}">
                  <a16:creationId xmlns:a16="http://schemas.microsoft.com/office/drawing/2014/main" id="{460E4C19-D3D8-4EBC-A7BD-5B16E077E802}"/>
                </a:ext>
              </a:extLst>
            </p:cNvPr>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8" name="Freeform 399">
              <a:extLst>
                <a:ext uri="{FF2B5EF4-FFF2-40B4-BE49-F238E27FC236}">
                  <a16:creationId xmlns:a16="http://schemas.microsoft.com/office/drawing/2014/main" id="{5A64A895-CC20-4C58-8804-C8314E7BEF3D}"/>
                </a:ext>
              </a:extLst>
            </p:cNvPr>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29" name="Freeform 400">
              <a:extLst>
                <a:ext uri="{FF2B5EF4-FFF2-40B4-BE49-F238E27FC236}">
                  <a16:creationId xmlns:a16="http://schemas.microsoft.com/office/drawing/2014/main" id="{6C34B7B2-78CC-429A-8592-2A92DC912AF7}"/>
                </a:ext>
              </a:extLst>
            </p:cNvPr>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0" name="Freeform 401">
              <a:extLst>
                <a:ext uri="{FF2B5EF4-FFF2-40B4-BE49-F238E27FC236}">
                  <a16:creationId xmlns:a16="http://schemas.microsoft.com/office/drawing/2014/main" id="{97EB51A9-F0E6-410C-B017-65DEF10E2444}"/>
                </a:ext>
              </a:extLst>
            </p:cNvPr>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1" name="Freeform 402">
              <a:extLst>
                <a:ext uri="{FF2B5EF4-FFF2-40B4-BE49-F238E27FC236}">
                  <a16:creationId xmlns:a16="http://schemas.microsoft.com/office/drawing/2014/main" id="{E818E637-DCC5-4296-9F56-0478457CE489}"/>
                </a:ext>
              </a:extLst>
            </p:cNvPr>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2" name="Freeform 403">
              <a:extLst>
                <a:ext uri="{FF2B5EF4-FFF2-40B4-BE49-F238E27FC236}">
                  <a16:creationId xmlns:a16="http://schemas.microsoft.com/office/drawing/2014/main" id="{40CE512C-1061-4FE7-8AB4-F57B738D7478}"/>
                </a:ext>
              </a:extLst>
            </p:cNvPr>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3" name="Freeform 404">
              <a:extLst>
                <a:ext uri="{FF2B5EF4-FFF2-40B4-BE49-F238E27FC236}">
                  <a16:creationId xmlns:a16="http://schemas.microsoft.com/office/drawing/2014/main" id="{8098C8E7-D12E-4C78-80C7-C375161886CF}"/>
                </a:ext>
              </a:extLst>
            </p:cNvPr>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4" name="Freeform 405">
              <a:extLst>
                <a:ext uri="{FF2B5EF4-FFF2-40B4-BE49-F238E27FC236}">
                  <a16:creationId xmlns:a16="http://schemas.microsoft.com/office/drawing/2014/main" id="{8C37BDA1-1421-456B-A3EC-B34712CB8358}"/>
                </a:ext>
              </a:extLst>
            </p:cNvPr>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5" name="Freeform 407">
              <a:extLst>
                <a:ext uri="{FF2B5EF4-FFF2-40B4-BE49-F238E27FC236}">
                  <a16:creationId xmlns:a16="http://schemas.microsoft.com/office/drawing/2014/main" id="{610FD147-770E-446C-B542-4DBA5BF75B43}"/>
                </a:ext>
              </a:extLst>
            </p:cNvPr>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6" name="Freeform 408">
              <a:extLst>
                <a:ext uri="{FF2B5EF4-FFF2-40B4-BE49-F238E27FC236}">
                  <a16:creationId xmlns:a16="http://schemas.microsoft.com/office/drawing/2014/main" id="{5E7D694E-65AE-48AB-8ACD-9CBF341718C5}"/>
                </a:ext>
              </a:extLst>
            </p:cNvPr>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7" name="Freeform 409">
              <a:extLst>
                <a:ext uri="{FF2B5EF4-FFF2-40B4-BE49-F238E27FC236}">
                  <a16:creationId xmlns:a16="http://schemas.microsoft.com/office/drawing/2014/main" id="{7E3407E3-CFDF-4231-827E-C9DA2B9FB1A1}"/>
                </a:ext>
              </a:extLst>
            </p:cNvPr>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8" name="Freeform 410">
              <a:extLst>
                <a:ext uri="{FF2B5EF4-FFF2-40B4-BE49-F238E27FC236}">
                  <a16:creationId xmlns:a16="http://schemas.microsoft.com/office/drawing/2014/main" id="{70E90430-5052-486A-BEDA-5BC4F9586027}"/>
                </a:ext>
              </a:extLst>
            </p:cNvPr>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39" name="Freeform 411">
              <a:extLst>
                <a:ext uri="{FF2B5EF4-FFF2-40B4-BE49-F238E27FC236}">
                  <a16:creationId xmlns:a16="http://schemas.microsoft.com/office/drawing/2014/main" id="{13D729A7-4E9E-45E5-8E0D-649211F40C15}"/>
                </a:ext>
              </a:extLst>
            </p:cNvPr>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0" name="Freeform 412">
              <a:extLst>
                <a:ext uri="{FF2B5EF4-FFF2-40B4-BE49-F238E27FC236}">
                  <a16:creationId xmlns:a16="http://schemas.microsoft.com/office/drawing/2014/main" id="{02FB8FE3-EE07-44B6-81CB-68C45D8055F5}"/>
                </a:ext>
              </a:extLst>
            </p:cNvPr>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1" name="Freeform 413">
              <a:extLst>
                <a:ext uri="{FF2B5EF4-FFF2-40B4-BE49-F238E27FC236}">
                  <a16:creationId xmlns:a16="http://schemas.microsoft.com/office/drawing/2014/main" id="{5F831117-A8DB-4C3C-B91A-DBCCDF0F7B07}"/>
                </a:ext>
              </a:extLst>
            </p:cNvPr>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2" name="Freeform 414">
              <a:extLst>
                <a:ext uri="{FF2B5EF4-FFF2-40B4-BE49-F238E27FC236}">
                  <a16:creationId xmlns:a16="http://schemas.microsoft.com/office/drawing/2014/main" id="{F80F1832-F7BD-441B-A687-AB0DDC1072C9}"/>
                </a:ext>
              </a:extLst>
            </p:cNvPr>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3" name="Freeform 415">
              <a:extLst>
                <a:ext uri="{FF2B5EF4-FFF2-40B4-BE49-F238E27FC236}">
                  <a16:creationId xmlns:a16="http://schemas.microsoft.com/office/drawing/2014/main" id="{582FC89A-AF78-45F2-8F75-CC03E316509C}"/>
                </a:ext>
              </a:extLst>
            </p:cNvPr>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4" name="Freeform 416">
              <a:extLst>
                <a:ext uri="{FF2B5EF4-FFF2-40B4-BE49-F238E27FC236}">
                  <a16:creationId xmlns:a16="http://schemas.microsoft.com/office/drawing/2014/main" id="{979C38A8-160C-4EBF-9A6A-565A76DF44ED}"/>
                </a:ext>
              </a:extLst>
            </p:cNvPr>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5" name="Freeform 417">
              <a:extLst>
                <a:ext uri="{FF2B5EF4-FFF2-40B4-BE49-F238E27FC236}">
                  <a16:creationId xmlns:a16="http://schemas.microsoft.com/office/drawing/2014/main" id="{EFB248B0-068A-44A3-85F6-2491691BB343}"/>
                </a:ext>
              </a:extLst>
            </p:cNvPr>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6" name="Freeform 418">
              <a:extLst>
                <a:ext uri="{FF2B5EF4-FFF2-40B4-BE49-F238E27FC236}">
                  <a16:creationId xmlns:a16="http://schemas.microsoft.com/office/drawing/2014/main" id="{7554950B-CE0A-4285-ABD6-422C4A11C132}"/>
                </a:ext>
              </a:extLst>
            </p:cNvPr>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7" name="Freeform 419">
              <a:extLst>
                <a:ext uri="{FF2B5EF4-FFF2-40B4-BE49-F238E27FC236}">
                  <a16:creationId xmlns:a16="http://schemas.microsoft.com/office/drawing/2014/main" id="{BE10FB0D-BEBD-4A3E-961A-E0541DEF64B8}"/>
                </a:ext>
              </a:extLst>
            </p:cNvPr>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8" name="Freeform 420">
              <a:extLst>
                <a:ext uri="{FF2B5EF4-FFF2-40B4-BE49-F238E27FC236}">
                  <a16:creationId xmlns:a16="http://schemas.microsoft.com/office/drawing/2014/main" id="{BAA466D9-DCD4-493F-A20F-31B0139ADD38}"/>
                </a:ext>
              </a:extLst>
            </p:cNvPr>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49" name="Freeform 421">
              <a:extLst>
                <a:ext uri="{FF2B5EF4-FFF2-40B4-BE49-F238E27FC236}">
                  <a16:creationId xmlns:a16="http://schemas.microsoft.com/office/drawing/2014/main" id="{CD87435B-BBB9-4EF9-8491-187FE46E88C9}"/>
                </a:ext>
              </a:extLst>
            </p:cNvPr>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0" name="Freeform 422">
              <a:extLst>
                <a:ext uri="{FF2B5EF4-FFF2-40B4-BE49-F238E27FC236}">
                  <a16:creationId xmlns:a16="http://schemas.microsoft.com/office/drawing/2014/main" id="{5DB1BC92-D444-4783-A677-013A143FBD2B}"/>
                </a:ext>
              </a:extLst>
            </p:cNvPr>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1" name="Freeform 423">
              <a:extLst>
                <a:ext uri="{FF2B5EF4-FFF2-40B4-BE49-F238E27FC236}">
                  <a16:creationId xmlns:a16="http://schemas.microsoft.com/office/drawing/2014/main" id="{27D27BCA-0985-4398-8BD7-A5A6946EF85B}"/>
                </a:ext>
              </a:extLst>
            </p:cNvPr>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2" name="Freeform 424">
              <a:extLst>
                <a:ext uri="{FF2B5EF4-FFF2-40B4-BE49-F238E27FC236}">
                  <a16:creationId xmlns:a16="http://schemas.microsoft.com/office/drawing/2014/main" id="{5F213C42-51BE-4485-ACB9-622663FEC441}"/>
                </a:ext>
              </a:extLst>
            </p:cNvPr>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3" name="Freeform 425">
              <a:extLst>
                <a:ext uri="{FF2B5EF4-FFF2-40B4-BE49-F238E27FC236}">
                  <a16:creationId xmlns:a16="http://schemas.microsoft.com/office/drawing/2014/main" id="{9CF3773F-D72D-4D73-91E7-A6E6AC82E83D}"/>
                </a:ext>
              </a:extLst>
            </p:cNvPr>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4" name="Freeform 426">
              <a:extLst>
                <a:ext uri="{FF2B5EF4-FFF2-40B4-BE49-F238E27FC236}">
                  <a16:creationId xmlns:a16="http://schemas.microsoft.com/office/drawing/2014/main" id="{A928307A-EC18-4EC5-91B6-AD44C1518734}"/>
                </a:ext>
              </a:extLst>
            </p:cNvPr>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5" name="Freeform 427">
              <a:extLst>
                <a:ext uri="{FF2B5EF4-FFF2-40B4-BE49-F238E27FC236}">
                  <a16:creationId xmlns:a16="http://schemas.microsoft.com/office/drawing/2014/main" id="{56F4710B-90F2-41D0-9A3C-D810BFC31991}"/>
                </a:ext>
              </a:extLst>
            </p:cNvPr>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6" name="Freeform 428">
              <a:extLst>
                <a:ext uri="{FF2B5EF4-FFF2-40B4-BE49-F238E27FC236}">
                  <a16:creationId xmlns:a16="http://schemas.microsoft.com/office/drawing/2014/main" id="{C8B3646C-15CA-4629-9188-BA24F6E37CA0}"/>
                </a:ext>
              </a:extLst>
            </p:cNvPr>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7" name="Freeform 429">
              <a:extLst>
                <a:ext uri="{FF2B5EF4-FFF2-40B4-BE49-F238E27FC236}">
                  <a16:creationId xmlns:a16="http://schemas.microsoft.com/office/drawing/2014/main" id="{75BBEE51-3698-4EE8-AE27-561338E8945C}"/>
                </a:ext>
              </a:extLst>
            </p:cNvPr>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8" name="Freeform 430">
              <a:extLst>
                <a:ext uri="{FF2B5EF4-FFF2-40B4-BE49-F238E27FC236}">
                  <a16:creationId xmlns:a16="http://schemas.microsoft.com/office/drawing/2014/main" id="{AEAEB976-C8D6-411D-B877-5FD16CFD53AB}"/>
                </a:ext>
              </a:extLst>
            </p:cNvPr>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59" name="Freeform 431">
              <a:extLst>
                <a:ext uri="{FF2B5EF4-FFF2-40B4-BE49-F238E27FC236}">
                  <a16:creationId xmlns:a16="http://schemas.microsoft.com/office/drawing/2014/main" id="{8020FBF0-8EDF-4A1B-AE75-26A9293DC254}"/>
                </a:ext>
              </a:extLst>
            </p:cNvPr>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0" name="Freeform 432">
              <a:extLst>
                <a:ext uri="{FF2B5EF4-FFF2-40B4-BE49-F238E27FC236}">
                  <a16:creationId xmlns:a16="http://schemas.microsoft.com/office/drawing/2014/main" id="{3CD1DEE2-3050-4D56-9395-B6608B54D9F8}"/>
                </a:ext>
              </a:extLst>
            </p:cNvPr>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1" name="Freeform 433">
              <a:extLst>
                <a:ext uri="{FF2B5EF4-FFF2-40B4-BE49-F238E27FC236}">
                  <a16:creationId xmlns:a16="http://schemas.microsoft.com/office/drawing/2014/main" id="{13104626-AA76-4A59-B960-C30250BC8E0B}"/>
                </a:ext>
              </a:extLst>
            </p:cNvPr>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2" name="Freeform 434">
              <a:extLst>
                <a:ext uri="{FF2B5EF4-FFF2-40B4-BE49-F238E27FC236}">
                  <a16:creationId xmlns:a16="http://schemas.microsoft.com/office/drawing/2014/main" id="{940C62FF-51A8-4A03-9D78-77A92F44BF7E}"/>
                </a:ext>
              </a:extLst>
            </p:cNvPr>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3" name="Freeform 435">
              <a:extLst>
                <a:ext uri="{FF2B5EF4-FFF2-40B4-BE49-F238E27FC236}">
                  <a16:creationId xmlns:a16="http://schemas.microsoft.com/office/drawing/2014/main" id="{C038D073-A764-4ED6-A970-EF2E4A04A46D}"/>
                </a:ext>
              </a:extLst>
            </p:cNvPr>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4" name="Freeform 436">
              <a:extLst>
                <a:ext uri="{FF2B5EF4-FFF2-40B4-BE49-F238E27FC236}">
                  <a16:creationId xmlns:a16="http://schemas.microsoft.com/office/drawing/2014/main" id="{F02E9083-9A5F-4E3C-932B-C487BC681C36}"/>
                </a:ext>
              </a:extLst>
            </p:cNvPr>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5" name="Freeform 437">
              <a:extLst>
                <a:ext uri="{FF2B5EF4-FFF2-40B4-BE49-F238E27FC236}">
                  <a16:creationId xmlns:a16="http://schemas.microsoft.com/office/drawing/2014/main" id="{96929B33-F425-4E64-9598-A5D8A86F4955}"/>
                </a:ext>
              </a:extLst>
            </p:cNvPr>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6" name="Freeform 438">
              <a:extLst>
                <a:ext uri="{FF2B5EF4-FFF2-40B4-BE49-F238E27FC236}">
                  <a16:creationId xmlns:a16="http://schemas.microsoft.com/office/drawing/2014/main" id="{AE16D2F2-AB8E-4DA1-A84B-B0D74095DE87}"/>
                </a:ext>
              </a:extLst>
            </p:cNvPr>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7" name="Freeform 439">
              <a:extLst>
                <a:ext uri="{FF2B5EF4-FFF2-40B4-BE49-F238E27FC236}">
                  <a16:creationId xmlns:a16="http://schemas.microsoft.com/office/drawing/2014/main" id="{83713D52-6922-440D-9C62-1ED4720C6A98}"/>
                </a:ext>
              </a:extLst>
            </p:cNvPr>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8" name="Freeform 440">
              <a:extLst>
                <a:ext uri="{FF2B5EF4-FFF2-40B4-BE49-F238E27FC236}">
                  <a16:creationId xmlns:a16="http://schemas.microsoft.com/office/drawing/2014/main" id="{B3DA5042-9E1A-44ED-A853-2720BFBECF65}"/>
                </a:ext>
              </a:extLst>
            </p:cNvPr>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69" name="Freeform 441">
              <a:extLst>
                <a:ext uri="{FF2B5EF4-FFF2-40B4-BE49-F238E27FC236}">
                  <a16:creationId xmlns:a16="http://schemas.microsoft.com/office/drawing/2014/main" id="{2C88CA88-BFE1-4F08-B534-337F6D336518}"/>
                </a:ext>
              </a:extLst>
            </p:cNvPr>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0" name="Freeform 442">
              <a:extLst>
                <a:ext uri="{FF2B5EF4-FFF2-40B4-BE49-F238E27FC236}">
                  <a16:creationId xmlns:a16="http://schemas.microsoft.com/office/drawing/2014/main" id="{3FAA80D3-CB0B-4BA2-B62C-8F69F30DD291}"/>
                </a:ext>
              </a:extLst>
            </p:cNvPr>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1" name="Freeform 443">
              <a:extLst>
                <a:ext uri="{FF2B5EF4-FFF2-40B4-BE49-F238E27FC236}">
                  <a16:creationId xmlns:a16="http://schemas.microsoft.com/office/drawing/2014/main" id="{53DF6C1A-7468-4D14-B0B0-04F3C587935E}"/>
                </a:ext>
              </a:extLst>
            </p:cNvPr>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2" name="Freeform 444">
              <a:extLst>
                <a:ext uri="{FF2B5EF4-FFF2-40B4-BE49-F238E27FC236}">
                  <a16:creationId xmlns:a16="http://schemas.microsoft.com/office/drawing/2014/main" id="{ECAE51FE-B0F4-4867-82A0-B7E3340972EB}"/>
                </a:ext>
              </a:extLst>
            </p:cNvPr>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3" name="Freeform 445">
              <a:extLst>
                <a:ext uri="{FF2B5EF4-FFF2-40B4-BE49-F238E27FC236}">
                  <a16:creationId xmlns:a16="http://schemas.microsoft.com/office/drawing/2014/main" id="{F90E5743-E309-427B-ADB1-164C90C083EB}"/>
                </a:ext>
              </a:extLst>
            </p:cNvPr>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4" name="Freeform 446">
              <a:extLst>
                <a:ext uri="{FF2B5EF4-FFF2-40B4-BE49-F238E27FC236}">
                  <a16:creationId xmlns:a16="http://schemas.microsoft.com/office/drawing/2014/main" id="{08E02238-8972-41AA-9105-998AE3A7C199}"/>
                </a:ext>
              </a:extLst>
            </p:cNvPr>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5" name="Freeform 447">
              <a:extLst>
                <a:ext uri="{FF2B5EF4-FFF2-40B4-BE49-F238E27FC236}">
                  <a16:creationId xmlns:a16="http://schemas.microsoft.com/office/drawing/2014/main" id="{BB60CCDB-7B7E-4898-A391-FBBA26DB12B6}"/>
                </a:ext>
              </a:extLst>
            </p:cNvPr>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6" name="Freeform 448">
              <a:extLst>
                <a:ext uri="{FF2B5EF4-FFF2-40B4-BE49-F238E27FC236}">
                  <a16:creationId xmlns:a16="http://schemas.microsoft.com/office/drawing/2014/main" id="{CB312623-CB1C-4AC0-9293-EA40B8883DBC}"/>
                </a:ext>
              </a:extLst>
            </p:cNvPr>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7" name="Freeform 449">
              <a:extLst>
                <a:ext uri="{FF2B5EF4-FFF2-40B4-BE49-F238E27FC236}">
                  <a16:creationId xmlns:a16="http://schemas.microsoft.com/office/drawing/2014/main" id="{D51B0C80-11FA-4AD0-92B1-0435B4376B56}"/>
                </a:ext>
              </a:extLst>
            </p:cNvPr>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8" name="Freeform 450">
              <a:extLst>
                <a:ext uri="{FF2B5EF4-FFF2-40B4-BE49-F238E27FC236}">
                  <a16:creationId xmlns:a16="http://schemas.microsoft.com/office/drawing/2014/main" id="{0440411A-C239-4A7D-AFD7-53E49631C5B4}"/>
                </a:ext>
              </a:extLst>
            </p:cNvPr>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79" name="Freeform 451">
              <a:extLst>
                <a:ext uri="{FF2B5EF4-FFF2-40B4-BE49-F238E27FC236}">
                  <a16:creationId xmlns:a16="http://schemas.microsoft.com/office/drawing/2014/main" id="{547B8ACE-54AF-4DFE-8221-DDF64F10B83E}"/>
                </a:ext>
              </a:extLst>
            </p:cNvPr>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0" name="Freeform 452">
              <a:extLst>
                <a:ext uri="{FF2B5EF4-FFF2-40B4-BE49-F238E27FC236}">
                  <a16:creationId xmlns:a16="http://schemas.microsoft.com/office/drawing/2014/main" id="{6C84AD7F-656D-4FF9-AE1A-1848C325AC71}"/>
                </a:ext>
              </a:extLst>
            </p:cNvPr>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1" name="Freeform 453">
              <a:extLst>
                <a:ext uri="{FF2B5EF4-FFF2-40B4-BE49-F238E27FC236}">
                  <a16:creationId xmlns:a16="http://schemas.microsoft.com/office/drawing/2014/main" id="{745A93D7-575D-4A0F-B3CA-FC4B00ADBA18}"/>
                </a:ext>
              </a:extLst>
            </p:cNvPr>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2" name="Freeform 454">
              <a:extLst>
                <a:ext uri="{FF2B5EF4-FFF2-40B4-BE49-F238E27FC236}">
                  <a16:creationId xmlns:a16="http://schemas.microsoft.com/office/drawing/2014/main" id="{705AF8AF-2F92-4EF0-9D24-EC20A8199B99}"/>
                </a:ext>
              </a:extLst>
            </p:cNvPr>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3" name="Freeform 455">
              <a:extLst>
                <a:ext uri="{FF2B5EF4-FFF2-40B4-BE49-F238E27FC236}">
                  <a16:creationId xmlns:a16="http://schemas.microsoft.com/office/drawing/2014/main" id="{45D028F1-B363-4EBF-8780-3EEDF111C751}"/>
                </a:ext>
              </a:extLst>
            </p:cNvPr>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4" name="Freeform 456">
              <a:extLst>
                <a:ext uri="{FF2B5EF4-FFF2-40B4-BE49-F238E27FC236}">
                  <a16:creationId xmlns:a16="http://schemas.microsoft.com/office/drawing/2014/main" id="{DC6C7E7F-9DDC-466A-A15A-27FFAD4F6515}"/>
                </a:ext>
              </a:extLst>
            </p:cNvPr>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5" name="Freeform 457">
              <a:extLst>
                <a:ext uri="{FF2B5EF4-FFF2-40B4-BE49-F238E27FC236}">
                  <a16:creationId xmlns:a16="http://schemas.microsoft.com/office/drawing/2014/main" id="{181FFD35-6895-405A-9236-4CDD6F3B08F8}"/>
                </a:ext>
              </a:extLst>
            </p:cNvPr>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6" name="Freeform 458">
              <a:extLst>
                <a:ext uri="{FF2B5EF4-FFF2-40B4-BE49-F238E27FC236}">
                  <a16:creationId xmlns:a16="http://schemas.microsoft.com/office/drawing/2014/main" id="{DC9DD17C-2643-45BA-BD41-7B3598A3CBE9}"/>
                </a:ext>
              </a:extLst>
            </p:cNvPr>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7" name="Freeform 459">
              <a:extLst>
                <a:ext uri="{FF2B5EF4-FFF2-40B4-BE49-F238E27FC236}">
                  <a16:creationId xmlns:a16="http://schemas.microsoft.com/office/drawing/2014/main" id="{C6BDA82D-70E6-4D5B-AA9F-2D2DC44249B0}"/>
                </a:ext>
              </a:extLst>
            </p:cNvPr>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8" name="Freeform 460">
              <a:extLst>
                <a:ext uri="{FF2B5EF4-FFF2-40B4-BE49-F238E27FC236}">
                  <a16:creationId xmlns:a16="http://schemas.microsoft.com/office/drawing/2014/main" id="{D51EB2DF-4D87-42E3-9E39-8160C80CE1C6}"/>
                </a:ext>
              </a:extLst>
            </p:cNvPr>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89" name="Freeform 461">
              <a:extLst>
                <a:ext uri="{FF2B5EF4-FFF2-40B4-BE49-F238E27FC236}">
                  <a16:creationId xmlns:a16="http://schemas.microsoft.com/office/drawing/2014/main" id="{C2D71D2F-50FA-4921-8E50-4371D10F127B}"/>
                </a:ext>
              </a:extLst>
            </p:cNvPr>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0" name="Freeform 462">
              <a:extLst>
                <a:ext uri="{FF2B5EF4-FFF2-40B4-BE49-F238E27FC236}">
                  <a16:creationId xmlns:a16="http://schemas.microsoft.com/office/drawing/2014/main" id="{C06321EC-630D-4BBF-8630-BB360102C2A6}"/>
                </a:ext>
              </a:extLst>
            </p:cNvPr>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1" name="Freeform 463">
              <a:extLst>
                <a:ext uri="{FF2B5EF4-FFF2-40B4-BE49-F238E27FC236}">
                  <a16:creationId xmlns:a16="http://schemas.microsoft.com/office/drawing/2014/main" id="{416CCA31-325C-419C-9D5F-554D105709F1}"/>
                </a:ext>
              </a:extLst>
            </p:cNvPr>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2" name="Freeform 464">
              <a:extLst>
                <a:ext uri="{FF2B5EF4-FFF2-40B4-BE49-F238E27FC236}">
                  <a16:creationId xmlns:a16="http://schemas.microsoft.com/office/drawing/2014/main" id="{F27431F6-925D-414C-A862-D7B7B53B8BFE}"/>
                </a:ext>
              </a:extLst>
            </p:cNvPr>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3" name="Freeform 465">
              <a:extLst>
                <a:ext uri="{FF2B5EF4-FFF2-40B4-BE49-F238E27FC236}">
                  <a16:creationId xmlns:a16="http://schemas.microsoft.com/office/drawing/2014/main" id="{662A4E32-91CD-416A-B134-8E5997A3C2DE}"/>
                </a:ext>
              </a:extLst>
            </p:cNvPr>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4" name="Freeform 466">
              <a:extLst>
                <a:ext uri="{FF2B5EF4-FFF2-40B4-BE49-F238E27FC236}">
                  <a16:creationId xmlns:a16="http://schemas.microsoft.com/office/drawing/2014/main" id="{A813A80C-7F11-4A65-8CEC-3C51F9A3D1F7}"/>
                </a:ext>
              </a:extLst>
            </p:cNvPr>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5" name="Freeform 467">
              <a:extLst>
                <a:ext uri="{FF2B5EF4-FFF2-40B4-BE49-F238E27FC236}">
                  <a16:creationId xmlns:a16="http://schemas.microsoft.com/office/drawing/2014/main" id="{20A9D529-1D95-4F78-A41C-B9416CE91D36}"/>
                </a:ext>
              </a:extLst>
            </p:cNvPr>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6" name="Freeform 468">
              <a:extLst>
                <a:ext uri="{FF2B5EF4-FFF2-40B4-BE49-F238E27FC236}">
                  <a16:creationId xmlns:a16="http://schemas.microsoft.com/office/drawing/2014/main" id="{552E6D43-8F19-4E24-A369-28486B507331}"/>
                </a:ext>
              </a:extLst>
            </p:cNvPr>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7" name="Freeform 469">
              <a:extLst>
                <a:ext uri="{FF2B5EF4-FFF2-40B4-BE49-F238E27FC236}">
                  <a16:creationId xmlns:a16="http://schemas.microsoft.com/office/drawing/2014/main" id="{4E831A92-A4DF-4610-B729-C93E34AF250B}"/>
                </a:ext>
              </a:extLst>
            </p:cNvPr>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8" name="Freeform 470">
              <a:extLst>
                <a:ext uri="{FF2B5EF4-FFF2-40B4-BE49-F238E27FC236}">
                  <a16:creationId xmlns:a16="http://schemas.microsoft.com/office/drawing/2014/main" id="{2F71DC5E-8A7D-4412-8CFE-F9B60180CE58}"/>
                </a:ext>
              </a:extLst>
            </p:cNvPr>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499" name="Freeform 471">
              <a:extLst>
                <a:ext uri="{FF2B5EF4-FFF2-40B4-BE49-F238E27FC236}">
                  <a16:creationId xmlns:a16="http://schemas.microsoft.com/office/drawing/2014/main" id="{B2ED9019-F474-4904-8BD3-3BC499B4DE70}"/>
                </a:ext>
              </a:extLst>
            </p:cNvPr>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0" name="Freeform 472">
              <a:extLst>
                <a:ext uri="{FF2B5EF4-FFF2-40B4-BE49-F238E27FC236}">
                  <a16:creationId xmlns:a16="http://schemas.microsoft.com/office/drawing/2014/main" id="{A05BAFCA-D6F2-4743-AECC-ADDB949D220A}"/>
                </a:ext>
              </a:extLst>
            </p:cNvPr>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1" name="Freeform 473">
              <a:extLst>
                <a:ext uri="{FF2B5EF4-FFF2-40B4-BE49-F238E27FC236}">
                  <a16:creationId xmlns:a16="http://schemas.microsoft.com/office/drawing/2014/main" id="{527FCA10-4E0D-43C6-A8AC-B074461AE2A7}"/>
                </a:ext>
              </a:extLst>
            </p:cNvPr>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2" name="Freeform 474">
              <a:extLst>
                <a:ext uri="{FF2B5EF4-FFF2-40B4-BE49-F238E27FC236}">
                  <a16:creationId xmlns:a16="http://schemas.microsoft.com/office/drawing/2014/main" id="{8BCA7039-F369-40E8-9678-91F142500144}"/>
                </a:ext>
              </a:extLst>
            </p:cNvPr>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3" name="Freeform 475">
              <a:extLst>
                <a:ext uri="{FF2B5EF4-FFF2-40B4-BE49-F238E27FC236}">
                  <a16:creationId xmlns:a16="http://schemas.microsoft.com/office/drawing/2014/main" id="{77141AFD-3F2D-485C-BA3D-1BB30B6C3C71}"/>
                </a:ext>
              </a:extLst>
            </p:cNvPr>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4" name="Freeform 476">
              <a:extLst>
                <a:ext uri="{FF2B5EF4-FFF2-40B4-BE49-F238E27FC236}">
                  <a16:creationId xmlns:a16="http://schemas.microsoft.com/office/drawing/2014/main" id="{D1F99063-1B42-4D29-955D-F344E33F43DC}"/>
                </a:ext>
              </a:extLst>
            </p:cNvPr>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5" name="Freeform 477">
              <a:extLst>
                <a:ext uri="{FF2B5EF4-FFF2-40B4-BE49-F238E27FC236}">
                  <a16:creationId xmlns:a16="http://schemas.microsoft.com/office/drawing/2014/main" id="{8DEA5A70-4901-4D1F-B032-7AC6888DF736}"/>
                </a:ext>
              </a:extLst>
            </p:cNvPr>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6" name="Freeform 478">
              <a:extLst>
                <a:ext uri="{FF2B5EF4-FFF2-40B4-BE49-F238E27FC236}">
                  <a16:creationId xmlns:a16="http://schemas.microsoft.com/office/drawing/2014/main" id="{3F73DECD-D4AF-4AC7-84A8-8B8D28CCD077}"/>
                </a:ext>
              </a:extLst>
            </p:cNvPr>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7" name="Freeform 479">
              <a:extLst>
                <a:ext uri="{FF2B5EF4-FFF2-40B4-BE49-F238E27FC236}">
                  <a16:creationId xmlns:a16="http://schemas.microsoft.com/office/drawing/2014/main" id="{34EDE118-C4F0-41C3-AF6C-BA4EFB2362D5}"/>
                </a:ext>
              </a:extLst>
            </p:cNvPr>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8" name="Freeform 480">
              <a:extLst>
                <a:ext uri="{FF2B5EF4-FFF2-40B4-BE49-F238E27FC236}">
                  <a16:creationId xmlns:a16="http://schemas.microsoft.com/office/drawing/2014/main" id="{D3E83A02-4220-4BF0-A457-E5415BAA056C}"/>
                </a:ext>
              </a:extLst>
            </p:cNvPr>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09" name="Freeform 481">
              <a:extLst>
                <a:ext uri="{FF2B5EF4-FFF2-40B4-BE49-F238E27FC236}">
                  <a16:creationId xmlns:a16="http://schemas.microsoft.com/office/drawing/2014/main" id="{37EA31F5-14E5-47FF-A19E-6BE9D9F5FAE2}"/>
                </a:ext>
              </a:extLst>
            </p:cNvPr>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0" name="Freeform 482">
              <a:extLst>
                <a:ext uri="{FF2B5EF4-FFF2-40B4-BE49-F238E27FC236}">
                  <a16:creationId xmlns:a16="http://schemas.microsoft.com/office/drawing/2014/main" id="{A37A3435-F9CA-49A4-9EAC-DF60FA90CCD8}"/>
                </a:ext>
              </a:extLst>
            </p:cNvPr>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1" name="Freeform 483">
              <a:extLst>
                <a:ext uri="{FF2B5EF4-FFF2-40B4-BE49-F238E27FC236}">
                  <a16:creationId xmlns:a16="http://schemas.microsoft.com/office/drawing/2014/main" id="{7D681356-63FD-4283-9DC6-96FD13772F5B}"/>
                </a:ext>
              </a:extLst>
            </p:cNvPr>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2" name="Freeform 484">
              <a:extLst>
                <a:ext uri="{FF2B5EF4-FFF2-40B4-BE49-F238E27FC236}">
                  <a16:creationId xmlns:a16="http://schemas.microsoft.com/office/drawing/2014/main" id="{5FEECC40-D7B0-4AC5-BABE-0DAC4C8E1984}"/>
                </a:ext>
              </a:extLst>
            </p:cNvPr>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3" name="Freeform 485">
              <a:extLst>
                <a:ext uri="{FF2B5EF4-FFF2-40B4-BE49-F238E27FC236}">
                  <a16:creationId xmlns:a16="http://schemas.microsoft.com/office/drawing/2014/main" id="{0960CF48-4D9F-48E9-B9D3-85C029297C8B}"/>
                </a:ext>
              </a:extLst>
            </p:cNvPr>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4" name="Freeform 486">
              <a:extLst>
                <a:ext uri="{FF2B5EF4-FFF2-40B4-BE49-F238E27FC236}">
                  <a16:creationId xmlns:a16="http://schemas.microsoft.com/office/drawing/2014/main" id="{F7B3B113-871D-40F4-8167-4B5873F70F00}"/>
                </a:ext>
              </a:extLst>
            </p:cNvPr>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5" name="Freeform 487">
              <a:extLst>
                <a:ext uri="{FF2B5EF4-FFF2-40B4-BE49-F238E27FC236}">
                  <a16:creationId xmlns:a16="http://schemas.microsoft.com/office/drawing/2014/main" id="{6BAAD187-860B-4598-8A63-54E470784B48}"/>
                </a:ext>
              </a:extLst>
            </p:cNvPr>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6" name="Freeform 488">
              <a:extLst>
                <a:ext uri="{FF2B5EF4-FFF2-40B4-BE49-F238E27FC236}">
                  <a16:creationId xmlns:a16="http://schemas.microsoft.com/office/drawing/2014/main" id="{A6816C96-7E5C-4E5B-AF3B-9475F53B6DDD}"/>
                </a:ext>
              </a:extLst>
            </p:cNvPr>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7" name="Freeform 489">
              <a:extLst>
                <a:ext uri="{FF2B5EF4-FFF2-40B4-BE49-F238E27FC236}">
                  <a16:creationId xmlns:a16="http://schemas.microsoft.com/office/drawing/2014/main" id="{A7A46728-7D0F-4BE0-8DEC-F38E970E72E9}"/>
                </a:ext>
              </a:extLst>
            </p:cNvPr>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8" name="Freeform 490">
              <a:extLst>
                <a:ext uri="{FF2B5EF4-FFF2-40B4-BE49-F238E27FC236}">
                  <a16:creationId xmlns:a16="http://schemas.microsoft.com/office/drawing/2014/main" id="{2C6145F6-D754-4743-AD3C-491A4F87D9D5}"/>
                </a:ext>
              </a:extLst>
            </p:cNvPr>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19" name="Freeform 491">
              <a:extLst>
                <a:ext uri="{FF2B5EF4-FFF2-40B4-BE49-F238E27FC236}">
                  <a16:creationId xmlns:a16="http://schemas.microsoft.com/office/drawing/2014/main" id="{726FFAB3-E58C-40FC-8B30-1D039C05B59E}"/>
                </a:ext>
              </a:extLst>
            </p:cNvPr>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0" name="Freeform 492">
              <a:extLst>
                <a:ext uri="{FF2B5EF4-FFF2-40B4-BE49-F238E27FC236}">
                  <a16:creationId xmlns:a16="http://schemas.microsoft.com/office/drawing/2014/main" id="{323B05B6-B86A-437D-86D8-58BBEB0E203F}"/>
                </a:ext>
              </a:extLst>
            </p:cNvPr>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1" name="Freeform 493">
              <a:extLst>
                <a:ext uri="{FF2B5EF4-FFF2-40B4-BE49-F238E27FC236}">
                  <a16:creationId xmlns:a16="http://schemas.microsoft.com/office/drawing/2014/main" id="{526355EE-CC61-40B4-9E07-12C801CC0657}"/>
                </a:ext>
              </a:extLst>
            </p:cNvPr>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2" name="Freeform 494">
              <a:extLst>
                <a:ext uri="{FF2B5EF4-FFF2-40B4-BE49-F238E27FC236}">
                  <a16:creationId xmlns:a16="http://schemas.microsoft.com/office/drawing/2014/main" id="{5EC766DB-E3AC-4EA9-96C9-8AA5AD6921E2}"/>
                </a:ext>
              </a:extLst>
            </p:cNvPr>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3" name="Freeform 495">
              <a:extLst>
                <a:ext uri="{FF2B5EF4-FFF2-40B4-BE49-F238E27FC236}">
                  <a16:creationId xmlns:a16="http://schemas.microsoft.com/office/drawing/2014/main" id="{37396E9E-1DA3-4C5E-BA0F-A170FF2E2906}"/>
                </a:ext>
              </a:extLst>
            </p:cNvPr>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4" name="Freeform 496">
              <a:extLst>
                <a:ext uri="{FF2B5EF4-FFF2-40B4-BE49-F238E27FC236}">
                  <a16:creationId xmlns:a16="http://schemas.microsoft.com/office/drawing/2014/main" id="{0B39A323-F45B-4120-9564-E3E751A2C71F}"/>
                </a:ext>
              </a:extLst>
            </p:cNvPr>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5" name="Freeform 497">
              <a:extLst>
                <a:ext uri="{FF2B5EF4-FFF2-40B4-BE49-F238E27FC236}">
                  <a16:creationId xmlns:a16="http://schemas.microsoft.com/office/drawing/2014/main" id="{89A7F984-1BF3-4FF0-88F6-A075A9748DB4}"/>
                </a:ext>
              </a:extLst>
            </p:cNvPr>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6" name="Freeform 498">
              <a:extLst>
                <a:ext uri="{FF2B5EF4-FFF2-40B4-BE49-F238E27FC236}">
                  <a16:creationId xmlns:a16="http://schemas.microsoft.com/office/drawing/2014/main" id="{3A08C0D0-0B1B-43A2-BA30-DE195F1CD414}"/>
                </a:ext>
              </a:extLst>
            </p:cNvPr>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7" name="Freeform 499">
              <a:extLst>
                <a:ext uri="{FF2B5EF4-FFF2-40B4-BE49-F238E27FC236}">
                  <a16:creationId xmlns:a16="http://schemas.microsoft.com/office/drawing/2014/main" id="{5CED0DDD-1805-4015-A2BB-E774F4ED5A12}"/>
                </a:ext>
              </a:extLst>
            </p:cNvPr>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8" name="Freeform 500">
              <a:extLst>
                <a:ext uri="{FF2B5EF4-FFF2-40B4-BE49-F238E27FC236}">
                  <a16:creationId xmlns:a16="http://schemas.microsoft.com/office/drawing/2014/main" id="{C7FD9FC9-C9D4-4FDD-9862-40D46E31A81C}"/>
                </a:ext>
              </a:extLst>
            </p:cNvPr>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29" name="Freeform 501">
              <a:extLst>
                <a:ext uri="{FF2B5EF4-FFF2-40B4-BE49-F238E27FC236}">
                  <a16:creationId xmlns:a16="http://schemas.microsoft.com/office/drawing/2014/main" id="{70FAF54C-F258-4624-AD26-1C2D821A183F}"/>
                </a:ext>
              </a:extLst>
            </p:cNvPr>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0" name="Freeform 502">
              <a:extLst>
                <a:ext uri="{FF2B5EF4-FFF2-40B4-BE49-F238E27FC236}">
                  <a16:creationId xmlns:a16="http://schemas.microsoft.com/office/drawing/2014/main" id="{A1FDD80B-BA6A-4218-BACC-7C0D0D25B1AA}"/>
                </a:ext>
              </a:extLst>
            </p:cNvPr>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1" name="Freeform 503">
              <a:extLst>
                <a:ext uri="{FF2B5EF4-FFF2-40B4-BE49-F238E27FC236}">
                  <a16:creationId xmlns:a16="http://schemas.microsoft.com/office/drawing/2014/main" id="{866B52F0-B5A6-44BB-ABB9-279677615556}"/>
                </a:ext>
              </a:extLst>
            </p:cNvPr>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2" name="Freeform 504">
              <a:extLst>
                <a:ext uri="{FF2B5EF4-FFF2-40B4-BE49-F238E27FC236}">
                  <a16:creationId xmlns:a16="http://schemas.microsoft.com/office/drawing/2014/main" id="{6F64CCE1-CF91-42BB-8356-9A85D5D6E61B}"/>
                </a:ext>
              </a:extLst>
            </p:cNvPr>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3" name="Freeform 505">
              <a:extLst>
                <a:ext uri="{FF2B5EF4-FFF2-40B4-BE49-F238E27FC236}">
                  <a16:creationId xmlns:a16="http://schemas.microsoft.com/office/drawing/2014/main" id="{0C9D0BA2-CB2B-495E-9D8D-4252C95CA619}"/>
                </a:ext>
              </a:extLst>
            </p:cNvPr>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4" name="Freeform 506">
              <a:extLst>
                <a:ext uri="{FF2B5EF4-FFF2-40B4-BE49-F238E27FC236}">
                  <a16:creationId xmlns:a16="http://schemas.microsoft.com/office/drawing/2014/main" id="{5CF84A58-29FA-4854-870F-614F660DEF79}"/>
                </a:ext>
              </a:extLst>
            </p:cNvPr>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5" name="Freeform 507">
              <a:extLst>
                <a:ext uri="{FF2B5EF4-FFF2-40B4-BE49-F238E27FC236}">
                  <a16:creationId xmlns:a16="http://schemas.microsoft.com/office/drawing/2014/main" id="{11D50D6E-BC12-490E-98DB-1CA226FCFAAE}"/>
                </a:ext>
              </a:extLst>
            </p:cNvPr>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6" name="Freeform 508">
              <a:extLst>
                <a:ext uri="{FF2B5EF4-FFF2-40B4-BE49-F238E27FC236}">
                  <a16:creationId xmlns:a16="http://schemas.microsoft.com/office/drawing/2014/main" id="{7EF5E33C-F1DE-41AF-8D67-AA4EFBEC2A53}"/>
                </a:ext>
              </a:extLst>
            </p:cNvPr>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7" name="Freeform 509">
              <a:extLst>
                <a:ext uri="{FF2B5EF4-FFF2-40B4-BE49-F238E27FC236}">
                  <a16:creationId xmlns:a16="http://schemas.microsoft.com/office/drawing/2014/main" id="{07B03586-5E6E-4F4A-83AC-AA6CD8BAD5D2}"/>
                </a:ext>
              </a:extLst>
            </p:cNvPr>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8" name="Freeform 510">
              <a:extLst>
                <a:ext uri="{FF2B5EF4-FFF2-40B4-BE49-F238E27FC236}">
                  <a16:creationId xmlns:a16="http://schemas.microsoft.com/office/drawing/2014/main" id="{67FB3040-5858-486D-A34B-57618C7173A9}"/>
                </a:ext>
              </a:extLst>
            </p:cNvPr>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39" name="Freeform 511">
              <a:extLst>
                <a:ext uri="{FF2B5EF4-FFF2-40B4-BE49-F238E27FC236}">
                  <a16:creationId xmlns:a16="http://schemas.microsoft.com/office/drawing/2014/main" id="{337F42EE-CDCC-4D86-ACFD-701DB2D8BAB9}"/>
                </a:ext>
              </a:extLst>
            </p:cNvPr>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0" name="Freeform 512">
              <a:extLst>
                <a:ext uri="{FF2B5EF4-FFF2-40B4-BE49-F238E27FC236}">
                  <a16:creationId xmlns:a16="http://schemas.microsoft.com/office/drawing/2014/main" id="{9A409602-94AA-4C34-B232-230895160BE4}"/>
                </a:ext>
              </a:extLst>
            </p:cNvPr>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1" name="Freeform 513">
              <a:extLst>
                <a:ext uri="{FF2B5EF4-FFF2-40B4-BE49-F238E27FC236}">
                  <a16:creationId xmlns:a16="http://schemas.microsoft.com/office/drawing/2014/main" id="{7ECAB547-28BF-485F-A1A9-93B784764EC3}"/>
                </a:ext>
              </a:extLst>
            </p:cNvPr>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2" name="Freeform 514">
              <a:extLst>
                <a:ext uri="{FF2B5EF4-FFF2-40B4-BE49-F238E27FC236}">
                  <a16:creationId xmlns:a16="http://schemas.microsoft.com/office/drawing/2014/main" id="{B55B8423-F3B8-49FD-A30F-947482176899}"/>
                </a:ext>
              </a:extLst>
            </p:cNvPr>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3" name="Freeform 515">
              <a:extLst>
                <a:ext uri="{FF2B5EF4-FFF2-40B4-BE49-F238E27FC236}">
                  <a16:creationId xmlns:a16="http://schemas.microsoft.com/office/drawing/2014/main" id="{43567F9D-FF35-41B1-9E85-7B9FBE243475}"/>
                </a:ext>
              </a:extLst>
            </p:cNvPr>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4" name="Freeform 516">
              <a:extLst>
                <a:ext uri="{FF2B5EF4-FFF2-40B4-BE49-F238E27FC236}">
                  <a16:creationId xmlns:a16="http://schemas.microsoft.com/office/drawing/2014/main" id="{980AA925-1C71-40A2-BC1E-22B36E1E17F6}"/>
                </a:ext>
              </a:extLst>
            </p:cNvPr>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5" name="Freeform 517">
              <a:extLst>
                <a:ext uri="{FF2B5EF4-FFF2-40B4-BE49-F238E27FC236}">
                  <a16:creationId xmlns:a16="http://schemas.microsoft.com/office/drawing/2014/main" id="{AE25EB2A-8FA0-4E2D-AA7F-E7C8D7619783}"/>
                </a:ext>
              </a:extLst>
            </p:cNvPr>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6" name="Rectangle 518">
              <a:extLst>
                <a:ext uri="{FF2B5EF4-FFF2-40B4-BE49-F238E27FC236}">
                  <a16:creationId xmlns:a16="http://schemas.microsoft.com/office/drawing/2014/main" id="{B7919FAE-054B-46B4-AA07-F65B200B90A0}"/>
                </a:ext>
              </a:extLst>
            </p:cNvPr>
            <p:cNvSpPr>
              <a:spLocks noChangeArrowheads="1"/>
            </p:cNvSpPr>
            <p:nvPr/>
          </p:nvSpPr>
          <p:spPr bwMode="auto">
            <a:xfrm>
              <a:off x="3862388" y="4106863"/>
              <a:ext cx="1588" cy="6350"/>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7" name="Freeform 519">
              <a:extLst>
                <a:ext uri="{FF2B5EF4-FFF2-40B4-BE49-F238E27FC236}">
                  <a16:creationId xmlns:a16="http://schemas.microsoft.com/office/drawing/2014/main" id="{475FD454-BF64-4F9F-B004-73B6564111FF}"/>
                </a:ext>
              </a:extLst>
            </p:cNvPr>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8" name="Freeform 520">
              <a:extLst>
                <a:ext uri="{FF2B5EF4-FFF2-40B4-BE49-F238E27FC236}">
                  <a16:creationId xmlns:a16="http://schemas.microsoft.com/office/drawing/2014/main" id="{56DD2F22-25AF-4D76-88E1-A5D3F634561E}"/>
                </a:ext>
              </a:extLst>
            </p:cNvPr>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49" name="Freeform 521">
              <a:extLst>
                <a:ext uri="{FF2B5EF4-FFF2-40B4-BE49-F238E27FC236}">
                  <a16:creationId xmlns:a16="http://schemas.microsoft.com/office/drawing/2014/main" id="{188F4F78-2DCD-495B-BAB1-AFD480F6F424}"/>
                </a:ext>
              </a:extLst>
            </p:cNvPr>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0" name="Freeform 522">
              <a:extLst>
                <a:ext uri="{FF2B5EF4-FFF2-40B4-BE49-F238E27FC236}">
                  <a16:creationId xmlns:a16="http://schemas.microsoft.com/office/drawing/2014/main" id="{AC7674DA-A6B3-42F3-820B-4157A0E57385}"/>
                </a:ext>
              </a:extLst>
            </p:cNvPr>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1" name="Freeform 523">
              <a:extLst>
                <a:ext uri="{FF2B5EF4-FFF2-40B4-BE49-F238E27FC236}">
                  <a16:creationId xmlns:a16="http://schemas.microsoft.com/office/drawing/2014/main" id="{A5A9E5B1-B9A0-480D-9A05-54A1DE0D8C6E}"/>
                </a:ext>
              </a:extLst>
            </p:cNvPr>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2" name="Freeform 524">
              <a:extLst>
                <a:ext uri="{FF2B5EF4-FFF2-40B4-BE49-F238E27FC236}">
                  <a16:creationId xmlns:a16="http://schemas.microsoft.com/office/drawing/2014/main" id="{65097174-7BBC-4C0E-A408-DE8678AE4C07}"/>
                </a:ext>
              </a:extLst>
            </p:cNvPr>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3" name="Freeform 525">
              <a:extLst>
                <a:ext uri="{FF2B5EF4-FFF2-40B4-BE49-F238E27FC236}">
                  <a16:creationId xmlns:a16="http://schemas.microsoft.com/office/drawing/2014/main" id="{524B3701-071F-41CE-97DF-4D5ADF91F496}"/>
                </a:ext>
              </a:extLst>
            </p:cNvPr>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4" name="Freeform 526">
              <a:extLst>
                <a:ext uri="{FF2B5EF4-FFF2-40B4-BE49-F238E27FC236}">
                  <a16:creationId xmlns:a16="http://schemas.microsoft.com/office/drawing/2014/main" id="{F7F0C5F7-9DE0-40FD-A0AF-9ACC03418727}"/>
                </a:ext>
              </a:extLst>
            </p:cNvPr>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5" name="Freeform 527">
              <a:extLst>
                <a:ext uri="{FF2B5EF4-FFF2-40B4-BE49-F238E27FC236}">
                  <a16:creationId xmlns:a16="http://schemas.microsoft.com/office/drawing/2014/main" id="{EF6142A9-8C69-4672-98FF-94FE5A11CEC7}"/>
                </a:ext>
              </a:extLst>
            </p:cNvPr>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6" name="Rectangle 528">
              <a:extLst>
                <a:ext uri="{FF2B5EF4-FFF2-40B4-BE49-F238E27FC236}">
                  <a16:creationId xmlns:a16="http://schemas.microsoft.com/office/drawing/2014/main" id="{FB795969-50ED-461C-9F74-B0DE31D6E109}"/>
                </a:ext>
              </a:extLst>
            </p:cNvPr>
            <p:cNvSpPr>
              <a:spLocks noChangeArrowheads="1"/>
            </p:cNvSpPr>
            <p:nvPr/>
          </p:nvSpPr>
          <p:spPr bwMode="auto">
            <a:xfrm>
              <a:off x="3817938" y="3627438"/>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7" name="Freeform 529">
              <a:extLst>
                <a:ext uri="{FF2B5EF4-FFF2-40B4-BE49-F238E27FC236}">
                  <a16:creationId xmlns:a16="http://schemas.microsoft.com/office/drawing/2014/main" id="{C51CCD19-D04F-4EC9-8386-5503122E9EFD}"/>
                </a:ext>
              </a:extLst>
            </p:cNvPr>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8" name="Freeform 530">
              <a:extLst>
                <a:ext uri="{FF2B5EF4-FFF2-40B4-BE49-F238E27FC236}">
                  <a16:creationId xmlns:a16="http://schemas.microsoft.com/office/drawing/2014/main" id="{94367E82-F30F-4484-B850-45D77C38FAD4}"/>
                </a:ext>
              </a:extLst>
            </p:cNvPr>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59" name="Freeform 531">
              <a:extLst>
                <a:ext uri="{FF2B5EF4-FFF2-40B4-BE49-F238E27FC236}">
                  <a16:creationId xmlns:a16="http://schemas.microsoft.com/office/drawing/2014/main" id="{D3C3201A-2A44-477E-9696-5565E8FC73C4}"/>
                </a:ext>
              </a:extLst>
            </p:cNvPr>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0" name="Freeform 532">
              <a:extLst>
                <a:ext uri="{FF2B5EF4-FFF2-40B4-BE49-F238E27FC236}">
                  <a16:creationId xmlns:a16="http://schemas.microsoft.com/office/drawing/2014/main" id="{A31EFCEA-10CD-44F3-95EA-42458F31983C}"/>
                </a:ext>
              </a:extLst>
            </p:cNvPr>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1" name="Freeform 533">
              <a:extLst>
                <a:ext uri="{FF2B5EF4-FFF2-40B4-BE49-F238E27FC236}">
                  <a16:creationId xmlns:a16="http://schemas.microsoft.com/office/drawing/2014/main" id="{D943E49C-948A-43CA-88F3-B7C7CF925B45}"/>
                </a:ext>
              </a:extLst>
            </p:cNvPr>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2" name="Freeform 534">
              <a:extLst>
                <a:ext uri="{FF2B5EF4-FFF2-40B4-BE49-F238E27FC236}">
                  <a16:creationId xmlns:a16="http://schemas.microsoft.com/office/drawing/2014/main" id="{A5892736-2460-4053-8890-0433B1C66D3A}"/>
                </a:ext>
              </a:extLst>
            </p:cNvPr>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3" name="Freeform 535">
              <a:extLst>
                <a:ext uri="{FF2B5EF4-FFF2-40B4-BE49-F238E27FC236}">
                  <a16:creationId xmlns:a16="http://schemas.microsoft.com/office/drawing/2014/main" id="{32F54F4B-5FD4-4FBE-B90D-FD974604CC12}"/>
                </a:ext>
              </a:extLst>
            </p:cNvPr>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4" name="Freeform 536">
              <a:extLst>
                <a:ext uri="{FF2B5EF4-FFF2-40B4-BE49-F238E27FC236}">
                  <a16:creationId xmlns:a16="http://schemas.microsoft.com/office/drawing/2014/main" id="{EADCAAC9-6CB1-4AE3-BFF3-DB68C63D689B}"/>
                </a:ext>
              </a:extLst>
            </p:cNvPr>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5" name="Freeform 537">
              <a:extLst>
                <a:ext uri="{FF2B5EF4-FFF2-40B4-BE49-F238E27FC236}">
                  <a16:creationId xmlns:a16="http://schemas.microsoft.com/office/drawing/2014/main" id="{B8BAB0A5-6437-4F24-845E-51201B86EA02}"/>
                </a:ext>
              </a:extLst>
            </p:cNvPr>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6" name="Freeform 538">
              <a:extLst>
                <a:ext uri="{FF2B5EF4-FFF2-40B4-BE49-F238E27FC236}">
                  <a16:creationId xmlns:a16="http://schemas.microsoft.com/office/drawing/2014/main" id="{FCE7DCF9-307E-4D67-9B20-0B126E08F933}"/>
                </a:ext>
              </a:extLst>
            </p:cNvPr>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7" name="Freeform 539">
              <a:extLst>
                <a:ext uri="{FF2B5EF4-FFF2-40B4-BE49-F238E27FC236}">
                  <a16:creationId xmlns:a16="http://schemas.microsoft.com/office/drawing/2014/main" id="{F8E1B8C8-92E1-45CC-A2E4-27DE367B1F53}"/>
                </a:ext>
              </a:extLst>
            </p:cNvPr>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8" name="Freeform 540">
              <a:extLst>
                <a:ext uri="{FF2B5EF4-FFF2-40B4-BE49-F238E27FC236}">
                  <a16:creationId xmlns:a16="http://schemas.microsoft.com/office/drawing/2014/main" id="{80CA3610-7E84-4B0F-87D1-95C9D9A567F9}"/>
                </a:ext>
              </a:extLst>
            </p:cNvPr>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69" name="Freeform 541">
              <a:extLst>
                <a:ext uri="{FF2B5EF4-FFF2-40B4-BE49-F238E27FC236}">
                  <a16:creationId xmlns:a16="http://schemas.microsoft.com/office/drawing/2014/main" id="{7F6E2175-D211-426C-A204-C5DA7F47BB53}"/>
                </a:ext>
              </a:extLst>
            </p:cNvPr>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0" name="Freeform 542">
              <a:extLst>
                <a:ext uri="{FF2B5EF4-FFF2-40B4-BE49-F238E27FC236}">
                  <a16:creationId xmlns:a16="http://schemas.microsoft.com/office/drawing/2014/main" id="{76E55F5A-6C90-46DC-9942-BE923976EAEB}"/>
                </a:ext>
              </a:extLst>
            </p:cNvPr>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1" name="Freeform 543">
              <a:extLst>
                <a:ext uri="{FF2B5EF4-FFF2-40B4-BE49-F238E27FC236}">
                  <a16:creationId xmlns:a16="http://schemas.microsoft.com/office/drawing/2014/main" id="{206D3C84-7DE0-4A29-A22C-364205CA4043}"/>
                </a:ext>
              </a:extLst>
            </p:cNvPr>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2" name="Freeform 544">
              <a:extLst>
                <a:ext uri="{FF2B5EF4-FFF2-40B4-BE49-F238E27FC236}">
                  <a16:creationId xmlns:a16="http://schemas.microsoft.com/office/drawing/2014/main" id="{ADE51611-2E8C-4D28-8A5A-D83046912651}"/>
                </a:ext>
              </a:extLst>
            </p:cNvPr>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3" name="Freeform 545">
              <a:extLst>
                <a:ext uri="{FF2B5EF4-FFF2-40B4-BE49-F238E27FC236}">
                  <a16:creationId xmlns:a16="http://schemas.microsoft.com/office/drawing/2014/main" id="{910F3D42-7C39-45C7-9A17-BDDD6FD34787}"/>
                </a:ext>
              </a:extLst>
            </p:cNvPr>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4" name="Freeform 546">
              <a:extLst>
                <a:ext uri="{FF2B5EF4-FFF2-40B4-BE49-F238E27FC236}">
                  <a16:creationId xmlns:a16="http://schemas.microsoft.com/office/drawing/2014/main" id="{1A23F6AA-12AC-45B0-8621-8EDE1A619017}"/>
                </a:ext>
              </a:extLst>
            </p:cNvPr>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5" name="Freeform 547">
              <a:extLst>
                <a:ext uri="{FF2B5EF4-FFF2-40B4-BE49-F238E27FC236}">
                  <a16:creationId xmlns:a16="http://schemas.microsoft.com/office/drawing/2014/main" id="{E324245D-2056-4036-9783-24E2AA928B2F}"/>
                </a:ext>
              </a:extLst>
            </p:cNvPr>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6" name="Freeform 548">
              <a:extLst>
                <a:ext uri="{FF2B5EF4-FFF2-40B4-BE49-F238E27FC236}">
                  <a16:creationId xmlns:a16="http://schemas.microsoft.com/office/drawing/2014/main" id="{A267F2A9-30C8-4DEF-BB39-33EB06D2194F}"/>
                </a:ext>
              </a:extLst>
            </p:cNvPr>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7" name="Freeform 549">
              <a:extLst>
                <a:ext uri="{FF2B5EF4-FFF2-40B4-BE49-F238E27FC236}">
                  <a16:creationId xmlns:a16="http://schemas.microsoft.com/office/drawing/2014/main" id="{85DDBCE4-2E3C-42F5-B46B-AA2B1774AC52}"/>
                </a:ext>
              </a:extLst>
            </p:cNvPr>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8" name="Freeform 550">
              <a:extLst>
                <a:ext uri="{FF2B5EF4-FFF2-40B4-BE49-F238E27FC236}">
                  <a16:creationId xmlns:a16="http://schemas.microsoft.com/office/drawing/2014/main" id="{64D8802E-4BC3-43A4-98F0-999E3FC22306}"/>
                </a:ext>
              </a:extLst>
            </p:cNvPr>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79" name="Freeform 551">
              <a:extLst>
                <a:ext uri="{FF2B5EF4-FFF2-40B4-BE49-F238E27FC236}">
                  <a16:creationId xmlns:a16="http://schemas.microsoft.com/office/drawing/2014/main" id="{FDD2E208-4D69-4E42-95CB-D857B92B4C53}"/>
                </a:ext>
              </a:extLst>
            </p:cNvPr>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0" name="Freeform 552">
              <a:extLst>
                <a:ext uri="{FF2B5EF4-FFF2-40B4-BE49-F238E27FC236}">
                  <a16:creationId xmlns:a16="http://schemas.microsoft.com/office/drawing/2014/main" id="{1C2577C3-851E-421D-8632-2E8926B15315}"/>
                </a:ext>
              </a:extLst>
            </p:cNvPr>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1" name="Freeform 553">
              <a:extLst>
                <a:ext uri="{FF2B5EF4-FFF2-40B4-BE49-F238E27FC236}">
                  <a16:creationId xmlns:a16="http://schemas.microsoft.com/office/drawing/2014/main" id="{AD3370BC-C5C1-40A8-9189-239ECC9DF475}"/>
                </a:ext>
              </a:extLst>
            </p:cNvPr>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2" name="Freeform 554">
              <a:extLst>
                <a:ext uri="{FF2B5EF4-FFF2-40B4-BE49-F238E27FC236}">
                  <a16:creationId xmlns:a16="http://schemas.microsoft.com/office/drawing/2014/main" id="{F096FDA5-ECFF-45DF-BA5F-A3531911E796}"/>
                </a:ext>
              </a:extLst>
            </p:cNvPr>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3" name="Freeform 555">
              <a:extLst>
                <a:ext uri="{FF2B5EF4-FFF2-40B4-BE49-F238E27FC236}">
                  <a16:creationId xmlns:a16="http://schemas.microsoft.com/office/drawing/2014/main" id="{F91FE215-6CCC-4201-AFDE-EFE70D34F673}"/>
                </a:ext>
              </a:extLst>
            </p:cNvPr>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4" name="Freeform 556">
              <a:extLst>
                <a:ext uri="{FF2B5EF4-FFF2-40B4-BE49-F238E27FC236}">
                  <a16:creationId xmlns:a16="http://schemas.microsoft.com/office/drawing/2014/main" id="{BD19E9AF-4AD4-4E86-AB3F-50697F1BB759}"/>
                </a:ext>
              </a:extLst>
            </p:cNvPr>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5" name="Freeform 557">
              <a:extLst>
                <a:ext uri="{FF2B5EF4-FFF2-40B4-BE49-F238E27FC236}">
                  <a16:creationId xmlns:a16="http://schemas.microsoft.com/office/drawing/2014/main" id="{C843188E-8766-4CB4-81BB-858E52E339FF}"/>
                </a:ext>
              </a:extLst>
            </p:cNvPr>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6" name="Freeform 558">
              <a:extLst>
                <a:ext uri="{FF2B5EF4-FFF2-40B4-BE49-F238E27FC236}">
                  <a16:creationId xmlns:a16="http://schemas.microsoft.com/office/drawing/2014/main" id="{F0F54D9D-DCDB-41EA-A79F-AB94316785DA}"/>
                </a:ext>
              </a:extLst>
            </p:cNvPr>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7" name="Freeform 559">
              <a:extLst>
                <a:ext uri="{FF2B5EF4-FFF2-40B4-BE49-F238E27FC236}">
                  <a16:creationId xmlns:a16="http://schemas.microsoft.com/office/drawing/2014/main" id="{6DC38FD0-4D89-4558-91BB-4AC8E34721B1}"/>
                </a:ext>
              </a:extLst>
            </p:cNvPr>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8" name="Freeform 560">
              <a:extLst>
                <a:ext uri="{FF2B5EF4-FFF2-40B4-BE49-F238E27FC236}">
                  <a16:creationId xmlns:a16="http://schemas.microsoft.com/office/drawing/2014/main" id="{3EA19F0C-4A8B-47E4-8E61-D9F74754B1D6}"/>
                </a:ext>
              </a:extLst>
            </p:cNvPr>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89" name="Freeform 561">
              <a:extLst>
                <a:ext uri="{FF2B5EF4-FFF2-40B4-BE49-F238E27FC236}">
                  <a16:creationId xmlns:a16="http://schemas.microsoft.com/office/drawing/2014/main" id="{18E7223C-861E-42C2-B48B-D91B911B7BBE}"/>
                </a:ext>
              </a:extLst>
            </p:cNvPr>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0" name="Freeform 562">
              <a:extLst>
                <a:ext uri="{FF2B5EF4-FFF2-40B4-BE49-F238E27FC236}">
                  <a16:creationId xmlns:a16="http://schemas.microsoft.com/office/drawing/2014/main" id="{E8306673-255D-4DEB-9B83-1B3BF644A3AE}"/>
                </a:ext>
              </a:extLst>
            </p:cNvPr>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1" name="Freeform 563">
              <a:extLst>
                <a:ext uri="{FF2B5EF4-FFF2-40B4-BE49-F238E27FC236}">
                  <a16:creationId xmlns:a16="http://schemas.microsoft.com/office/drawing/2014/main" id="{4E0A9FDE-6149-4206-9CBC-5D3C76E80058}"/>
                </a:ext>
              </a:extLst>
            </p:cNvPr>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2" name="Freeform 564">
              <a:extLst>
                <a:ext uri="{FF2B5EF4-FFF2-40B4-BE49-F238E27FC236}">
                  <a16:creationId xmlns:a16="http://schemas.microsoft.com/office/drawing/2014/main" id="{EDC38C70-A091-45CA-998A-AC996867C803}"/>
                </a:ext>
              </a:extLst>
            </p:cNvPr>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3" name="Freeform 565">
              <a:extLst>
                <a:ext uri="{FF2B5EF4-FFF2-40B4-BE49-F238E27FC236}">
                  <a16:creationId xmlns:a16="http://schemas.microsoft.com/office/drawing/2014/main" id="{D24D2214-C82B-4B05-9ED7-433FA03FFE4A}"/>
                </a:ext>
              </a:extLst>
            </p:cNvPr>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4" name="Freeform 566">
              <a:extLst>
                <a:ext uri="{FF2B5EF4-FFF2-40B4-BE49-F238E27FC236}">
                  <a16:creationId xmlns:a16="http://schemas.microsoft.com/office/drawing/2014/main" id="{7FA317FB-AE91-441E-B48D-039AB6FCAA28}"/>
                </a:ext>
              </a:extLst>
            </p:cNvPr>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5" name="Freeform 567">
              <a:extLst>
                <a:ext uri="{FF2B5EF4-FFF2-40B4-BE49-F238E27FC236}">
                  <a16:creationId xmlns:a16="http://schemas.microsoft.com/office/drawing/2014/main" id="{FFE7497B-47BE-4A4B-A9B8-581F452F6391}"/>
                </a:ext>
              </a:extLst>
            </p:cNvPr>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6" name="Freeform 568">
              <a:extLst>
                <a:ext uri="{FF2B5EF4-FFF2-40B4-BE49-F238E27FC236}">
                  <a16:creationId xmlns:a16="http://schemas.microsoft.com/office/drawing/2014/main" id="{FE8242BF-9CF5-40C4-A160-F1AC471B22BF}"/>
                </a:ext>
              </a:extLst>
            </p:cNvPr>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7" name="Freeform 569">
              <a:extLst>
                <a:ext uri="{FF2B5EF4-FFF2-40B4-BE49-F238E27FC236}">
                  <a16:creationId xmlns:a16="http://schemas.microsoft.com/office/drawing/2014/main" id="{4BFC936F-5DAB-455A-8409-7C5B5DA253ED}"/>
                </a:ext>
              </a:extLst>
            </p:cNvPr>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8" name="Freeform 570">
              <a:extLst>
                <a:ext uri="{FF2B5EF4-FFF2-40B4-BE49-F238E27FC236}">
                  <a16:creationId xmlns:a16="http://schemas.microsoft.com/office/drawing/2014/main" id="{59BBC537-BA39-45B5-B535-47B050918CEB}"/>
                </a:ext>
              </a:extLst>
            </p:cNvPr>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599" name="Freeform 571">
              <a:extLst>
                <a:ext uri="{FF2B5EF4-FFF2-40B4-BE49-F238E27FC236}">
                  <a16:creationId xmlns:a16="http://schemas.microsoft.com/office/drawing/2014/main" id="{E74DE357-E2BC-4926-AA85-3F02DD184490}"/>
                </a:ext>
              </a:extLst>
            </p:cNvPr>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0" name="Freeform 572">
              <a:extLst>
                <a:ext uri="{FF2B5EF4-FFF2-40B4-BE49-F238E27FC236}">
                  <a16:creationId xmlns:a16="http://schemas.microsoft.com/office/drawing/2014/main" id="{25B9EF9D-F285-403C-9F97-4A5460651EB2}"/>
                </a:ext>
              </a:extLst>
            </p:cNvPr>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1" name="Freeform 573">
              <a:extLst>
                <a:ext uri="{FF2B5EF4-FFF2-40B4-BE49-F238E27FC236}">
                  <a16:creationId xmlns:a16="http://schemas.microsoft.com/office/drawing/2014/main" id="{087F8FF3-9DD4-4CDD-9A73-569F6B5DFA3E}"/>
                </a:ext>
              </a:extLst>
            </p:cNvPr>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2" name="Freeform 574">
              <a:extLst>
                <a:ext uri="{FF2B5EF4-FFF2-40B4-BE49-F238E27FC236}">
                  <a16:creationId xmlns:a16="http://schemas.microsoft.com/office/drawing/2014/main" id="{141860F0-0A90-48B5-8F87-73015FCD3DD2}"/>
                </a:ext>
              </a:extLst>
            </p:cNvPr>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3" name="Freeform 575">
              <a:extLst>
                <a:ext uri="{FF2B5EF4-FFF2-40B4-BE49-F238E27FC236}">
                  <a16:creationId xmlns:a16="http://schemas.microsoft.com/office/drawing/2014/main" id="{97F22B2C-2300-43AD-B61F-223ACAF68F19}"/>
                </a:ext>
              </a:extLst>
            </p:cNvPr>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4" name="Freeform 576">
              <a:extLst>
                <a:ext uri="{FF2B5EF4-FFF2-40B4-BE49-F238E27FC236}">
                  <a16:creationId xmlns:a16="http://schemas.microsoft.com/office/drawing/2014/main" id="{6FB84917-5BB0-4980-B5BC-76D817BD7E65}"/>
                </a:ext>
              </a:extLst>
            </p:cNvPr>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5" name="Freeform 577">
              <a:extLst>
                <a:ext uri="{FF2B5EF4-FFF2-40B4-BE49-F238E27FC236}">
                  <a16:creationId xmlns:a16="http://schemas.microsoft.com/office/drawing/2014/main" id="{4901353B-C938-4154-ACF6-FC40B935075B}"/>
                </a:ext>
              </a:extLst>
            </p:cNvPr>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6" name="Freeform 578">
              <a:extLst>
                <a:ext uri="{FF2B5EF4-FFF2-40B4-BE49-F238E27FC236}">
                  <a16:creationId xmlns:a16="http://schemas.microsoft.com/office/drawing/2014/main" id="{3D8FC2D4-02B1-4D6D-BDCD-411126B07988}"/>
                </a:ext>
              </a:extLst>
            </p:cNvPr>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7" name="Freeform 579">
              <a:extLst>
                <a:ext uri="{FF2B5EF4-FFF2-40B4-BE49-F238E27FC236}">
                  <a16:creationId xmlns:a16="http://schemas.microsoft.com/office/drawing/2014/main" id="{1A6D553B-1179-4E20-A2AC-180D5E20C3CB}"/>
                </a:ext>
              </a:extLst>
            </p:cNvPr>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8" name="Freeform 580">
              <a:extLst>
                <a:ext uri="{FF2B5EF4-FFF2-40B4-BE49-F238E27FC236}">
                  <a16:creationId xmlns:a16="http://schemas.microsoft.com/office/drawing/2014/main" id="{F33839D4-D3A8-4FD0-B6C0-95A289AE3FBA}"/>
                </a:ext>
              </a:extLst>
            </p:cNvPr>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09" name="Freeform 581">
              <a:extLst>
                <a:ext uri="{FF2B5EF4-FFF2-40B4-BE49-F238E27FC236}">
                  <a16:creationId xmlns:a16="http://schemas.microsoft.com/office/drawing/2014/main" id="{5BD61FE7-53B2-407E-80EA-D1E8FA3B7320}"/>
                </a:ext>
              </a:extLst>
            </p:cNvPr>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0" name="Freeform 582">
              <a:extLst>
                <a:ext uri="{FF2B5EF4-FFF2-40B4-BE49-F238E27FC236}">
                  <a16:creationId xmlns:a16="http://schemas.microsoft.com/office/drawing/2014/main" id="{2B36A17F-F963-4F0F-A55D-98D32EC79993}"/>
                </a:ext>
              </a:extLst>
            </p:cNvPr>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1" name="Freeform 583">
              <a:extLst>
                <a:ext uri="{FF2B5EF4-FFF2-40B4-BE49-F238E27FC236}">
                  <a16:creationId xmlns:a16="http://schemas.microsoft.com/office/drawing/2014/main" id="{FFD8F2B3-264C-4E96-96D2-3A270DDCD01D}"/>
                </a:ext>
              </a:extLst>
            </p:cNvPr>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2" name="Freeform 584">
              <a:extLst>
                <a:ext uri="{FF2B5EF4-FFF2-40B4-BE49-F238E27FC236}">
                  <a16:creationId xmlns:a16="http://schemas.microsoft.com/office/drawing/2014/main" id="{0972C5D4-3F5C-45A0-8308-49634650F508}"/>
                </a:ext>
              </a:extLst>
            </p:cNvPr>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3" name="Freeform 585">
              <a:extLst>
                <a:ext uri="{FF2B5EF4-FFF2-40B4-BE49-F238E27FC236}">
                  <a16:creationId xmlns:a16="http://schemas.microsoft.com/office/drawing/2014/main" id="{0BE9B618-3878-4554-BDA3-A4D85F98EF3B}"/>
                </a:ext>
              </a:extLst>
            </p:cNvPr>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4" name="Freeform 586">
              <a:extLst>
                <a:ext uri="{FF2B5EF4-FFF2-40B4-BE49-F238E27FC236}">
                  <a16:creationId xmlns:a16="http://schemas.microsoft.com/office/drawing/2014/main" id="{E4FB9FDB-C351-47ED-B0A9-33BC3B6A7963}"/>
                </a:ext>
              </a:extLst>
            </p:cNvPr>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5" name="Freeform 587">
              <a:extLst>
                <a:ext uri="{FF2B5EF4-FFF2-40B4-BE49-F238E27FC236}">
                  <a16:creationId xmlns:a16="http://schemas.microsoft.com/office/drawing/2014/main" id="{F255D19C-9A84-4896-8859-06A6E6B4B761}"/>
                </a:ext>
              </a:extLst>
            </p:cNvPr>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6" name="Freeform 588">
              <a:extLst>
                <a:ext uri="{FF2B5EF4-FFF2-40B4-BE49-F238E27FC236}">
                  <a16:creationId xmlns:a16="http://schemas.microsoft.com/office/drawing/2014/main" id="{CA45DAA8-86E4-436B-A76A-7752F8309D62}"/>
                </a:ext>
              </a:extLst>
            </p:cNvPr>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7" name="Freeform 589">
              <a:extLst>
                <a:ext uri="{FF2B5EF4-FFF2-40B4-BE49-F238E27FC236}">
                  <a16:creationId xmlns:a16="http://schemas.microsoft.com/office/drawing/2014/main" id="{2589653D-7C43-4B76-BBAD-9521337E3DA2}"/>
                </a:ext>
              </a:extLst>
            </p:cNvPr>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8" name="Freeform 590">
              <a:extLst>
                <a:ext uri="{FF2B5EF4-FFF2-40B4-BE49-F238E27FC236}">
                  <a16:creationId xmlns:a16="http://schemas.microsoft.com/office/drawing/2014/main" id="{434F9598-C3D3-4DC1-A50F-9E16A056C32E}"/>
                </a:ext>
              </a:extLst>
            </p:cNvPr>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19" name="Freeform 591">
              <a:extLst>
                <a:ext uri="{FF2B5EF4-FFF2-40B4-BE49-F238E27FC236}">
                  <a16:creationId xmlns:a16="http://schemas.microsoft.com/office/drawing/2014/main" id="{F708778E-30BC-45CE-9A31-43FA339B963C}"/>
                </a:ext>
              </a:extLst>
            </p:cNvPr>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0" name="Freeform 592">
              <a:extLst>
                <a:ext uri="{FF2B5EF4-FFF2-40B4-BE49-F238E27FC236}">
                  <a16:creationId xmlns:a16="http://schemas.microsoft.com/office/drawing/2014/main" id="{B0F7A856-8746-469E-A719-255D7627342A}"/>
                </a:ext>
              </a:extLst>
            </p:cNvPr>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1" name="Freeform 593">
              <a:extLst>
                <a:ext uri="{FF2B5EF4-FFF2-40B4-BE49-F238E27FC236}">
                  <a16:creationId xmlns:a16="http://schemas.microsoft.com/office/drawing/2014/main" id="{4EC84C88-AC62-4CD8-8B4E-6147AF2BB97A}"/>
                </a:ext>
              </a:extLst>
            </p:cNvPr>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2" name="Freeform 594">
              <a:extLst>
                <a:ext uri="{FF2B5EF4-FFF2-40B4-BE49-F238E27FC236}">
                  <a16:creationId xmlns:a16="http://schemas.microsoft.com/office/drawing/2014/main" id="{950AB0BD-6DF1-47C8-A236-AA23B14572D0}"/>
                </a:ext>
              </a:extLst>
            </p:cNvPr>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3" name="Freeform 595">
              <a:extLst>
                <a:ext uri="{FF2B5EF4-FFF2-40B4-BE49-F238E27FC236}">
                  <a16:creationId xmlns:a16="http://schemas.microsoft.com/office/drawing/2014/main" id="{D2832E85-D508-4B66-801F-612AF7B9E0E0}"/>
                </a:ext>
              </a:extLst>
            </p:cNvPr>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4" name="Freeform 596">
              <a:extLst>
                <a:ext uri="{FF2B5EF4-FFF2-40B4-BE49-F238E27FC236}">
                  <a16:creationId xmlns:a16="http://schemas.microsoft.com/office/drawing/2014/main" id="{0F247CD4-1066-4527-9401-B2BFB58C0F52}"/>
                </a:ext>
              </a:extLst>
            </p:cNvPr>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5" name="Freeform 597">
              <a:extLst>
                <a:ext uri="{FF2B5EF4-FFF2-40B4-BE49-F238E27FC236}">
                  <a16:creationId xmlns:a16="http://schemas.microsoft.com/office/drawing/2014/main" id="{C313F9C7-2C5E-4AB9-BC8C-91E60C9A8DED}"/>
                </a:ext>
              </a:extLst>
            </p:cNvPr>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6" name="Freeform 598">
              <a:extLst>
                <a:ext uri="{FF2B5EF4-FFF2-40B4-BE49-F238E27FC236}">
                  <a16:creationId xmlns:a16="http://schemas.microsoft.com/office/drawing/2014/main" id="{09AAC580-6271-4AFB-B269-1A7C76464EA8}"/>
                </a:ext>
              </a:extLst>
            </p:cNvPr>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7" name="Freeform 599">
              <a:extLst>
                <a:ext uri="{FF2B5EF4-FFF2-40B4-BE49-F238E27FC236}">
                  <a16:creationId xmlns:a16="http://schemas.microsoft.com/office/drawing/2014/main" id="{9D76073E-491B-471E-BB87-602623E72917}"/>
                </a:ext>
              </a:extLst>
            </p:cNvPr>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8" name="Freeform 600">
              <a:extLst>
                <a:ext uri="{FF2B5EF4-FFF2-40B4-BE49-F238E27FC236}">
                  <a16:creationId xmlns:a16="http://schemas.microsoft.com/office/drawing/2014/main" id="{9E1B144C-62C1-4C10-B627-811DAD51FA8A}"/>
                </a:ext>
              </a:extLst>
            </p:cNvPr>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29" name="Freeform 601">
              <a:extLst>
                <a:ext uri="{FF2B5EF4-FFF2-40B4-BE49-F238E27FC236}">
                  <a16:creationId xmlns:a16="http://schemas.microsoft.com/office/drawing/2014/main" id="{F89AFF48-BBF7-4D87-A38B-CD8B1EE7E192}"/>
                </a:ext>
              </a:extLst>
            </p:cNvPr>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0" name="Freeform 602">
              <a:extLst>
                <a:ext uri="{FF2B5EF4-FFF2-40B4-BE49-F238E27FC236}">
                  <a16:creationId xmlns:a16="http://schemas.microsoft.com/office/drawing/2014/main" id="{2FA40D8E-B6D8-4949-95A7-23ACD006DDD4}"/>
                </a:ext>
              </a:extLst>
            </p:cNvPr>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1" name="Freeform 603">
              <a:extLst>
                <a:ext uri="{FF2B5EF4-FFF2-40B4-BE49-F238E27FC236}">
                  <a16:creationId xmlns:a16="http://schemas.microsoft.com/office/drawing/2014/main" id="{21C82AF8-5D93-4842-9CF0-85769F39CDA2}"/>
                </a:ext>
              </a:extLst>
            </p:cNvPr>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2" name="Freeform 604">
              <a:extLst>
                <a:ext uri="{FF2B5EF4-FFF2-40B4-BE49-F238E27FC236}">
                  <a16:creationId xmlns:a16="http://schemas.microsoft.com/office/drawing/2014/main" id="{DC68136A-C64F-4D4C-89AC-7D0EFBF6AAB6}"/>
                </a:ext>
              </a:extLst>
            </p:cNvPr>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3" name="Freeform 605">
              <a:extLst>
                <a:ext uri="{FF2B5EF4-FFF2-40B4-BE49-F238E27FC236}">
                  <a16:creationId xmlns:a16="http://schemas.microsoft.com/office/drawing/2014/main" id="{4FCB9315-27D3-48EC-A2FE-DA8A53507D4D}"/>
                </a:ext>
              </a:extLst>
            </p:cNvPr>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4" name="Freeform 606">
              <a:extLst>
                <a:ext uri="{FF2B5EF4-FFF2-40B4-BE49-F238E27FC236}">
                  <a16:creationId xmlns:a16="http://schemas.microsoft.com/office/drawing/2014/main" id="{BDD7DCD7-64F0-45FE-9861-E69EC5A9C6DA}"/>
                </a:ext>
              </a:extLst>
            </p:cNvPr>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5" name="Freeform 608">
              <a:extLst>
                <a:ext uri="{FF2B5EF4-FFF2-40B4-BE49-F238E27FC236}">
                  <a16:creationId xmlns:a16="http://schemas.microsoft.com/office/drawing/2014/main" id="{185922F5-1C53-4376-91AB-996CFB9AB153}"/>
                </a:ext>
              </a:extLst>
            </p:cNvPr>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6" name="Freeform 609">
              <a:extLst>
                <a:ext uri="{FF2B5EF4-FFF2-40B4-BE49-F238E27FC236}">
                  <a16:creationId xmlns:a16="http://schemas.microsoft.com/office/drawing/2014/main" id="{80A52760-6B0C-46AA-99C4-C947CD06A3EF}"/>
                </a:ext>
              </a:extLst>
            </p:cNvPr>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7" name="Freeform 610">
              <a:extLst>
                <a:ext uri="{FF2B5EF4-FFF2-40B4-BE49-F238E27FC236}">
                  <a16:creationId xmlns:a16="http://schemas.microsoft.com/office/drawing/2014/main" id="{52FD3CD1-1E26-4677-867A-6F4EB4FCEB43}"/>
                </a:ext>
              </a:extLst>
            </p:cNvPr>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8" name="Freeform 611">
              <a:extLst>
                <a:ext uri="{FF2B5EF4-FFF2-40B4-BE49-F238E27FC236}">
                  <a16:creationId xmlns:a16="http://schemas.microsoft.com/office/drawing/2014/main" id="{F0A83C87-3E18-49D3-98AA-A6A7375361B8}"/>
                </a:ext>
              </a:extLst>
            </p:cNvPr>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39" name="Freeform 612">
              <a:extLst>
                <a:ext uri="{FF2B5EF4-FFF2-40B4-BE49-F238E27FC236}">
                  <a16:creationId xmlns:a16="http://schemas.microsoft.com/office/drawing/2014/main" id="{BE91BF97-3143-4A4B-81B6-1CCB035163D5}"/>
                </a:ext>
              </a:extLst>
            </p:cNvPr>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0" name="Freeform 613">
              <a:extLst>
                <a:ext uri="{FF2B5EF4-FFF2-40B4-BE49-F238E27FC236}">
                  <a16:creationId xmlns:a16="http://schemas.microsoft.com/office/drawing/2014/main" id="{BEDCEC22-ACDD-45B3-8855-6AA83DF0D614}"/>
                </a:ext>
              </a:extLst>
            </p:cNvPr>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1" name="Freeform 614">
              <a:extLst>
                <a:ext uri="{FF2B5EF4-FFF2-40B4-BE49-F238E27FC236}">
                  <a16:creationId xmlns:a16="http://schemas.microsoft.com/office/drawing/2014/main" id="{46F6224D-3378-40E6-8E68-7BEBEE758919}"/>
                </a:ext>
              </a:extLst>
            </p:cNvPr>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2" name="Freeform 615">
              <a:extLst>
                <a:ext uri="{FF2B5EF4-FFF2-40B4-BE49-F238E27FC236}">
                  <a16:creationId xmlns:a16="http://schemas.microsoft.com/office/drawing/2014/main" id="{EAEDC5E7-5EEB-4FCF-95DC-CE27F76652B9}"/>
                </a:ext>
              </a:extLst>
            </p:cNvPr>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3" name="Freeform 616">
              <a:extLst>
                <a:ext uri="{FF2B5EF4-FFF2-40B4-BE49-F238E27FC236}">
                  <a16:creationId xmlns:a16="http://schemas.microsoft.com/office/drawing/2014/main" id="{6ABBD61F-1253-44A7-8D3E-CA62DE9EB80D}"/>
                </a:ext>
              </a:extLst>
            </p:cNvPr>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4" name="Freeform 617">
              <a:extLst>
                <a:ext uri="{FF2B5EF4-FFF2-40B4-BE49-F238E27FC236}">
                  <a16:creationId xmlns:a16="http://schemas.microsoft.com/office/drawing/2014/main" id="{28638778-C28D-4679-853A-0B813FDFDE5F}"/>
                </a:ext>
              </a:extLst>
            </p:cNvPr>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5" name="Freeform 618">
              <a:extLst>
                <a:ext uri="{FF2B5EF4-FFF2-40B4-BE49-F238E27FC236}">
                  <a16:creationId xmlns:a16="http://schemas.microsoft.com/office/drawing/2014/main" id="{C30AFD3B-6EBB-4A81-84AE-13AF92B4394A}"/>
                </a:ext>
              </a:extLst>
            </p:cNvPr>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6" name="Freeform 619">
              <a:extLst>
                <a:ext uri="{FF2B5EF4-FFF2-40B4-BE49-F238E27FC236}">
                  <a16:creationId xmlns:a16="http://schemas.microsoft.com/office/drawing/2014/main" id="{D573D72A-3329-4F22-8A61-6B1088B931B1}"/>
                </a:ext>
              </a:extLst>
            </p:cNvPr>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7" name="Freeform 620">
              <a:extLst>
                <a:ext uri="{FF2B5EF4-FFF2-40B4-BE49-F238E27FC236}">
                  <a16:creationId xmlns:a16="http://schemas.microsoft.com/office/drawing/2014/main" id="{942990E1-F2FC-470E-8B57-DBF49056CB4D}"/>
                </a:ext>
              </a:extLst>
            </p:cNvPr>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8" name="Freeform 621">
              <a:extLst>
                <a:ext uri="{FF2B5EF4-FFF2-40B4-BE49-F238E27FC236}">
                  <a16:creationId xmlns:a16="http://schemas.microsoft.com/office/drawing/2014/main" id="{A8B630D4-8F88-4066-BA4D-D0D7B7B155A9}"/>
                </a:ext>
              </a:extLst>
            </p:cNvPr>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49" name="Freeform 622">
              <a:extLst>
                <a:ext uri="{FF2B5EF4-FFF2-40B4-BE49-F238E27FC236}">
                  <a16:creationId xmlns:a16="http://schemas.microsoft.com/office/drawing/2014/main" id="{54B7B6AC-A8AD-49D6-AFDC-E8DAF6F02D81}"/>
                </a:ext>
              </a:extLst>
            </p:cNvPr>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0" name="Freeform 623">
              <a:extLst>
                <a:ext uri="{FF2B5EF4-FFF2-40B4-BE49-F238E27FC236}">
                  <a16:creationId xmlns:a16="http://schemas.microsoft.com/office/drawing/2014/main" id="{8BCE9788-E52B-4C1D-9CFB-85523C9AF7D5}"/>
                </a:ext>
              </a:extLst>
            </p:cNvPr>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1" name="Freeform 624">
              <a:extLst>
                <a:ext uri="{FF2B5EF4-FFF2-40B4-BE49-F238E27FC236}">
                  <a16:creationId xmlns:a16="http://schemas.microsoft.com/office/drawing/2014/main" id="{17400956-79B7-4B15-8651-0FA6FCA313EB}"/>
                </a:ext>
              </a:extLst>
            </p:cNvPr>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2" name="Freeform 625">
              <a:extLst>
                <a:ext uri="{FF2B5EF4-FFF2-40B4-BE49-F238E27FC236}">
                  <a16:creationId xmlns:a16="http://schemas.microsoft.com/office/drawing/2014/main" id="{73705F78-4A0B-4A91-BC55-6DA024D67919}"/>
                </a:ext>
              </a:extLst>
            </p:cNvPr>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3" name="Freeform 626">
              <a:extLst>
                <a:ext uri="{FF2B5EF4-FFF2-40B4-BE49-F238E27FC236}">
                  <a16:creationId xmlns:a16="http://schemas.microsoft.com/office/drawing/2014/main" id="{CF3B34D7-CBFD-441B-857B-8F19110BF455}"/>
                </a:ext>
              </a:extLst>
            </p:cNvPr>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4" name="Freeform 627">
              <a:extLst>
                <a:ext uri="{FF2B5EF4-FFF2-40B4-BE49-F238E27FC236}">
                  <a16:creationId xmlns:a16="http://schemas.microsoft.com/office/drawing/2014/main" id="{E50C91D4-193C-4CC1-ACC7-12E0E0F39333}"/>
                </a:ext>
              </a:extLst>
            </p:cNvPr>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5" name="Freeform 628">
              <a:extLst>
                <a:ext uri="{FF2B5EF4-FFF2-40B4-BE49-F238E27FC236}">
                  <a16:creationId xmlns:a16="http://schemas.microsoft.com/office/drawing/2014/main" id="{5989F84D-2163-4109-8398-909CEED0E200}"/>
                </a:ext>
              </a:extLst>
            </p:cNvPr>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6" name="Freeform 629">
              <a:extLst>
                <a:ext uri="{FF2B5EF4-FFF2-40B4-BE49-F238E27FC236}">
                  <a16:creationId xmlns:a16="http://schemas.microsoft.com/office/drawing/2014/main" id="{9B6E92CF-B534-4D26-9196-ADE3CB4B4889}"/>
                </a:ext>
              </a:extLst>
            </p:cNvPr>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7" name="Freeform 630">
              <a:extLst>
                <a:ext uri="{FF2B5EF4-FFF2-40B4-BE49-F238E27FC236}">
                  <a16:creationId xmlns:a16="http://schemas.microsoft.com/office/drawing/2014/main" id="{DCA076AA-D402-4399-8DB9-BA7162AC5CB0}"/>
                </a:ext>
              </a:extLst>
            </p:cNvPr>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8" name="Freeform 631">
              <a:extLst>
                <a:ext uri="{FF2B5EF4-FFF2-40B4-BE49-F238E27FC236}">
                  <a16:creationId xmlns:a16="http://schemas.microsoft.com/office/drawing/2014/main" id="{AF0C84A9-0A35-4EE9-896A-9DCA8B9FE8BD}"/>
                </a:ext>
              </a:extLst>
            </p:cNvPr>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59" name="Freeform 632">
              <a:extLst>
                <a:ext uri="{FF2B5EF4-FFF2-40B4-BE49-F238E27FC236}">
                  <a16:creationId xmlns:a16="http://schemas.microsoft.com/office/drawing/2014/main" id="{563CB5C3-CB62-42F9-AA7B-BECBC8F08F83}"/>
                </a:ext>
              </a:extLst>
            </p:cNvPr>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0" name="Freeform 633">
              <a:extLst>
                <a:ext uri="{FF2B5EF4-FFF2-40B4-BE49-F238E27FC236}">
                  <a16:creationId xmlns:a16="http://schemas.microsoft.com/office/drawing/2014/main" id="{91CD1EDF-B3EA-4208-820B-AED6C19BB40E}"/>
                </a:ext>
              </a:extLst>
            </p:cNvPr>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1" name="Freeform 634">
              <a:extLst>
                <a:ext uri="{FF2B5EF4-FFF2-40B4-BE49-F238E27FC236}">
                  <a16:creationId xmlns:a16="http://schemas.microsoft.com/office/drawing/2014/main" id="{E4FBD864-0C71-457C-B845-406BC25B3E0E}"/>
                </a:ext>
              </a:extLst>
            </p:cNvPr>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2" name="Freeform 635">
              <a:extLst>
                <a:ext uri="{FF2B5EF4-FFF2-40B4-BE49-F238E27FC236}">
                  <a16:creationId xmlns:a16="http://schemas.microsoft.com/office/drawing/2014/main" id="{4F2CC9CC-EC23-4DFD-9FE0-EA49167C3C5D}"/>
                </a:ext>
              </a:extLst>
            </p:cNvPr>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3" name="Freeform 636">
              <a:extLst>
                <a:ext uri="{FF2B5EF4-FFF2-40B4-BE49-F238E27FC236}">
                  <a16:creationId xmlns:a16="http://schemas.microsoft.com/office/drawing/2014/main" id="{5F52F6C7-CFAC-46FB-B780-435E205DFD1A}"/>
                </a:ext>
              </a:extLst>
            </p:cNvPr>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4" name="Freeform 637">
              <a:extLst>
                <a:ext uri="{FF2B5EF4-FFF2-40B4-BE49-F238E27FC236}">
                  <a16:creationId xmlns:a16="http://schemas.microsoft.com/office/drawing/2014/main" id="{05108808-947D-401E-9F55-C8723BC04E2C}"/>
                </a:ext>
              </a:extLst>
            </p:cNvPr>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5" name="Freeform 638">
              <a:extLst>
                <a:ext uri="{FF2B5EF4-FFF2-40B4-BE49-F238E27FC236}">
                  <a16:creationId xmlns:a16="http://schemas.microsoft.com/office/drawing/2014/main" id="{373D579C-A473-4DEE-BFB9-EB9660EFB5F6}"/>
                </a:ext>
              </a:extLst>
            </p:cNvPr>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6" name="Freeform 639">
              <a:extLst>
                <a:ext uri="{FF2B5EF4-FFF2-40B4-BE49-F238E27FC236}">
                  <a16:creationId xmlns:a16="http://schemas.microsoft.com/office/drawing/2014/main" id="{54D5408F-97BA-4B25-9ABB-7823268D55AF}"/>
                </a:ext>
              </a:extLst>
            </p:cNvPr>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7" name="Rectangle 640">
              <a:extLst>
                <a:ext uri="{FF2B5EF4-FFF2-40B4-BE49-F238E27FC236}">
                  <a16:creationId xmlns:a16="http://schemas.microsoft.com/office/drawing/2014/main" id="{69D95172-92A2-4764-AE1F-9DD431EDD878}"/>
                </a:ext>
              </a:extLst>
            </p:cNvPr>
            <p:cNvSpPr>
              <a:spLocks noChangeArrowheads="1"/>
            </p:cNvSpPr>
            <p:nvPr/>
          </p:nvSpPr>
          <p:spPr bwMode="auto">
            <a:xfrm>
              <a:off x="1357313" y="4938713"/>
              <a:ext cx="1588" cy="1588"/>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8" name="Freeform 641">
              <a:extLst>
                <a:ext uri="{FF2B5EF4-FFF2-40B4-BE49-F238E27FC236}">
                  <a16:creationId xmlns:a16="http://schemas.microsoft.com/office/drawing/2014/main" id="{E6088225-64B5-4B9F-B693-8BA41FEA472A}"/>
                </a:ext>
              </a:extLst>
            </p:cNvPr>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69" name="Freeform 642">
              <a:extLst>
                <a:ext uri="{FF2B5EF4-FFF2-40B4-BE49-F238E27FC236}">
                  <a16:creationId xmlns:a16="http://schemas.microsoft.com/office/drawing/2014/main" id="{41A2BB5D-BBAE-4A58-ADA7-F2EEEF5FB924}"/>
                </a:ext>
              </a:extLst>
            </p:cNvPr>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0" name="Rectangle 643">
              <a:extLst>
                <a:ext uri="{FF2B5EF4-FFF2-40B4-BE49-F238E27FC236}">
                  <a16:creationId xmlns:a16="http://schemas.microsoft.com/office/drawing/2014/main" id="{5D133A23-1660-4FBE-813F-4593AC4AD4D5}"/>
                </a:ext>
              </a:extLst>
            </p:cNvPr>
            <p:cNvSpPr>
              <a:spLocks noChangeArrowheads="1"/>
            </p:cNvSpPr>
            <p:nvPr/>
          </p:nvSpPr>
          <p:spPr bwMode="auto">
            <a:xfrm>
              <a:off x="1465263" y="4932363"/>
              <a:ext cx="1588" cy="3175"/>
            </a:xfrm>
            <a:prstGeom prst="rect">
              <a:avLst/>
            </a:pr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1" name="Freeform 644">
              <a:extLst>
                <a:ext uri="{FF2B5EF4-FFF2-40B4-BE49-F238E27FC236}">
                  <a16:creationId xmlns:a16="http://schemas.microsoft.com/office/drawing/2014/main" id="{927CA96A-8851-4A8C-999F-A7F57E0F4660}"/>
                </a:ext>
              </a:extLst>
            </p:cNvPr>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2" name="Freeform 645">
              <a:extLst>
                <a:ext uri="{FF2B5EF4-FFF2-40B4-BE49-F238E27FC236}">
                  <a16:creationId xmlns:a16="http://schemas.microsoft.com/office/drawing/2014/main" id="{00A20871-03B0-446B-8ADE-AE596F09E5D9}"/>
                </a:ext>
              </a:extLst>
            </p:cNvPr>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3" name="Freeform 646">
              <a:extLst>
                <a:ext uri="{FF2B5EF4-FFF2-40B4-BE49-F238E27FC236}">
                  <a16:creationId xmlns:a16="http://schemas.microsoft.com/office/drawing/2014/main" id="{E680E103-0A15-4446-8A31-7F4DAA7368A3}"/>
                </a:ext>
              </a:extLst>
            </p:cNvPr>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4" name="Freeform 647">
              <a:extLst>
                <a:ext uri="{FF2B5EF4-FFF2-40B4-BE49-F238E27FC236}">
                  <a16:creationId xmlns:a16="http://schemas.microsoft.com/office/drawing/2014/main" id="{75057F9C-0F48-4E85-AB28-8FD887DB5873}"/>
                </a:ext>
              </a:extLst>
            </p:cNvPr>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5" name="Freeform 648">
              <a:extLst>
                <a:ext uri="{FF2B5EF4-FFF2-40B4-BE49-F238E27FC236}">
                  <a16:creationId xmlns:a16="http://schemas.microsoft.com/office/drawing/2014/main" id="{8FB3DAA7-6120-4E11-BD1C-063C98ECACE3}"/>
                </a:ext>
              </a:extLst>
            </p:cNvPr>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6" name="Freeform 649">
              <a:extLst>
                <a:ext uri="{FF2B5EF4-FFF2-40B4-BE49-F238E27FC236}">
                  <a16:creationId xmlns:a16="http://schemas.microsoft.com/office/drawing/2014/main" id="{2128DA01-F98D-4AAF-92A7-327ECECC44D5}"/>
                </a:ext>
              </a:extLst>
            </p:cNvPr>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7" name="Freeform 650">
              <a:extLst>
                <a:ext uri="{FF2B5EF4-FFF2-40B4-BE49-F238E27FC236}">
                  <a16:creationId xmlns:a16="http://schemas.microsoft.com/office/drawing/2014/main" id="{E8A8F437-7DE5-4A90-81A4-4EAB805B6C30}"/>
                </a:ext>
              </a:extLst>
            </p:cNvPr>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8" name="Freeform 651">
              <a:extLst>
                <a:ext uri="{FF2B5EF4-FFF2-40B4-BE49-F238E27FC236}">
                  <a16:creationId xmlns:a16="http://schemas.microsoft.com/office/drawing/2014/main" id="{3A85CFC4-B737-48D4-887C-9260FAFB8AF1}"/>
                </a:ext>
              </a:extLst>
            </p:cNvPr>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79" name="Freeform 652">
              <a:extLst>
                <a:ext uri="{FF2B5EF4-FFF2-40B4-BE49-F238E27FC236}">
                  <a16:creationId xmlns:a16="http://schemas.microsoft.com/office/drawing/2014/main" id="{02197483-BD1B-4814-BA2C-BCEDDA5A7C3E}"/>
                </a:ext>
              </a:extLst>
            </p:cNvPr>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0" name="Freeform 653">
              <a:extLst>
                <a:ext uri="{FF2B5EF4-FFF2-40B4-BE49-F238E27FC236}">
                  <a16:creationId xmlns:a16="http://schemas.microsoft.com/office/drawing/2014/main" id="{F6424932-C042-45F4-B40D-F9500534CDFD}"/>
                </a:ext>
              </a:extLst>
            </p:cNvPr>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1" name="Freeform 654">
              <a:extLst>
                <a:ext uri="{FF2B5EF4-FFF2-40B4-BE49-F238E27FC236}">
                  <a16:creationId xmlns:a16="http://schemas.microsoft.com/office/drawing/2014/main" id="{48F204D8-1FE1-4FB5-A0A4-3432FF359859}"/>
                </a:ext>
              </a:extLst>
            </p:cNvPr>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2" name="Freeform 655">
              <a:extLst>
                <a:ext uri="{FF2B5EF4-FFF2-40B4-BE49-F238E27FC236}">
                  <a16:creationId xmlns:a16="http://schemas.microsoft.com/office/drawing/2014/main" id="{9BE3BF82-2B2F-4B81-88BD-0CB2A9AAC79E}"/>
                </a:ext>
              </a:extLst>
            </p:cNvPr>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3" name="Freeform 656">
              <a:extLst>
                <a:ext uri="{FF2B5EF4-FFF2-40B4-BE49-F238E27FC236}">
                  <a16:creationId xmlns:a16="http://schemas.microsoft.com/office/drawing/2014/main" id="{9B87B837-3CFD-4F4B-96A1-F69D8DC1784A}"/>
                </a:ext>
              </a:extLst>
            </p:cNvPr>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4" name="Freeform 657">
              <a:extLst>
                <a:ext uri="{FF2B5EF4-FFF2-40B4-BE49-F238E27FC236}">
                  <a16:creationId xmlns:a16="http://schemas.microsoft.com/office/drawing/2014/main" id="{F254E732-56EE-4CD0-B432-6F6DA46AD686}"/>
                </a:ext>
              </a:extLst>
            </p:cNvPr>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5" name="Freeform 658">
              <a:extLst>
                <a:ext uri="{FF2B5EF4-FFF2-40B4-BE49-F238E27FC236}">
                  <a16:creationId xmlns:a16="http://schemas.microsoft.com/office/drawing/2014/main" id="{24782600-338F-468D-B20E-AA3211925C37}"/>
                </a:ext>
              </a:extLst>
            </p:cNvPr>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6" name="Freeform 659">
              <a:extLst>
                <a:ext uri="{FF2B5EF4-FFF2-40B4-BE49-F238E27FC236}">
                  <a16:creationId xmlns:a16="http://schemas.microsoft.com/office/drawing/2014/main" id="{1875ECBA-EB8A-4B4B-AE82-5B39972E5095}"/>
                </a:ext>
              </a:extLst>
            </p:cNvPr>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7" name="Freeform 660">
              <a:extLst>
                <a:ext uri="{FF2B5EF4-FFF2-40B4-BE49-F238E27FC236}">
                  <a16:creationId xmlns:a16="http://schemas.microsoft.com/office/drawing/2014/main" id="{501ED778-8596-4AEF-AF0B-D7BCED84BF42}"/>
                </a:ext>
              </a:extLst>
            </p:cNvPr>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8" name="Freeform 661">
              <a:extLst>
                <a:ext uri="{FF2B5EF4-FFF2-40B4-BE49-F238E27FC236}">
                  <a16:creationId xmlns:a16="http://schemas.microsoft.com/office/drawing/2014/main" id="{C5D80890-233C-4067-96D4-775098ADAE0C}"/>
                </a:ext>
              </a:extLst>
            </p:cNvPr>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89" name="Freeform 662">
              <a:extLst>
                <a:ext uri="{FF2B5EF4-FFF2-40B4-BE49-F238E27FC236}">
                  <a16:creationId xmlns:a16="http://schemas.microsoft.com/office/drawing/2014/main" id="{0641FFB1-81AE-4C24-8FA3-1B79509FE7F6}"/>
                </a:ext>
              </a:extLst>
            </p:cNvPr>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0" name="Freeform 663">
              <a:extLst>
                <a:ext uri="{FF2B5EF4-FFF2-40B4-BE49-F238E27FC236}">
                  <a16:creationId xmlns:a16="http://schemas.microsoft.com/office/drawing/2014/main" id="{2117893A-61E1-40E2-995B-AD50BC367E19}"/>
                </a:ext>
              </a:extLst>
            </p:cNvPr>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1" name="Freeform 664">
              <a:extLst>
                <a:ext uri="{FF2B5EF4-FFF2-40B4-BE49-F238E27FC236}">
                  <a16:creationId xmlns:a16="http://schemas.microsoft.com/office/drawing/2014/main" id="{3D91BDA3-56AD-414F-9F74-897E6A2B5DF1}"/>
                </a:ext>
              </a:extLst>
            </p:cNvPr>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2" name="Freeform 665">
              <a:extLst>
                <a:ext uri="{FF2B5EF4-FFF2-40B4-BE49-F238E27FC236}">
                  <a16:creationId xmlns:a16="http://schemas.microsoft.com/office/drawing/2014/main" id="{10B9DE1C-5AB0-4563-A7C2-91DC20AA53D0}"/>
                </a:ext>
              </a:extLst>
            </p:cNvPr>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3" name="Freeform 666">
              <a:extLst>
                <a:ext uri="{FF2B5EF4-FFF2-40B4-BE49-F238E27FC236}">
                  <a16:creationId xmlns:a16="http://schemas.microsoft.com/office/drawing/2014/main" id="{2D48C7AD-ECC0-4DDA-B57B-497E56EC2590}"/>
                </a:ext>
              </a:extLst>
            </p:cNvPr>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4" name="Freeform 667">
              <a:extLst>
                <a:ext uri="{FF2B5EF4-FFF2-40B4-BE49-F238E27FC236}">
                  <a16:creationId xmlns:a16="http://schemas.microsoft.com/office/drawing/2014/main" id="{C5022555-3C87-47A4-8A9C-0FE773E09442}"/>
                </a:ext>
              </a:extLst>
            </p:cNvPr>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5" name="Freeform 668">
              <a:extLst>
                <a:ext uri="{FF2B5EF4-FFF2-40B4-BE49-F238E27FC236}">
                  <a16:creationId xmlns:a16="http://schemas.microsoft.com/office/drawing/2014/main" id="{DD3E0024-9CFA-4730-8BEF-4E7A8CB31FFF}"/>
                </a:ext>
              </a:extLst>
            </p:cNvPr>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6" name="Freeform 669">
              <a:extLst>
                <a:ext uri="{FF2B5EF4-FFF2-40B4-BE49-F238E27FC236}">
                  <a16:creationId xmlns:a16="http://schemas.microsoft.com/office/drawing/2014/main" id="{71E16BBA-163C-48C6-BDB1-B60A9F1FBEA3}"/>
                </a:ext>
              </a:extLst>
            </p:cNvPr>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7" name="Freeform 670">
              <a:extLst>
                <a:ext uri="{FF2B5EF4-FFF2-40B4-BE49-F238E27FC236}">
                  <a16:creationId xmlns:a16="http://schemas.microsoft.com/office/drawing/2014/main" id="{134E96F4-554F-445B-AEA9-EDF7DD41C99E}"/>
                </a:ext>
              </a:extLst>
            </p:cNvPr>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8" name="Freeform 671">
              <a:extLst>
                <a:ext uri="{FF2B5EF4-FFF2-40B4-BE49-F238E27FC236}">
                  <a16:creationId xmlns:a16="http://schemas.microsoft.com/office/drawing/2014/main" id="{319A6D0D-722E-4BB3-97FD-9C8BDC05E6D9}"/>
                </a:ext>
              </a:extLst>
            </p:cNvPr>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699" name="Freeform 672">
              <a:extLst>
                <a:ext uri="{FF2B5EF4-FFF2-40B4-BE49-F238E27FC236}">
                  <a16:creationId xmlns:a16="http://schemas.microsoft.com/office/drawing/2014/main" id="{81410445-F16A-47AA-AC47-CD505262FBB1}"/>
                </a:ext>
              </a:extLst>
            </p:cNvPr>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0" name="Freeform 673">
              <a:extLst>
                <a:ext uri="{FF2B5EF4-FFF2-40B4-BE49-F238E27FC236}">
                  <a16:creationId xmlns:a16="http://schemas.microsoft.com/office/drawing/2014/main" id="{644FAD74-407D-4D48-87F9-5CA5E60F3A7E}"/>
                </a:ext>
              </a:extLst>
            </p:cNvPr>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1" name="Freeform 674">
              <a:extLst>
                <a:ext uri="{FF2B5EF4-FFF2-40B4-BE49-F238E27FC236}">
                  <a16:creationId xmlns:a16="http://schemas.microsoft.com/office/drawing/2014/main" id="{B0D9B9AF-CC67-4D3B-B4C4-C4854D9C1EC1}"/>
                </a:ext>
              </a:extLst>
            </p:cNvPr>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2" name="Freeform 675">
              <a:extLst>
                <a:ext uri="{FF2B5EF4-FFF2-40B4-BE49-F238E27FC236}">
                  <a16:creationId xmlns:a16="http://schemas.microsoft.com/office/drawing/2014/main" id="{19143EA1-89E1-474F-B396-10BE17E63FA7}"/>
                </a:ext>
              </a:extLst>
            </p:cNvPr>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3" name="Freeform 676">
              <a:extLst>
                <a:ext uri="{FF2B5EF4-FFF2-40B4-BE49-F238E27FC236}">
                  <a16:creationId xmlns:a16="http://schemas.microsoft.com/office/drawing/2014/main" id="{36E69B1F-13F5-4E1A-9BD9-A7A37861308B}"/>
                </a:ext>
              </a:extLst>
            </p:cNvPr>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4" name="Freeform 677">
              <a:extLst>
                <a:ext uri="{FF2B5EF4-FFF2-40B4-BE49-F238E27FC236}">
                  <a16:creationId xmlns:a16="http://schemas.microsoft.com/office/drawing/2014/main" id="{36E64CCE-B4E7-4258-8AAB-2579E809D03F}"/>
                </a:ext>
              </a:extLst>
            </p:cNvPr>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5" name="Freeform 678">
              <a:extLst>
                <a:ext uri="{FF2B5EF4-FFF2-40B4-BE49-F238E27FC236}">
                  <a16:creationId xmlns:a16="http://schemas.microsoft.com/office/drawing/2014/main" id="{A7623377-8FEA-44C3-9273-C8906B4B8C9C}"/>
                </a:ext>
              </a:extLst>
            </p:cNvPr>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6" name="Freeform 679">
              <a:extLst>
                <a:ext uri="{FF2B5EF4-FFF2-40B4-BE49-F238E27FC236}">
                  <a16:creationId xmlns:a16="http://schemas.microsoft.com/office/drawing/2014/main" id="{6BFB88D4-8C16-4FCC-8BBA-F478176F1C50}"/>
                </a:ext>
              </a:extLst>
            </p:cNvPr>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7" name="Freeform 680">
              <a:extLst>
                <a:ext uri="{FF2B5EF4-FFF2-40B4-BE49-F238E27FC236}">
                  <a16:creationId xmlns:a16="http://schemas.microsoft.com/office/drawing/2014/main" id="{273EF425-9370-4E1C-921A-1DA6341CC893}"/>
                </a:ext>
              </a:extLst>
            </p:cNvPr>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8" name="Freeform 681">
              <a:extLst>
                <a:ext uri="{FF2B5EF4-FFF2-40B4-BE49-F238E27FC236}">
                  <a16:creationId xmlns:a16="http://schemas.microsoft.com/office/drawing/2014/main" id="{6E72EC8A-D205-49EE-9266-01BE3D0DC930}"/>
                </a:ext>
              </a:extLst>
            </p:cNvPr>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09" name="Freeform 682">
              <a:extLst>
                <a:ext uri="{FF2B5EF4-FFF2-40B4-BE49-F238E27FC236}">
                  <a16:creationId xmlns:a16="http://schemas.microsoft.com/office/drawing/2014/main" id="{50B5863C-03B8-4FBF-8822-C9331405ABCC}"/>
                </a:ext>
              </a:extLst>
            </p:cNvPr>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0" name="Freeform 683">
              <a:extLst>
                <a:ext uri="{FF2B5EF4-FFF2-40B4-BE49-F238E27FC236}">
                  <a16:creationId xmlns:a16="http://schemas.microsoft.com/office/drawing/2014/main" id="{DBA1368F-E948-4511-ACE8-4D3824581707}"/>
                </a:ext>
              </a:extLst>
            </p:cNvPr>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1" name="Freeform 684">
              <a:extLst>
                <a:ext uri="{FF2B5EF4-FFF2-40B4-BE49-F238E27FC236}">
                  <a16:creationId xmlns:a16="http://schemas.microsoft.com/office/drawing/2014/main" id="{735AFB1F-D68D-48C0-B036-EF2F3341EA1B}"/>
                </a:ext>
              </a:extLst>
            </p:cNvPr>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2" name="Freeform 685">
              <a:extLst>
                <a:ext uri="{FF2B5EF4-FFF2-40B4-BE49-F238E27FC236}">
                  <a16:creationId xmlns:a16="http://schemas.microsoft.com/office/drawing/2014/main" id="{245E061D-5E48-4ED5-9197-F309B0F8A37D}"/>
                </a:ext>
              </a:extLst>
            </p:cNvPr>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3" name="Freeform 686">
              <a:extLst>
                <a:ext uri="{FF2B5EF4-FFF2-40B4-BE49-F238E27FC236}">
                  <a16:creationId xmlns:a16="http://schemas.microsoft.com/office/drawing/2014/main" id="{9F47A1B5-3CAD-4FFE-B96B-2C99BDE7EBD6}"/>
                </a:ext>
              </a:extLst>
            </p:cNvPr>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4" name="Freeform 687">
              <a:extLst>
                <a:ext uri="{FF2B5EF4-FFF2-40B4-BE49-F238E27FC236}">
                  <a16:creationId xmlns:a16="http://schemas.microsoft.com/office/drawing/2014/main" id="{C04A67FA-9D1E-4696-BC64-F82AE2315779}"/>
                </a:ext>
              </a:extLst>
            </p:cNvPr>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5" name="Freeform 688">
              <a:extLst>
                <a:ext uri="{FF2B5EF4-FFF2-40B4-BE49-F238E27FC236}">
                  <a16:creationId xmlns:a16="http://schemas.microsoft.com/office/drawing/2014/main" id="{CE86D092-256F-40DE-9F95-90D718199E18}"/>
                </a:ext>
              </a:extLst>
            </p:cNvPr>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6" name="Freeform 689">
              <a:extLst>
                <a:ext uri="{FF2B5EF4-FFF2-40B4-BE49-F238E27FC236}">
                  <a16:creationId xmlns:a16="http://schemas.microsoft.com/office/drawing/2014/main" id="{62A9BEC8-7F17-4C74-BC54-AB26974C6FD8}"/>
                </a:ext>
              </a:extLst>
            </p:cNvPr>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7" name="Freeform 690">
              <a:extLst>
                <a:ext uri="{FF2B5EF4-FFF2-40B4-BE49-F238E27FC236}">
                  <a16:creationId xmlns:a16="http://schemas.microsoft.com/office/drawing/2014/main" id="{67506CC5-6E6B-4EDE-9102-086993FDFEF1}"/>
                </a:ext>
              </a:extLst>
            </p:cNvPr>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8" name="Freeform 691">
              <a:extLst>
                <a:ext uri="{FF2B5EF4-FFF2-40B4-BE49-F238E27FC236}">
                  <a16:creationId xmlns:a16="http://schemas.microsoft.com/office/drawing/2014/main" id="{46465044-D40E-4394-83EF-C2FEC359E8DB}"/>
                </a:ext>
              </a:extLst>
            </p:cNvPr>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19" name="Freeform 692">
              <a:extLst>
                <a:ext uri="{FF2B5EF4-FFF2-40B4-BE49-F238E27FC236}">
                  <a16:creationId xmlns:a16="http://schemas.microsoft.com/office/drawing/2014/main" id="{80A12454-3A91-45CC-B35C-5D954D0B7A05}"/>
                </a:ext>
              </a:extLst>
            </p:cNvPr>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0" name="Freeform 693">
              <a:extLst>
                <a:ext uri="{FF2B5EF4-FFF2-40B4-BE49-F238E27FC236}">
                  <a16:creationId xmlns:a16="http://schemas.microsoft.com/office/drawing/2014/main" id="{ABFB001E-35D6-44F3-8228-96EE08DE398B}"/>
                </a:ext>
              </a:extLst>
            </p:cNvPr>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1" name="Freeform 694">
              <a:extLst>
                <a:ext uri="{FF2B5EF4-FFF2-40B4-BE49-F238E27FC236}">
                  <a16:creationId xmlns:a16="http://schemas.microsoft.com/office/drawing/2014/main" id="{8C3E12BD-EDFE-45D3-A26E-E171FEB727C8}"/>
                </a:ext>
              </a:extLst>
            </p:cNvPr>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2" name="Freeform 695">
              <a:extLst>
                <a:ext uri="{FF2B5EF4-FFF2-40B4-BE49-F238E27FC236}">
                  <a16:creationId xmlns:a16="http://schemas.microsoft.com/office/drawing/2014/main" id="{FBC7813A-1238-44F1-9F66-931A79340EA6}"/>
                </a:ext>
              </a:extLst>
            </p:cNvPr>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3" name="Freeform 696">
              <a:extLst>
                <a:ext uri="{FF2B5EF4-FFF2-40B4-BE49-F238E27FC236}">
                  <a16:creationId xmlns:a16="http://schemas.microsoft.com/office/drawing/2014/main" id="{63239717-2BCA-4F10-99AE-42984F513D55}"/>
                </a:ext>
              </a:extLst>
            </p:cNvPr>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4" name="Freeform 697">
              <a:extLst>
                <a:ext uri="{FF2B5EF4-FFF2-40B4-BE49-F238E27FC236}">
                  <a16:creationId xmlns:a16="http://schemas.microsoft.com/office/drawing/2014/main" id="{C7C5A95C-E109-4B54-AEDD-8CB46AB5BD16}"/>
                </a:ext>
              </a:extLst>
            </p:cNvPr>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5" name="Freeform 698">
              <a:extLst>
                <a:ext uri="{FF2B5EF4-FFF2-40B4-BE49-F238E27FC236}">
                  <a16:creationId xmlns:a16="http://schemas.microsoft.com/office/drawing/2014/main" id="{1BE5DF84-BB53-46A0-8AF6-77F143846C10}"/>
                </a:ext>
              </a:extLst>
            </p:cNvPr>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6" name="Freeform 699">
              <a:extLst>
                <a:ext uri="{FF2B5EF4-FFF2-40B4-BE49-F238E27FC236}">
                  <a16:creationId xmlns:a16="http://schemas.microsoft.com/office/drawing/2014/main" id="{B96B61D4-8B2E-4ABC-99F9-145DD5DDCAEC}"/>
                </a:ext>
              </a:extLst>
            </p:cNvPr>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7" name="Freeform 700">
              <a:extLst>
                <a:ext uri="{FF2B5EF4-FFF2-40B4-BE49-F238E27FC236}">
                  <a16:creationId xmlns:a16="http://schemas.microsoft.com/office/drawing/2014/main" id="{58573472-D21D-4FB6-9CB8-6CB71C53D701}"/>
                </a:ext>
              </a:extLst>
            </p:cNvPr>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8" name="Freeform 701">
              <a:extLst>
                <a:ext uri="{FF2B5EF4-FFF2-40B4-BE49-F238E27FC236}">
                  <a16:creationId xmlns:a16="http://schemas.microsoft.com/office/drawing/2014/main" id="{8A9010FB-3B24-4356-AF9C-B913B1637DA8}"/>
                </a:ext>
              </a:extLst>
            </p:cNvPr>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29" name="Freeform 702">
              <a:extLst>
                <a:ext uri="{FF2B5EF4-FFF2-40B4-BE49-F238E27FC236}">
                  <a16:creationId xmlns:a16="http://schemas.microsoft.com/office/drawing/2014/main" id="{0C0421AE-BA4E-4267-B461-E8601E04A03C}"/>
                </a:ext>
              </a:extLst>
            </p:cNvPr>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0" name="Freeform 703">
              <a:extLst>
                <a:ext uri="{FF2B5EF4-FFF2-40B4-BE49-F238E27FC236}">
                  <a16:creationId xmlns:a16="http://schemas.microsoft.com/office/drawing/2014/main" id="{53C85F43-24C7-401C-8FD1-ACA0BEFC7FBE}"/>
                </a:ext>
              </a:extLst>
            </p:cNvPr>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1" name="Freeform 704">
              <a:extLst>
                <a:ext uri="{FF2B5EF4-FFF2-40B4-BE49-F238E27FC236}">
                  <a16:creationId xmlns:a16="http://schemas.microsoft.com/office/drawing/2014/main" id="{9DF6E21B-CAF8-4E4B-A1FD-8DC4F882645D}"/>
                </a:ext>
              </a:extLst>
            </p:cNvPr>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2" name="Freeform 705">
              <a:extLst>
                <a:ext uri="{FF2B5EF4-FFF2-40B4-BE49-F238E27FC236}">
                  <a16:creationId xmlns:a16="http://schemas.microsoft.com/office/drawing/2014/main" id="{39ECE6F6-8DE8-465B-8FBF-8D428E7610FE}"/>
                </a:ext>
              </a:extLst>
            </p:cNvPr>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3" name="Freeform 706">
              <a:extLst>
                <a:ext uri="{FF2B5EF4-FFF2-40B4-BE49-F238E27FC236}">
                  <a16:creationId xmlns:a16="http://schemas.microsoft.com/office/drawing/2014/main" id="{D2AACC1B-44CE-4049-9AB7-107087966794}"/>
                </a:ext>
              </a:extLst>
            </p:cNvPr>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4" name="Freeform 707">
              <a:extLst>
                <a:ext uri="{FF2B5EF4-FFF2-40B4-BE49-F238E27FC236}">
                  <a16:creationId xmlns:a16="http://schemas.microsoft.com/office/drawing/2014/main" id="{876A47F5-7B7E-4738-85FE-31A72C8BAABF}"/>
                </a:ext>
              </a:extLst>
            </p:cNvPr>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5" name="Freeform 708">
              <a:extLst>
                <a:ext uri="{FF2B5EF4-FFF2-40B4-BE49-F238E27FC236}">
                  <a16:creationId xmlns:a16="http://schemas.microsoft.com/office/drawing/2014/main" id="{3DBE66F8-6E04-41E8-8E74-9286E8BD697B}"/>
                </a:ext>
              </a:extLst>
            </p:cNvPr>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6" name="Freeform 709">
              <a:extLst>
                <a:ext uri="{FF2B5EF4-FFF2-40B4-BE49-F238E27FC236}">
                  <a16:creationId xmlns:a16="http://schemas.microsoft.com/office/drawing/2014/main" id="{1C4DC1DF-E51F-4167-BA4A-A72101B315E7}"/>
                </a:ext>
              </a:extLst>
            </p:cNvPr>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7" name="Freeform 710">
              <a:extLst>
                <a:ext uri="{FF2B5EF4-FFF2-40B4-BE49-F238E27FC236}">
                  <a16:creationId xmlns:a16="http://schemas.microsoft.com/office/drawing/2014/main" id="{32BACCFD-1D6D-4EB1-B2D1-EA3EB832B7C5}"/>
                </a:ext>
              </a:extLst>
            </p:cNvPr>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8" name="Freeform 711">
              <a:extLst>
                <a:ext uri="{FF2B5EF4-FFF2-40B4-BE49-F238E27FC236}">
                  <a16:creationId xmlns:a16="http://schemas.microsoft.com/office/drawing/2014/main" id="{7E473E17-B9A6-470C-80C4-054D85AF4C99}"/>
                </a:ext>
              </a:extLst>
            </p:cNvPr>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39" name="Freeform 712">
              <a:extLst>
                <a:ext uri="{FF2B5EF4-FFF2-40B4-BE49-F238E27FC236}">
                  <a16:creationId xmlns:a16="http://schemas.microsoft.com/office/drawing/2014/main" id="{E10701F1-D4B4-4A4F-98FD-8AE91841D08E}"/>
                </a:ext>
              </a:extLst>
            </p:cNvPr>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0" name="Freeform 713">
              <a:extLst>
                <a:ext uri="{FF2B5EF4-FFF2-40B4-BE49-F238E27FC236}">
                  <a16:creationId xmlns:a16="http://schemas.microsoft.com/office/drawing/2014/main" id="{C5D3FEB5-FD6C-4355-B1FA-9A6B00000E98}"/>
                </a:ext>
              </a:extLst>
            </p:cNvPr>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1" name="Freeform 714">
              <a:extLst>
                <a:ext uri="{FF2B5EF4-FFF2-40B4-BE49-F238E27FC236}">
                  <a16:creationId xmlns:a16="http://schemas.microsoft.com/office/drawing/2014/main" id="{30CACE74-CD97-48F7-AE61-A3819E2B905E}"/>
                </a:ext>
              </a:extLst>
            </p:cNvPr>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2" name="Freeform 715">
              <a:extLst>
                <a:ext uri="{FF2B5EF4-FFF2-40B4-BE49-F238E27FC236}">
                  <a16:creationId xmlns:a16="http://schemas.microsoft.com/office/drawing/2014/main" id="{8B2C077F-5DAB-455C-A0E8-32BE4BB9DE27}"/>
                </a:ext>
              </a:extLst>
            </p:cNvPr>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3" name="Freeform 716">
              <a:extLst>
                <a:ext uri="{FF2B5EF4-FFF2-40B4-BE49-F238E27FC236}">
                  <a16:creationId xmlns:a16="http://schemas.microsoft.com/office/drawing/2014/main" id="{3F216042-872B-4258-B490-40159E2430FC}"/>
                </a:ext>
              </a:extLst>
            </p:cNvPr>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4" name="Freeform 717">
              <a:extLst>
                <a:ext uri="{FF2B5EF4-FFF2-40B4-BE49-F238E27FC236}">
                  <a16:creationId xmlns:a16="http://schemas.microsoft.com/office/drawing/2014/main" id="{79C68F99-C172-450A-811E-7DB6B070C751}"/>
                </a:ext>
              </a:extLst>
            </p:cNvPr>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5" name="Freeform 718">
              <a:extLst>
                <a:ext uri="{FF2B5EF4-FFF2-40B4-BE49-F238E27FC236}">
                  <a16:creationId xmlns:a16="http://schemas.microsoft.com/office/drawing/2014/main" id="{41428CC1-7783-4E97-9B7F-38319221F164}"/>
                </a:ext>
              </a:extLst>
            </p:cNvPr>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6" name="Freeform 719">
              <a:extLst>
                <a:ext uri="{FF2B5EF4-FFF2-40B4-BE49-F238E27FC236}">
                  <a16:creationId xmlns:a16="http://schemas.microsoft.com/office/drawing/2014/main" id="{33BAEA30-C717-4F24-8625-4460CD930B09}"/>
                </a:ext>
              </a:extLst>
            </p:cNvPr>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7" name="Freeform 720">
              <a:extLst>
                <a:ext uri="{FF2B5EF4-FFF2-40B4-BE49-F238E27FC236}">
                  <a16:creationId xmlns:a16="http://schemas.microsoft.com/office/drawing/2014/main" id="{22DD5B48-C042-4449-850F-F1EA5BF4AEEC}"/>
                </a:ext>
              </a:extLst>
            </p:cNvPr>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8" name="Freeform 721">
              <a:extLst>
                <a:ext uri="{FF2B5EF4-FFF2-40B4-BE49-F238E27FC236}">
                  <a16:creationId xmlns:a16="http://schemas.microsoft.com/office/drawing/2014/main" id="{C36794B9-2966-4A2B-9FA5-AABFD3E32065}"/>
                </a:ext>
              </a:extLst>
            </p:cNvPr>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49" name="Freeform 722">
              <a:extLst>
                <a:ext uri="{FF2B5EF4-FFF2-40B4-BE49-F238E27FC236}">
                  <a16:creationId xmlns:a16="http://schemas.microsoft.com/office/drawing/2014/main" id="{09FA98AD-4032-438E-9247-6DC4C02F2A5B}"/>
                </a:ext>
              </a:extLst>
            </p:cNvPr>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0" name="Freeform 723">
              <a:extLst>
                <a:ext uri="{FF2B5EF4-FFF2-40B4-BE49-F238E27FC236}">
                  <a16:creationId xmlns:a16="http://schemas.microsoft.com/office/drawing/2014/main" id="{4FC5C0E1-4883-4227-AA71-025ED2EF811D}"/>
                </a:ext>
              </a:extLst>
            </p:cNvPr>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1" name="Freeform 724">
              <a:extLst>
                <a:ext uri="{FF2B5EF4-FFF2-40B4-BE49-F238E27FC236}">
                  <a16:creationId xmlns:a16="http://schemas.microsoft.com/office/drawing/2014/main" id="{714EE692-2700-413E-9E79-502289D457CD}"/>
                </a:ext>
              </a:extLst>
            </p:cNvPr>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2" name="Freeform 725">
              <a:extLst>
                <a:ext uri="{FF2B5EF4-FFF2-40B4-BE49-F238E27FC236}">
                  <a16:creationId xmlns:a16="http://schemas.microsoft.com/office/drawing/2014/main" id="{F0B57643-106D-466F-A1DC-3BCE678014CA}"/>
                </a:ext>
              </a:extLst>
            </p:cNvPr>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3" name="Freeform 726">
              <a:extLst>
                <a:ext uri="{FF2B5EF4-FFF2-40B4-BE49-F238E27FC236}">
                  <a16:creationId xmlns:a16="http://schemas.microsoft.com/office/drawing/2014/main" id="{BB8F7203-9905-4F8F-AF79-844526EC6F75}"/>
                </a:ext>
              </a:extLst>
            </p:cNvPr>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4" name="Freeform 727">
              <a:extLst>
                <a:ext uri="{FF2B5EF4-FFF2-40B4-BE49-F238E27FC236}">
                  <a16:creationId xmlns:a16="http://schemas.microsoft.com/office/drawing/2014/main" id="{23FC1231-ABF6-4DD7-A1DC-D621F83A3644}"/>
                </a:ext>
              </a:extLst>
            </p:cNvPr>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5" name="Freeform 728">
              <a:extLst>
                <a:ext uri="{FF2B5EF4-FFF2-40B4-BE49-F238E27FC236}">
                  <a16:creationId xmlns:a16="http://schemas.microsoft.com/office/drawing/2014/main" id="{0D7D44C8-555C-4CB8-B74A-8F83207945D6}"/>
                </a:ext>
              </a:extLst>
            </p:cNvPr>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6" name="Freeform 729">
              <a:extLst>
                <a:ext uri="{FF2B5EF4-FFF2-40B4-BE49-F238E27FC236}">
                  <a16:creationId xmlns:a16="http://schemas.microsoft.com/office/drawing/2014/main" id="{3B272C14-25B5-4BDF-89A4-5438F171B7B7}"/>
                </a:ext>
              </a:extLst>
            </p:cNvPr>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7" name="Freeform 730">
              <a:extLst>
                <a:ext uri="{FF2B5EF4-FFF2-40B4-BE49-F238E27FC236}">
                  <a16:creationId xmlns:a16="http://schemas.microsoft.com/office/drawing/2014/main" id="{4F27B0D3-B280-4E61-8D7E-61DCF61898AA}"/>
                </a:ext>
              </a:extLst>
            </p:cNvPr>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8" name="Freeform 731">
              <a:extLst>
                <a:ext uri="{FF2B5EF4-FFF2-40B4-BE49-F238E27FC236}">
                  <a16:creationId xmlns:a16="http://schemas.microsoft.com/office/drawing/2014/main" id="{F7F64414-44B1-487F-AD4B-244000BDE8FC}"/>
                </a:ext>
              </a:extLst>
            </p:cNvPr>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59" name="Freeform 732">
              <a:extLst>
                <a:ext uri="{FF2B5EF4-FFF2-40B4-BE49-F238E27FC236}">
                  <a16:creationId xmlns:a16="http://schemas.microsoft.com/office/drawing/2014/main" id="{65D1E14B-1C00-4A36-ABD4-9373C129D070}"/>
                </a:ext>
              </a:extLst>
            </p:cNvPr>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0" name="Freeform 733">
              <a:extLst>
                <a:ext uri="{FF2B5EF4-FFF2-40B4-BE49-F238E27FC236}">
                  <a16:creationId xmlns:a16="http://schemas.microsoft.com/office/drawing/2014/main" id="{185943F7-C00A-4422-B1AA-62B13FC533A1}"/>
                </a:ext>
              </a:extLst>
            </p:cNvPr>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1" name="Freeform 734">
              <a:extLst>
                <a:ext uri="{FF2B5EF4-FFF2-40B4-BE49-F238E27FC236}">
                  <a16:creationId xmlns:a16="http://schemas.microsoft.com/office/drawing/2014/main" id="{0CE662B3-8C69-43FD-BBCA-E9EA9E1D868E}"/>
                </a:ext>
              </a:extLst>
            </p:cNvPr>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2" name="Freeform 735">
              <a:extLst>
                <a:ext uri="{FF2B5EF4-FFF2-40B4-BE49-F238E27FC236}">
                  <a16:creationId xmlns:a16="http://schemas.microsoft.com/office/drawing/2014/main" id="{F5233A5B-681A-458D-8BA5-1836D5D8FA9C}"/>
                </a:ext>
              </a:extLst>
            </p:cNvPr>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3" name="Freeform 736">
              <a:extLst>
                <a:ext uri="{FF2B5EF4-FFF2-40B4-BE49-F238E27FC236}">
                  <a16:creationId xmlns:a16="http://schemas.microsoft.com/office/drawing/2014/main" id="{C1FB412E-514C-43A7-B43B-5F39EDA1C3A2}"/>
                </a:ext>
              </a:extLst>
            </p:cNvPr>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4" name="Freeform 737">
              <a:extLst>
                <a:ext uri="{FF2B5EF4-FFF2-40B4-BE49-F238E27FC236}">
                  <a16:creationId xmlns:a16="http://schemas.microsoft.com/office/drawing/2014/main" id="{5B23FA9F-03B1-4AF6-9A58-8FB8A43965B7}"/>
                </a:ext>
              </a:extLst>
            </p:cNvPr>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5" name="Freeform 738">
              <a:extLst>
                <a:ext uri="{FF2B5EF4-FFF2-40B4-BE49-F238E27FC236}">
                  <a16:creationId xmlns:a16="http://schemas.microsoft.com/office/drawing/2014/main" id="{2B51C23D-F609-480D-B634-6FE2BCEAF4AF}"/>
                </a:ext>
              </a:extLst>
            </p:cNvPr>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6" name="Freeform 739">
              <a:extLst>
                <a:ext uri="{FF2B5EF4-FFF2-40B4-BE49-F238E27FC236}">
                  <a16:creationId xmlns:a16="http://schemas.microsoft.com/office/drawing/2014/main" id="{578BBA4F-2D0C-4C76-BA60-DA2E7F6A943A}"/>
                </a:ext>
              </a:extLst>
            </p:cNvPr>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7" name="Freeform 740">
              <a:extLst>
                <a:ext uri="{FF2B5EF4-FFF2-40B4-BE49-F238E27FC236}">
                  <a16:creationId xmlns:a16="http://schemas.microsoft.com/office/drawing/2014/main" id="{311387C4-EDA0-41CD-B1F4-3AB4F174C851}"/>
                </a:ext>
              </a:extLst>
            </p:cNvPr>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8" name="Freeform 741">
              <a:extLst>
                <a:ext uri="{FF2B5EF4-FFF2-40B4-BE49-F238E27FC236}">
                  <a16:creationId xmlns:a16="http://schemas.microsoft.com/office/drawing/2014/main" id="{1E869E41-44D2-4290-AF48-76D1385FD025}"/>
                </a:ext>
              </a:extLst>
            </p:cNvPr>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69" name="Freeform 742">
              <a:extLst>
                <a:ext uri="{FF2B5EF4-FFF2-40B4-BE49-F238E27FC236}">
                  <a16:creationId xmlns:a16="http://schemas.microsoft.com/office/drawing/2014/main" id="{A81196A9-C501-40F2-AD9F-A819946D2CD5}"/>
                </a:ext>
              </a:extLst>
            </p:cNvPr>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0" name="Freeform 743">
              <a:extLst>
                <a:ext uri="{FF2B5EF4-FFF2-40B4-BE49-F238E27FC236}">
                  <a16:creationId xmlns:a16="http://schemas.microsoft.com/office/drawing/2014/main" id="{567C5FB8-F62D-4307-BE28-7397D94F2C44}"/>
                </a:ext>
              </a:extLst>
            </p:cNvPr>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1" name="Freeform 744">
              <a:extLst>
                <a:ext uri="{FF2B5EF4-FFF2-40B4-BE49-F238E27FC236}">
                  <a16:creationId xmlns:a16="http://schemas.microsoft.com/office/drawing/2014/main" id="{8ABDD760-CDFD-46A7-A0C1-943AE4B556A4}"/>
                </a:ext>
              </a:extLst>
            </p:cNvPr>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2" name="Freeform 745">
              <a:extLst>
                <a:ext uri="{FF2B5EF4-FFF2-40B4-BE49-F238E27FC236}">
                  <a16:creationId xmlns:a16="http://schemas.microsoft.com/office/drawing/2014/main" id="{B3ACD8A9-2731-4CDF-97A6-C4B95798ABE6}"/>
                </a:ext>
              </a:extLst>
            </p:cNvPr>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3" name="Freeform 746">
              <a:extLst>
                <a:ext uri="{FF2B5EF4-FFF2-40B4-BE49-F238E27FC236}">
                  <a16:creationId xmlns:a16="http://schemas.microsoft.com/office/drawing/2014/main" id="{32B6ED92-4216-48DD-A461-B6AD61D2BEAB}"/>
                </a:ext>
              </a:extLst>
            </p:cNvPr>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4" name="Freeform 747">
              <a:extLst>
                <a:ext uri="{FF2B5EF4-FFF2-40B4-BE49-F238E27FC236}">
                  <a16:creationId xmlns:a16="http://schemas.microsoft.com/office/drawing/2014/main" id="{27AA7EC3-EAA7-4F28-BA0D-0FA6D55F3FAD}"/>
                </a:ext>
              </a:extLst>
            </p:cNvPr>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5" name="Freeform 748">
              <a:extLst>
                <a:ext uri="{FF2B5EF4-FFF2-40B4-BE49-F238E27FC236}">
                  <a16:creationId xmlns:a16="http://schemas.microsoft.com/office/drawing/2014/main" id="{BCFC59AA-909C-4750-9829-6C8A139C572F}"/>
                </a:ext>
              </a:extLst>
            </p:cNvPr>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6" name="Freeform 749">
              <a:extLst>
                <a:ext uri="{FF2B5EF4-FFF2-40B4-BE49-F238E27FC236}">
                  <a16:creationId xmlns:a16="http://schemas.microsoft.com/office/drawing/2014/main" id="{4FB06505-34D5-403D-ACEA-B419285EB6EA}"/>
                </a:ext>
              </a:extLst>
            </p:cNvPr>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7" name="Freeform 750">
              <a:extLst>
                <a:ext uri="{FF2B5EF4-FFF2-40B4-BE49-F238E27FC236}">
                  <a16:creationId xmlns:a16="http://schemas.microsoft.com/office/drawing/2014/main" id="{B496EF23-3098-4EC1-B88D-CBC3F072A9C3}"/>
                </a:ext>
              </a:extLst>
            </p:cNvPr>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8" name="Freeform 751">
              <a:extLst>
                <a:ext uri="{FF2B5EF4-FFF2-40B4-BE49-F238E27FC236}">
                  <a16:creationId xmlns:a16="http://schemas.microsoft.com/office/drawing/2014/main" id="{B235FB11-0882-4A9C-A550-5B647F3DFB9E}"/>
                </a:ext>
              </a:extLst>
            </p:cNvPr>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79" name="Freeform 752">
              <a:extLst>
                <a:ext uri="{FF2B5EF4-FFF2-40B4-BE49-F238E27FC236}">
                  <a16:creationId xmlns:a16="http://schemas.microsoft.com/office/drawing/2014/main" id="{5871E307-8429-4980-820F-19747E1BEC50}"/>
                </a:ext>
              </a:extLst>
            </p:cNvPr>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0" name="Freeform 753">
              <a:extLst>
                <a:ext uri="{FF2B5EF4-FFF2-40B4-BE49-F238E27FC236}">
                  <a16:creationId xmlns:a16="http://schemas.microsoft.com/office/drawing/2014/main" id="{43F0A3F6-5ECD-43FE-A3E4-E5CCCD368DB7}"/>
                </a:ext>
              </a:extLst>
            </p:cNvPr>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1" name="Freeform 754">
              <a:extLst>
                <a:ext uri="{FF2B5EF4-FFF2-40B4-BE49-F238E27FC236}">
                  <a16:creationId xmlns:a16="http://schemas.microsoft.com/office/drawing/2014/main" id="{4891CF2D-E030-404E-9D2C-716833E2657F}"/>
                </a:ext>
              </a:extLst>
            </p:cNvPr>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2" name="Freeform 755">
              <a:extLst>
                <a:ext uri="{FF2B5EF4-FFF2-40B4-BE49-F238E27FC236}">
                  <a16:creationId xmlns:a16="http://schemas.microsoft.com/office/drawing/2014/main" id="{DF4D81EA-5379-4665-9466-CDD88F141F21}"/>
                </a:ext>
              </a:extLst>
            </p:cNvPr>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3" name="Freeform 756">
              <a:extLst>
                <a:ext uri="{FF2B5EF4-FFF2-40B4-BE49-F238E27FC236}">
                  <a16:creationId xmlns:a16="http://schemas.microsoft.com/office/drawing/2014/main" id="{DA7C03E2-DFE6-4E80-BDD3-2147D8324755}"/>
                </a:ext>
              </a:extLst>
            </p:cNvPr>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4" name="Freeform 757">
              <a:extLst>
                <a:ext uri="{FF2B5EF4-FFF2-40B4-BE49-F238E27FC236}">
                  <a16:creationId xmlns:a16="http://schemas.microsoft.com/office/drawing/2014/main" id="{2E780315-3BF1-4725-8A6F-68CF5698935F}"/>
                </a:ext>
              </a:extLst>
            </p:cNvPr>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5" name="Freeform 758">
              <a:extLst>
                <a:ext uri="{FF2B5EF4-FFF2-40B4-BE49-F238E27FC236}">
                  <a16:creationId xmlns:a16="http://schemas.microsoft.com/office/drawing/2014/main" id="{1D539575-97D5-4039-AD0C-6E8A33172CB6}"/>
                </a:ext>
              </a:extLst>
            </p:cNvPr>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6" name="Freeform 759">
              <a:extLst>
                <a:ext uri="{FF2B5EF4-FFF2-40B4-BE49-F238E27FC236}">
                  <a16:creationId xmlns:a16="http://schemas.microsoft.com/office/drawing/2014/main" id="{B50408CE-8955-434C-8115-B0FC18CD0F01}"/>
                </a:ext>
              </a:extLst>
            </p:cNvPr>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7" name="Freeform 760">
              <a:extLst>
                <a:ext uri="{FF2B5EF4-FFF2-40B4-BE49-F238E27FC236}">
                  <a16:creationId xmlns:a16="http://schemas.microsoft.com/office/drawing/2014/main" id="{A16A5FC0-3CE8-4A7F-9DC2-46A225844FD9}"/>
                </a:ext>
              </a:extLst>
            </p:cNvPr>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8" name="Freeform 761">
              <a:extLst>
                <a:ext uri="{FF2B5EF4-FFF2-40B4-BE49-F238E27FC236}">
                  <a16:creationId xmlns:a16="http://schemas.microsoft.com/office/drawing/2014/main" id="{E969AD35-BC71-41D0-B374-703C6355AB7B}"/>
                </a:ext>
              </a:extLst>
            </p:cNvPr>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89" name="Freeform 762">
              <a:extLst>
                <a:ext uri="{FF2B5EF4-FFF2-40B4-BE49-F238E27FC236}">
                  <a16:creationId xmlns:a16="http://schemas.microsoft.com/office/drawing/2014/main" id="{BAD73B26-F442-441A-9609-4F4315471A14}"/>
                </a:ext>
              </a:extLst>
            </p:cNvPr>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0" name="Freeform 763">
              <a:extLst>
                <a:ext uri="{FF2B5EF4-FFF2-40B4-BE49-F238E27FC236}">
                  <a16:creationId xmlns:a16="http://schemas.microsoft.com/office/drawing/2014/main" id="{D6D88EE6-F54D-474B-8AEE-869C37F0D45D}"/>
                </a:ext>
              </a:extLst>
            </p:cNvPr>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1" name="Freeform 764">
              <a:extLst>
                <a:ext uri="{FF2B5EF4-FFF2-40B4-BE49-F238E27FC236}">
                  <a16:creationId xmlns:a16="http://schemas.microsoft.com/office/drawing/2014/main" id="{969144E8-55B8-48B6-B24F-9BEC819C38CD}"/>
                </a:ext>
              </a:extLst>
            </p:cNvPr>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2" name="Freeform 765">
              <a:extLst>
                <a:ext uri="{FF2B5EF4-FFF2-40B4-BE49-F238E27FC236}">
                  <a16:creationId xmlns:a16="http://schemas.microsoft.com/office/drawing/2014/main" id="{C3F3D7E5-EEE6-4718-AE81-ABBAFDDB1992}"/>
                </a:ext>
              </a:extLst>
            </p:cNvPr>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3" name="Freeform 766">
              <a:extLst>
                <a:ext uri="{FF2B5EF4-FFF2-40B4-BE49-F238E27FC236}">
                  <a16:creationId xmlns:a16="http://schemas.microsoft.com/office/drawing/2014/main" id="{8E2AD723-89EC-4CDD-9EB4-ED5E65A05B9E}"/>
                </a:ext>
              </a:extLst>
            </p:cNvPr>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4" name="Freeform 767">
              <a:extLst>
                <a:ext uri="{FF2B5EF4-FFF2-40B4-BE49-F238E27FC236}">
                  <a16:creationId xmlns:a16="http://schemas.microsoft.com/office/drawing/2014/main" id="{5C9FEDEA-E611-4D1C-8E6E-380F430324DD}"/>
                </a:ext>
              </a:extLst>
            </p:cNvPr>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5" name="Freeform 768">
              <a:extLst>
                <a:ext uri="{FF2B5EF4-FFF2-40B4-BE49-F238E27FC236}">
                  <a16:creationId xmlns:a16="http://schemas.microsoft.com/office/drawing/2014/main" id="{543CBE17-F1D7-40C5-99D2-7F8DE012BED3}"/>
                </a:ext>
              </a:extLst>
            </p:cNvPr>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6" name="Freeform 769">
              <a:extLst>
                <a:ext uri="{FF2B5EF4-FFF2-40B4-BE49-F238E27FC236}">
                  <a16:creationId xmlns:a16="http://schemas.microsoft.com/office/drawing/2014/main" id="{0526B99A-4B61-4EE9-A70E-852CB354F838}"/>
                </a:ext>
              </a:extLst>
            </p:cNvPr>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7" name="Freeform 770">
              <a:extLst>
                <a:ext uri="{FF2B5EF4-FFF2-40B4-BE49-F238E27FC236}">
                  <a16:creationId xmlns:a16="http://schemas.microsoft.com/office/drawing/2014/main" id="{927CC626-2A9B-4718-B8F0-83F8393DF75E}"/>
                </a:ext>
              </a:extLst>
            </p:cNvPr>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8" name="Freeform 771">
              <a:extLst>
                <a:ext uri="{FF2B5EF4-FFF2-40B4-BE49-F238E27FC236}">
                  <a16:creationId xmlns:a16="http://schemas.microsoft.com/office/drawing/2014/main" id="{FA26A050-C876-4253-8C58-7049EA636E04}"/>
                </a:ext>
              </a:extLst>
            </p:cNvPr>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799" name="Freeform 772">
              <a:extLst>
                <a:ext uri="{FF2B5EF4-FFF2-40B4-BE49-F238E27FC236}">
                  <a16:creationId xmlns:a16="http://schemas.microsoft.com/office/drawing/2014/main" id="{54234EAE-F65E-4817-BDB8-3F7B4F510B47}"/>
                </a:ext>
              </a:extLst>
            </p:cNvPr>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0" name="Freeform 773">
              <a:extLst>
                <a:ext uri="{FF2B5EF4-FFF2-40B4-BE49-F238E27FC236}">
                  <a16:creationId xmlns:a16="http://schemas.microsoft.com/office/drawing/2014/main" id="{4F015CE3-92F3-4BE5-8CF0-EF0B9C52FC1F}"/>
                </a:ext>
              </a:extLst>
            </p:cNvPr>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1" name="Freeform 774">
              <a:extLst>
                <a:ext uri="{FF2B5EF4-FFF2-40B4-BE49-F238E27FC236}">
                  <a16:creationId xmlns:a16="http://schemas.microsoft.com/office/drawing/2014/main" id="{052262E2-D6C2-4C4F-B4C6-10C898D74B04}"/>
                </a:ext>
              </a:extLst>
            </p:cNvPr>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2" name="Freeform 775">
              <a:extLst>
                <a:ext uri="{FF2B5EF4-FFF2-40B4-BE49-F238E27FC236}">
                  <a16:creationId xmlns:a16="http://schemas.microsoft.com/office/drawing/2014/main" id="{0F8EAE2F-5594-4D1A-9784-35057DA5A3E2}"/>
                </a:ext>
              </a:extLst>
            </p:cNvPr>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3" name="Freeform 776">
              <a:extLst>
                <a:ext uri="{FF2B5EF4-FFF2-40B4-BE49-F238E27FC236}">
                  <a16:creationId xmlns:a16="http://schemas.microsoft.com/office/drawing/2014/main" id="{AC83A4AB-2102-4DCE-9F79-DC99D7C66EFC}"/>
                </a:ext>
              </a:extLst>
            </p:cNvPr>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4" name="Freeform 777">
              <a:extLst>
                <a:ext uri="{FF2B5EF4-FFF2-40B4-BE49-F238E27FC236}">
                  <a16:creationId xmlns:a16="http://schemas.microsoft.com/office/drawing/2014/main" id="{7112876B-73C2-45B5-BBFE-8192875687AF}"/>
                </a:ext>
              </a:extLst>
            </p:cNvPr>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5" name="Freeform 778">
              <a:extLst>
                <a:ext uri="{FF2B5EF4-FFF2-40B4-BE49-F238E27FC236}">
                  <a16:creationId xmlns:a16="http://schemas.microsoft.com/office/drawing/2014/main" id="{B62E2AC9-418F-42EF-AA4F-A9FBD35FB581}"/>
                </a:ext>
              </a:extLst>
            </p:cNvPr>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6" name="Freeform 779">
              <a:extLst>
                <a:ext uri="{FF2B5EF4-FFF2-40B4-BE49-F238E27FC236}">
                  <a16:creationId xmlns:a16="http://schemas.microsoft.com/office/drawing/2014/main" id="{09CDD97F-0F7F-4AE7-A242-2AEADF622DE8}"/>
                </a:ext>
              </a:extLst>
            </p:cNvPr>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7" name="Freeform 780">
              <a:extLst>
                <a:ext uri="{FF2B5EF4-FFF2-40B4-BE49-F238E27FC236}">
                  <a16:creationId xmlns:a16="http://schemas.microsoft.com/office/drawing/2014/main" id="{F22C8930-6E76-4098-89F0-20E8580D4EB2}"/>
                </a:ext>
              </a:extLst>
            </p:cNvPr>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8" name="Freeform 781">
              <a:extLst>
                <a:ext uri="{FF2B5EF4-FFF2-40B4-BE49-F238E27FC236}">
                  <a16:creationId xmlns:a16="http://schemas.microsoft.com/office/drawing/2014/main" id="{F2D1B917-0660-4294-A54E-8B9C5D0F70B4}"/>
                </a:ext>
              </a:extLst>
            </p:cNvPr>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09" name="Freeform 782">
              <a:extLst>
                <a:ext uri="{FF2B5EF4-FFF2-40B4-BE49-F238E27FC236}">
                  <a16:creationId xmlns:a16="http://schemas.microsoft.com/office/drawing/2014/main" id="{0D48C226-8EAA-4AC9-BC33-88DAC11EB622}"/>
                </a:ext>
              </a:extLst>
            </p:cNvPr>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0" name="Freeform 783">
              <a:extLst>
                <a:ext uri="{FF2B5EF4-FFF2-40B4-BE49-F238E27FC236}">
                  <a16:creationId xmlns:a16="http://schemas.microsoft.com/office/drawing/2014/main" id="{5D2AC6E6-83DB-40AB-B9BD-204946F9C34D}"/>
                </a:ext>
              </a:extLst>
            </p:cNvPr>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1" name="Freeform 784">
              <a:extLst>
                <a:ext uri="{FF2B5EF4-FFF2-40B4-BE49-F238E27FC236}">
                  <a16:creationId xmlns:a16="http://schemas.microsoft.com/office/drawing/2014/main" id="{A394DF4B-B4F4-4EF1-A8F3-8B7FBF056F0F}"/>
                </a:ext>
              </a:extLst>
            </p:cNvPr>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2" name="Freeform 785">
              <a:extLst>
                <a:ext uri="{FF2B5EF4-FFF2-40B4-BE49-F238E27FC236}">
                  <a16:creationId xmlns:a16="http://schemas.microsoft.com/office/drawing/2014/main" id="{63CFD050-8396-4869-B416-89BD24076A48}"/>
                </a:ext>
              </a:extLst>
            </p:cNvPr>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3" name="Freeform 786">
              <a:extLst>
                <a:ext uri="{FF2B5EF4-FFF2-40B4-BE49-F238E27FC236}">
                  <a16:creationId xmlns:a16="http://schemas.microsoft.com/office/drawing/2014/main" id="{2A35BDAE-C8B9-4866-B261-DED8A4B6D044}"/>
                </a:ext>
              </a:extLst>
            </p:cNvPr>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4" name="Freeform 787">
              <a:extLst>
                <a:ext uri="{FF2B5EF4-FFF2-40B4-BE49-F238E27FC236}">
                  <a16:creationId xmlns:a16="http://schemas.microsoft.com/office/drawing/2014/main" id="{0EEE24B5-794A-4563-901C-10E8C1F3D380}"/>
                </a:ext>
              </a:extLst>
            </p:cNvPr>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5" name="Freeform 788">
              <a:extLst>
                <a:ext uri="{FF2B5EF4-FFF2-40B4-BE49-F238E27FC236}">
                  <a16:creationId xmlns:a16="http://schemas.microsoft.com/office/drawing/2014/main" id="{4EC02C0F-5DF8-438B-A38C-232033EB996D}"/>
                </a:ext>
              </a:extLst>
            </p:cNvPr>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6" name="Freeform 789">
              <a:extLst>
                <a:ext uri="{FF2B5EF4-FFF2-40B4-BE49-F238E27FC236}">
                  <a16:creationId xmlns:a16="http://schemas.microsoft.com/office/drawing/2014/main" id="{43029B85-D9B2-475C-98C4-1D3F868A54A0}"/>
                </a:ext>
              </a:extLst>
            </p:cNvPr>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7" name="Freeform 790">
              <a:extLst>
                <a:ext uri="{FF2B5EF4-FFF2-40B4-BE49-F238E27FC236}">
                  <a16:creationId xmlns:a16="http://schemas.microsoft.com/office/drawing/2014/main" id="{CE80F35E-ABEB-4EFD-9864-195CA3074270}"/>
                </a:ext>
              </a:extLst>
            </p:cNvPr>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8" name="Freeform 791">
              <a:extLst>
                <a:ext uri="{FF2B5EF4-FFF2-40B4-BE49-F238E27FC236}">
                  <a16:creationId xmlns:a16="http://schemas.microsoft.com/office/drawing/2014/main" id="{042AD237-B961-4D2F-A162-9C28E3ECF765}"/>
                </a:ext>
              </a:extLst>
            </p:cNvPr>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19" name="Freeform 792">
              <a:extLst>
                <a:ext uri="{FF2B5EF4-FFF2-40B4-BE49-F238E27FC236}">
                  <a16:creationId xmlns:a16="http://schemas.microsoft.com/office/drawing/2014/main" id="{2D2755E5-B639-40F1-A3D9-5F69BC84851F}"/>
                </a:ext>
              </a:extLst>
            </p:cNvPr>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0" name="Freeform 793">
              <a:extLst>
                <a:ext uri="{FF2B5EF4-FFF2-40B4-BE49-F238E27FC236}">
                  <a16:creationId xmlns:a16="http://schemas.microsoft.com/office/drawing/2014/main" id="{2245F17E-8677-4359-B773-CF0ED9CC3241}"/>
                </a:ext>
              </a:extLst>
            </p:cNvPr>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1" name="Freeform 794">
              <a:extLst>
                <a:ext uri="{FF2B5EF4-FFF2-40B4-BE49-F238E27FC236}">
                  <a16:creationId xmlns:a16="http://schemas.microsoft.com/office/drawing/2014/main" id="{0A5CD0FF-4609-4245-AA1F-418FA5580051}"/>
                </a:ext>
              </a:extLst>
            </p:cNvPr>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2" name="Freeform 795">
              <a:extLst>
                <a:ext uri="{FF2B5EF4-FFF2-40B4-BE49-F238E27FC236}">
                  <a16:creationId xmlns:a16="http://schemas.microsoft.com/office/drawing/2014/main" id="{DC19B355-F666-4D21-BB72-90661E042014}"/>
                </a:ext>
              </a:extLst>
            </p:cNvPr>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3" name="Freeform 796">
              <a:extLst>
                <a:ext uri="{FF2B5EF4-FFF2-40B4-BE49-F238E27FC236}">
                  <a16:creationId xmlns:a16="http://schemas.microsoft.com/office/drawing/2014/main" id="{D9B8BFF0-8389-437B-8BE2-5ABEF1456915}"/>
                </a:ext>
              </a:extLst>
            </p:cNvPr>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4" name="Freeform 797">
              <a:extLst>
                <a:ext uri="{FF2B5EF4-FFF2-40B4-BE49-F238E27FC236}">
                  <a16:creationId xmlns:a16="http://schemas.microsoft.com/office/drawing/2014/main" id="{9CB7D848-F086-41C5-8762-D66530F6EB71}"/>
                </a:ext>
              </a:extLst>
            </p:cNvPr>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5" name="Freeform 798">
              <a:extLst>
                <a:ext uri="{FF2B5EF4-FFF2-40B4-BE49-F238E27FC236}">
                  <a16:creationId xmlns:a16="http://schemas.microsoft.com/office/drawing/2014/main" id="{F044CAAD-EA54-45A0-9C2F-E636E8DCA89F}"/>
                </a:ext>
              </a:extLst>
            </p:cNvPr>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6" name="Freeform 799">
              <a:extLst>
                <a:ext uri="{FF2B5EF4-FFF2-40B4-BE49-F238E27FC236}">
                  <a16:creationId xmlns:a16="http://schemas.microsoft.com/office/drawing/2014/main" id="{69755DAC-B666-4D8A-A2D8-51D4C84E2485}"/>
                </a:ext>
              </a:extLst>
            </p:cNvPr>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7" name="Freeform 800">
              <a:extLst>
                <a:ext uri="{FF2B5EF4-FFF2-40B4-BE49-F238E27FC236}">
                  <a16:creationId xmlns:a16="http://schemas.microsoft.com/office/drawing/2014/main" id="{BE3E4306-FDB1-4732-9BE9-851BF916980E}"/>
                </a:ext>
              </a:extLst>
            </p:cNvPr>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8" name="Freeform 801">
              <a:extLst>
                <a:ext uri="{FF2B5EF4-FFF2-40B4-BE49-F238E27FC236}">
                  <a16:creationId xmlns:a16="http://schemas.microsoft.com/office/drawing/2014/main" id="{CBF3AF16-B492-43B9-AC7F-07BAEC1BCAF9}"/>
                </a:ext>
              </a:extLst>
            </p:cNvPr>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29" name="Freeform 802">
              <a:extLst>
                <a:ext uri="{FF2B5EF4-FFF2-40B4-BE49-F238E27FC236}">
                  <a16:creationId xmlns:a16="http://schemas.microsoft.com/office/drawing/2014/main" id="{319D4662-FF07-44B5-BD8F-41C13D013E2E}"/>
                </a:ext>
              </a:extLst>
            </p:cNvPr>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0" name="Freeform 803">
              <a:extLst>
                <a:ext uri="{FF2B5EF4-FFF2-40B4-BE49-F238E27FC236}">
                  <a16:creationId xmlns:a16="http://schemas.microsoft.com/office/drawing/2014/main" id="{D512C66E-0C40-4D3C-BB00-B81AA438DDCB}"/>
                </a:ext>
              </a:extLst>
            </p:cNvPr>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1" name="Freeform 804">
              <a:extLst>
                <a:ext uri="{FF2B5EF4-FFF2-40B4-BE49-F238E27FC236}">
                  <a16:creationId xmlns:a16="http://schemas.microsoft.com/office/drawing/2014/main" id="{7CE09B39-B57B-4BFA-B592-A36F3D550D44}"/>
                </a:ext>
              </a:extLst>
            </p:cNvPr>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2" name="Freeform 805">
              <a:extLst>
                <a:ext uri="{FF2B5EF4-FFF2-40B4-BE49-F238E27FC236}">
                  <a16:creationId xmlns:a16="http://schemas.microsoft.com/office/drawing/2014/main" id="{442A8B54-54F6-4678-A5FB-38D4B08DE086}"/>
                </a:ext>
              </a:extLst>
            </p:cNvPr>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3" name="Freeform 806">
              <a:extLst>
                <a:ext uri="{FF2B5EF4-FFF2-40B4-BE49-F238E27FC236}">
                  <a16:creationId xmlns:a16="http://schemas.microsoft.com/office/drawing/2014/main" id="{995707C5-2AA0-46F6-8A29-480416941E6F}"/>
                </a:ext>
              </a:extLst>
            </p:cNvPr>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4" name="Freeform 807">
              <a:extLst>
                <a:ext uri="{FF2B5EF4-FFF2-40B4-BE49-F238E27FC236}">
                  <a16:creationId xmlns:a16="http://schemas.microsoft.com/office/drawing/2014/main" id="{E9516F68-A1A4-49A4-8B27-0A8E9CA5113E}"/>
                </a:ext>
              </a:extLst>
            </p:cNvPr>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5" name="Freeform 809">
              <a:extLst>
                <a:ext uri="{FF2B5EF4-FFF2-40B4-BE49-F238E27FC236}">
                  <a16:creationId xmlns:a16="http://schemas.microsoft.com/office/drawing/2014/main" id="{8BC3D1B0-EB3F-4726-9708-A0BAD73BF445}"/>
                </a:ext>
              </a:extLst>
            </p:cNvPr>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6" name="Freeform 810">
              <a:extLst>
                <a:ext uri="{FF2B5EF4-FFF2-40B4-BE49-F238E27FC236}">
                  <a16:creationId xmlns:a16="http://schemas.microsoft.com/office/drawing/2014/main" id="{8DC760B4-199E-472B-ABE2-0D1442226F9B}"/>
                </a:ext>
              </a:extLst>
            </p:cNvPr>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7" name="Freeform 811">
              <a:extLst>
                <a:ext uri="{FF2B5EF4-FFF2-40B4-BE49-F238E27FC236}">
                  <a16:creationId xmlns:a16="http://schemas.microsoft.com/office/drawing/2014/main" id="{D20C9117-FE27-4FE2-87D9-1D1637981AED}"/>
                </a:ext>
              </a:extLst>
            </p:cNvPr>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8" name="Freeform 812">
              <a:extLst>
                <a:ext uri="{FF2B5EF4-FFF2-40B4-BE49-F238E27FC236}">
                  <a16:creationId xmlns:a16="http://schemas.microsoft.com/office/drawing/2014/main" id="{93FF86A5-52E7-4005-8E9F-E94863670335}"/>
                </a:ext>
              </a:extLst>
            </p:cNvPr>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39" name="Freeform 813">
              <a:extLst>
                <a:ext uri="{FF2B5EF4-FFF2-40B4-BE49-F238E27FC236}">
                  <a16:creationId xmlns:a16="http://schemas.microsoft.com/office/drawing/2014/main" id="{4BD80451-2DD6-4755-B435-F30DFDCF047F}"/>
                </a:ext>
              </a:extLst>
            </p:cNvPr>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0" name="Freeform 814">
              <a:extLst>
                <a:ext uri="{FF2B5EF4-FFF2-40B4-BE49-F238E27FC236}">
                  <a16:creationId xmlns:a16="http://schemas.microsoft.com/office/drawing/2014/main" id="{5C759F26-4A77-413F-B45E-E6C1793A8FFB}"/>
                </a:ext>
              </a:extLst>
            </p:cNvPr>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1" name="Freeform 815">
              <a:extLst>
                <a:ext uri="{FF2B5EF4-FFF2-40B4-BE49-F238E27FC236}">
                  <a16:creationId xmlns:a16="http://schemas.microsoft.com/office/drawing/2014/main" id="{CD833F14-D571-41B2-AB60-F188AAE4D266}"/>
                </a:ext>
              </a:extLst>
            </p:cNvPr>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2" name="Freeform 816">
              <a:extLst>
                <a:ext uri="{FF2B5EF4-FFF2-40B4-BE49-F238E27FC236}">
                  <a16:creationId xmlns:a16="http://schemas.microsoft.com/office/drawing/2014/main" id="{471275BB-2DFD-4E0D-8A66-0E6086C12A00}"/>
                </a:ext>
              </a:extLst>
            </p:cNvPr>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3" name="Freeform 817">
              <a:extLst>
                <a:ext uri="{FF2B5EF4-FFF2-40B4-BE49-F238E27FC236}">
                  <a16:creationId xmlns:a16="http://schemas.microsoft.com/office/drawing/2014/main" id="{1FDC76A6-C7B6-4CEF-87F3-D35A3857FA96}"/>
                </a:ext>
              </a:extLst>
            </p:cNvPr>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4" name="Freeform 818">
              <a:extLst>
                <a:ext uri="{FF2B5EF4-FFF2-40B4-BE49-F238E27FC236}">
                  <a16:creationId xmlns:a16="http://schemas.microsoft.com/office/drawing/2014/main" id="{004A3EE5-A0FB-4723-8900-40520A0FEE02}"/>
                </a:ext>
              </a:extLst>
            </p:cNvPr>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5" name="Freeform 819">
              <a:extLst>
                <a:ext uri="{FF2B5EF4-FFF2-40B4-BE49-F238E27FC236}">
                  <a16:creationId xmlns:a16="http://schemas.microsoft.com/office/drawing/2014/main" id="{4692EFA6-9C31-4E91-9640-4D00F3DC83E1}"/>
                </a:ext>
              </a:extLst>
            </p:cNvPr>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6" name="Freeform 820">
              <a:extLst>
                <a:ext uri="{FF2B5EF4-FFF2-40B4-BE49-F238E27FC236}">
                  <a16:creationId xmlns:a16="http://schemas.microsoft.com/office/drawing/2014/main" id="{6BEFC548-6EA2-4E5E-82DF-23D7D893529F}"/>
                </a:ext>
              </a:extLst>
            </p:cNvPr>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7" name="Freeform 821">
              <a:extLst>
                <a:ext uri="{FF2B5EF4-FFF2-40B4-BE49-F238E27FC236}">
                  <a16:creationId xmlns:a16="http://schemas.microsoft.com/office/drawing/2014/main" id="{74CE0788-76C3-4C8D-97F0-E418A8235001}"/>
                </a:ext>
              </a:extLst>
            </p:cNvPr>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8" name="Freeform 822">
              <a:extLst>
                <a:ext uri="{FF2B5EF4-FFF2-40B4-BE49-F238E27FC236}">
                  <a16:creationId xmlns:a16="http://schemas.microsoft.com/office/drawing/2014/main" id="{C04E194A-9C81-4DCB-8CDE-BDB1F8B5140C}"/>
                </a:ext>
              </a:extLst>
            </p:cNvPr>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49" name="Freeform 823">
              <a:extLst>
                <a:ext uri="{FF2B5EF4-FFF2-40B4-BE49-F238E27FC236}">
                  <a16:creationId xmlns:a16="http://schemas.microsoft.com/office/drawing/2014/main" id="{55DAEC7D-C858-4CD0-AC55-0F4EB0EC760D}"/>
                </a:ext>
              </a:extLst>
            </p:cNvPr>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0" name="Freeform 824">
              <a:extLst>
                <a:ext uri="{FF2B5EF4-FFF2-40B4-BE49-F238E27FC236}">
                  <a16:creationId xmlns:a16="http://schemas.microsoft.com/office/drawing/2014/main" id="{48972712-5D43-46AD-A54D-7CD5715C89E8}"/>
                </a:ext>
              </a:extLst>
            </p:cNvPr>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1" name="Freeform 825">
              <a:extLst>
                <a:ext uri="{FF2B5EF4-FFF2-40B4-BE49-F238E27FC236}">
                  <a16:creationId xmlns:a16="http://schemas.microsoft.com/office/drawing/2014/main" id="{E4AEA0D7-A603-469A-B66C-E4A81A8FFF85}"/>
                </a:ext>
              </a:extLst>
            </p:cNvPr>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2" name="Freeform 826">
              <a:extLst>
                <a:ext uri="{FF2B5EF4-FFF2-40B4-BE49-F238E27FC236}">
                  <a16:creationId xmlns:a16="http://schemas.microsoft.com/office/drawing/2014/main" id="{6594BFA3-FC92-45CA-8AE1-ECE32088726C}"/>
                </a:ext>
              </a:extLst>
            </p:cNvPr>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3" name="Freeform 827">
              <a:extLst>
                <a:ext uri="{FF2B5EF4-FFF2-40B4-BE49-F238E27FC236}">
                  <a16:creationId xmlns:a16="http://schemas.microsoft.com/office/drawing/2014/main" id="{0EF7211C-BD23-41FC-A0C8-4E05A488CB2F}"/>
                </a:ext>
              </a:extLst>
            </p:cNvPr>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4" name="Freeform 828">
              <a:extLst>
                <a:ext uri="{FF2B5EF4-FFF2-40B4-BE49-F238E27FC236}">
                  <a16:creationId xmlns:a16="http://schemas.microsoft.com/office/drawing/2014/main" id="{CFD8705E-4CEB-400F-89C2-A286A9500291}"/>
                </a:ext>
              </a:extLst>
            </p:cNvPr>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5" name="Freeform 829">
              <a:extLst>
                <a:ext uri="{FF2B5EF4-FFF2-40B4-BE49-F238E27FC236}">
                  <a16:creationId xmlns:a16="http://schemas.microsoft.com/office/drawing/2014/main" id="{0E568D2A-4995-4F41-A2FB-81650F9331F5}"/>
                </a:ext>
              </a:extLst>
            </p:cNvPr>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6" name="Freeform 830">
              <a:extLst>
                <a:ext uri="{FF2B5EF4-FFF2-40B4-BE49-F238E27FC236}">
                  <a16:creationId xmlns:a16="http://schemas.microsoft.com/office/drawing/2014/main" id="{9C1E81C5-FC21-4BAA-AE02-3A5769CD24FE}"/>
                </a:ext>
              </a:extLst>
            </p:cNvPr>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sp>
          <p:nvSpPr>
            <p:cNvPr id="857" name="Freeform 831">
              <a:extLst>
                <a:ext uri="{FF2B5EF4-FFF2-40B4-BE49-F238E27FC236}">
                  <a16:creationId xmlns:a16="http://schemas.microsoft.com/office/drawing/2014/main" id="{BBCDD40A-9A41-41F0-8FB1-EC5A877CCE83}"/>
                </a:ext>
              </a:extLst>
            </p:cNvPr>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accent3">
                  <a:lumMod val="60000"/>
                  <a:lumOff val="40000"/>
                </a:schemeClr>
              </a:solidFill>
              <a:prstDash val="solid"/>
              <a:round/>
              <a:headEnd/>
              <a:tailEnd/>
            </a:ln>
          </p:spPr>
          <p:txBody>
            <a:bodyPr/>
            <a:lstStyle/>
            <a:p>
              <a:endParaRPr lang="en-US">
                <a:latin typeface="+mn-lt"/>
              </a:endParaRPr>
            </a:p>
          </p:txBody>
        </p:sp>
      </p:grpSp>
      <p:grpSp>
        <p:nvGrpSpPr>
          <p:cNvPr id="858" name="Group 857">
            <a:extLst>
              <a:ext uri="{FF2B5EF4-FFF2-40B4-BE49-F238E27FC236}">
                <a16:creationId xmlns:a16="http://schemas.microsoft.com/office/drawing/2014/main" id="{79B58EC0-86E3-49B2-8747-A4AD476BD4B0}"/>
              </a:ext>
            </a:extLst>
          </p:cNvPr>
          <p:cNvGrpSpPr/>
          <p:nvPr userDrawn="1"/>
        </p:nvGrpSpPr>
        <p:grpSpPr>
          <a:xfrm>
            <a:off x="603934" y="1403382"/>
            <a:ext cx="165068" cy="165068"/>
            <a:chOff x="5029200" y="3276600"/>
            <a:chExt cx="244398" cy="244398"/>
          </a:xfrm>
        </p:grpSpPr>
        <p:sp>
          <p:nvSpPr>
            <p:cNvPr id="859" name="Oval 858">
              <a:extLst>
                <a:ext uri="{FF2B5EF4-FFF2-40B4-BE49-F238E27FC236}">
                  <a16:creationId xmlns:a16="http://schemas.microsoft.com/office/drawing/2014/main" id="{6796A63D-1FCC-4CC5-AF6A-2D319732B641}"/>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60" name="Oval 859">
              <a:extLst>
                <a:ext uri="{FF2B5EF4-FFF2-40B4-BE49-F238E27FC236}">
                  <a16:creationId xmlns:a16="http://schemas.microsoft.com/office/drawing/2014/main" id="{F4F364B3-D7BD-4A69-99F0-28B8C32496EC}"/>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61" name="Group 860">
            <a:extLst>
              <a:ext uri="{FF2B5EF4-FFF2-40B4-BE49-F238E27FC236}">
                <a16:creationId xmlns:a16="http://schemas.microsoft.com/office/drawing/2014/main" id="{07ED483E-777E-4993-A095-55D07B93AC5F}"/>
              </a:ext>
            </a:extLst>
          </p:cNvPr>
          <p:cNvGrpSpPr/>
          <p:nvPr userDrawn="1"/>
        </p:nvGrpSpPr>
        <p:grpSpPr>
          <a:xfrm>
            <a:off x="1711325" y="1981200"/>
            <a:ext cx="165068" cy="165068"/>
            <a:chOff x="5029200" y="3276600"/>
            <a:chExt cx="244398" cy="244398"/>
          </a:xfrm>
        </p:grpSpPr>
        <p:sp>
          <p:nvSpPr>
            <p:cNvPr id="862" name="Oval 861">
              <a:extLst>
                <a:ext uri="{FF2B5EF4-FFF2-40B4-BE49-F238E27FC236}">
                  <a16:creationId xmlns:a16="http://schemas.microsoft.com/office/drawing/2014/main" id="{FAD276BA-F462-4835-AFF9-8D72C87CED8D}"/>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63" name="Oval 862">
              <a:extLst>
                <a:ext uri="{FF2B5EF4-FFF2-40B4-BE49-F238E27FC236}">
                  <a16:creationId xmlns:a16="http://schemas.microsoft.com/office/drawing/2014/main" id="{858D93B6-D88C-4216-BA16-3E4A1365BAD9}"/>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64" name="Group 863">
            <a:extLst>
              <a:ext uri="{FF2B5EF4-FFF2-40B4-BE49-F238E27FC236}">
                <a16:creationId xmlns:a16="http://schemas.microsoft.com/office/drawing/2014/main" id="{79DEFADB-5F83-44D1-B2A0-C47A8054426A}"/>
              </a:ext>
            </a:extLst>
          </p:cNvPr>
          <p:cNvGrpSpPr/>
          <p:nvPr userDrawn="1"/>
        </p:nvGrpSpPr>
        <p:grpSpPr>
          <a:xfrm>
            <a:off x="2930525" y="1828800"/>
            <a:ext cx="165068" cy="165068"/>
            <a:chOff x="5029200" y="3276600"/>
            <a:chExt cx="244398" cy="244398"/>
          </a:xfrm>
        </p:grpSpPr>
        <p:sp>
          <p:nvSpPr>
            <p:cNvPr id="865" name="Oval 864">
              <a:extLst>
                <a:ext uri="{FF2B5EF4-FFF2-40B4-BE49-F238E27FC236}">
                  <a16:creationId xmlns:a16="http://schemas.microsoft.com/office/drawing/2014/main" id="{E75DFCFD-A147-4304-B32F-1377D7494727}"/>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66" name="Oval 865">
              <a:extLst>
                <a:ext uri="{FF2B5EF4-FFF2-40B4-BE49-F238E27FC236}">
                  <a16:creationId xmlns:a16="http://schemas.microsoft.com/office/drawing/2014/main" id="{844D69AE-AF19-442F-B05A-7F02E039CA2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67" name="Group 866">
            <a:extLst>
              <a:ext uri="{FF2B5EF4-FFF2-40B4-BE49-F238E27FC236}">
                <a16:creationId xmlns:a16="http://schemas.microsoft.com/office/drawing/2014/main" id="{9BD5E98F-AD69-4710-8228-42D892E1D3AD}"/>
              </a:ext>
            </a:extLst>
          </p:cNvPr>
          <p:cNvGrpSpPr/>
          <p:nvPr userDrawn="1"/>
        </p:nvGrpSpPr>
        <p:grpSpPr>
          <a:xfrm>
            <a:off x="4759325" y="1447800"/>
            <a:ext cx="165068" cy="165068"/>
            <a:chOff x="5029200" y="3276600"/>
            <a:chExt cx="244398" cy="244398"/>
          </a:xfrm>
        </p:grpSpPr>
        <p:sp>
          <p:nvSpPr>
            <p:cNvPr id="868" name="Oval 867">
              <a:extLst>
                <a:ext uri="{FF2B5EF4-FFF2-40B4-BE49-F238E27FC236}">
                  <a16:creationId xmlns:a16="http://schemas.microsoft.com/office/drawing/2014/main" id="{B37B5554-29AC-4823-8A3F-7771CB1E26A2}"/>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69" name="Oval 868">
              <a:extLst>
                <a:ext uri="{FF2B5EF4-FFF2-40B4-BE49-F238E27FC236}">
                  <a16:creationId xmlns:a16="http://schemas.microsoft.com/office/drawing/2014/main" id="{9A9BACB6-CD37-4869-B0E7-D57792CE8772}"/>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70" name="Group 869">
            <a:extLst>
              <a:ext uri="{FF2B5EF4-FFF2-40B4-BE49-F238E27FC236}">
                <a16:creationId xmlns:a16="http://schemas.microsoft.com/office/drawing/2014/main" id="{0205BA32-F8EA-4BD6-BC99-DE7EC9F08D5A}"/>
              </a:ext>
            </a:extLst>
          </p:cNvPr>
          <p:cNvGrpSpPr/>
          <p:nvPr userDrawn="1"/>
        </p:nvGrpSpPr>
        <p:grpSpPr>
          <a:xfrm>
            <a:off x="4759325" y="3048000"/>
            <a:ext cx="165068" cy="165068"/>
            <a:chOff x="5029200" y="3276600"/>
            <a:chExt cx="244398" cy="244398"/>
          </a:xfrm>
        </p:grpSpPr>
        <p:sp>
          <p:nvSpPr>
            <p:cNvPr id="871" name="Oval 870">
              <a:extLst>
                <a:ext uri="{FF2B5EF4-FFF2-40B4-BE49-F238E27FC236}">
                  <a16:creationId xmlns:a16="http://schemas.microsoft.com/office/drawing/2014/main" id="{99F1C7E5-D3A4-4D3D-9679-016556371241}"/>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72" name="Oval 871">
              <a:extLst>
                <a:ext uri="{FF2B5EF4-FFF2-40B4-BE49-F238E27FC236}">
                  <a16:creationId xmlns:a16="http://schemas.microsoft.com/office/drawing/2014/main" id="{90DEB51F-E8C7-4D59-A92F-EC755D538E8F}"/>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73" name="Group 872">
            <a:extLst>
              <a:ext uri="{FF2B5EF4-FFF2-40B4-BE49-F238E27FC236}">
                <a16:creationId xmlns:a16="http://schemas.microsoft.com/office/drawing/2014/main" id="{9F37D32F-7E94-459F-B97D-6970D0FA2C52}"/>
              </a:ext>
            </a:extLst>
          </p:cNvPr>
          <p:cNvGrpSpPr/>
          <p:nvPr userDrawn="1"/>
        </p:nvGrpSpPr>
        <p:grpSpPr>
          <a:xfrm>
            <a:off x="2701925" y="2438400"/>
            <a:ext cx="165068" cy="165068"/>
            <a:chOff x="5029200" y="3276600"/>
            <a:chExt cx="244398" cy="244398"/>
          </a:xfrm>
        </p:grpSpPr>
        <p:sp>
          <p:nvSpPr>
            <p:cNvPr id="874" name="Oval 873">
              <a:extLst>
                <a:ext uri="{FF2B5EF4-FFF2-40B4-BE49-F238E27FC236}">
                  <a16:creationId xmlns:a16="http://schemas.microsoft.com/office/drawing/2014/main" id="{006588E7-9068-46CC-A6AB-C3B75A782369}"/>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75" name="Oval 874">
              <a:extLst>
                <a:ext uri="{FF2B5EF4-FFF2-40B4-BE49-F238E27FC236}">
                  <a16:creationId xmlns:a16="http://schemas.microsoft.com/office/drawing/2014/main" id="{2007F436-3F34-4E09-ACCA-0D30B0628A8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76" name="Group 875">
            <a:extLst>
              <a:ext uri="{FF2B5EF4-FFF2-40B4-BE49-F238E27FC236}">
                <a16:creationId xmlns:a16="http://schemas.microsoft.com/office/drawing/2014/main" id="{C2C78099-B192-40CE-9A59-A0861B4448AB}"/>
              </a:ext>
            </a:extLst>
          </p:cNvPr>
          <p:cNvGrpSpPr/>
          <p:nvPr userDrawn="1"/>
        </p:nvGrpSpPr>
        <p:grpSpPr>
          <a:xfrm>
            <a:off x="1939925" y="2438400"/>
            <a:ext cx="165068" cy="165068"/>
            <a:chOff x="5029200" y="3276600"/>
            <a:chExt cx="244398" cy="244398"/>
          </a:xfrm>
        </p:grpSpPr>
        <p:sp>
          <p:nvSpPr>
            <p:cNvPr id="877" name="Oval 876">
              <a:extLst>
                <a:ext uri="{FF2B5EF4-FFF2-40B4-BE49-F238E27FC236}">
                  <a16:creationId xmlns:a16="http://schemas.microsoft.com/office/drawing/2014/main" id="{8838EEF2-26A7-4CC5-9530-264102DA4D70}"/>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78" name="Oval 877">
              <a:extLst>
                <a:ext uri="{FF2B5EF4-FFF2-40B4-BE49-F238E27FC236}">
                  <a16:creationId xmlns:a16="http://schemas.microsoft.com/office/drawing/2014/main" id="{F1BFBED0-70C3-4A3A-BD11-EEFE59D0CFB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79" name="Group 878">
            <a:extLst>
              <a:ext uri="{FF2B5EF4-FFF2-40B4-BE49-F238E27FC236}">
                <a16:creationId xmlns:a16="http://schemas.microsoft.com/office/drawing/2014/main" id="{96624CF9-4759-4F0C-BD87-9D532CBD8B22}"/>
              </a:ext>
            </a:extLst>
          </p:cNvPr>
          <p:cNvGrpSpPr/>
          <p:nvPr userDrawn="1"/>
        </p:nvGrpSpPr>
        <p:grpSpPr>
          <a:xfrm>
            <a:off x="2168525" y="2590800"/>
            <a:ext cx="165068" cy="165068"/>
            <a:chOff x="5029200" y="3276600"/>
            <a:chExt cx="244398" cy="244398"/>
          </a:xfrm>
        </p:grpSpPr>
        <p:sp>
          <p:nvSpPr>
            <p:cNvPr id="880" name="Oval 879">
              <a:extLst>
                <a:ext uri="{FF2B5EF4-FFF2-40B4-BE49-F238E27FC236}">
                  <a16:creationId xmlns:a16="http://schemas.microsoft.com/office/drawing/2014/main" id="{701288DC-E16B-49DB-8356-D06FB85BF876}"/>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81" name="Oval 880">
              <a:extLst>
                <a:ext uri="{FF2B5EF4-FFF2-40B4-BE49-F238E27FC236}">
                  <a16:creationId xmlns:a16="http://schemas.microsoft.com/office/drawing/2014/main" id="{D37DC08A-7F0F-43FA-BBD9-60DA84DC7AC0}"/>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grpSp>
        <p:nvGrpSpPr>
          <p:cNvPr id="882" name="Group 881">
            <a:extLst>
              <a:ext uri="{FF2B5EF4-FFF2-40B4-BE49-F238E27FC236}">
                <a16:creationId xmlns:a16="http://schemas.microsoft.com/office/drawing/2014/main" id="{FEA3AE80-2E7B-4DA0-8F93-BE7C6F3A3F39}"/>
              </a:ext>
            </a:extLst>
          </p:cNvPr>
          <p:cNvGrpSpPr/>
          <p:nvPr userDrawn="1"/>
        </p:nvGrpSpPr>
        <p:grpSpPr>
          <a:xfrm>
            <a:off x="3006725" y="1295400"/>
            <a:ext cx="165068" cy="165068"/>
            <a:chOff x="5029200" y="3276600"/>
            <a:chExt cx="244398" cy="244398"/>
          </a:xfrm>
        </p:grpSpPr>
        <p:sp>
          <p:nvSpPr>
            <p:cNvPr id="883" name="Oval 882">
              <a:extLst>
                <a:ext uri="{FF2B5EF4-FFF2-40B4-BE49-F238E27FC236}">
                  <a16:creationId xmlns:a16="http://schemas.microsoft.com/office/drawing/2014/main" id="{0916AF05-2F7A-4418-83C2-BDAE4453E464}"/>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a:latin typeface="+mn-lt"/>
              </a:endParaRPr>
            </a:p>
          </p:txBody>
        </p:sp>
        <p:sp>
          <p:nvSpPr>
            <p:cNvPr id="884" name="Oval 883">
              <a:extLst>
                <a:ext uri="{FF2B5EF4-FFF2-40B4-BE49-F238E27FC236}">
                  <a16:creationId xmlns:a16="http://schemas.microsoft.com/office/drawing/2014/main" id="{ABBA8FF9-19C9-4E08-8F69-D5BCF95174E5}"/>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a:solidFill>
                  <a:schemeClr val="lt1"/>
                </a:solidFill>
              </a:endParaRPr>
            </a:p>
          </p:txBody>
        </p:sp>
      </p:grpSp>
      <p:sp>
        <p:nvSpPr>
          <p:cNvPr id="902" name="Line Callout 2 (Accent Bar) 907">
            <a:extLst>
              <a:ext uri="{FF2B5EF4-FFF2-40B4-BE49-F238E27FC236}">
                <a16:creationId xmlns:a16="http://schemas.microsoft.com/office/drawing/2014/main" id="{86103187-24A0-4EBD-9657-87B8937D5A67}"/>
              </a:ext>
            </a:extLst>
          </p:cNvPr>
          <p:cNvSpPr/>
          <p:nvPr userDrawn="1"/>
        </p:nvSpPr>
        <p:spPr bwMode="auto">
          <a:xfrm>
            <a:off x="3568700" y="850900"/>
            <a:ext cx="990600" cy="457200"/>
          </a:xfrm>
          <a:prstGeom prst="accentCallout2">
            <a:avLst/>
          </a:prstGeom>
          <a:solidFill>
            <a:schemeClr val="accent6">
              <a:lumMod val="5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a:ln>
                  <a:noFill/>
                </a:ln>
                <a:solidFill>
                  <a:srgbClr val="FFFFFF"/>
                </a:solidFill>
                <a:effectLst/>
                <a:latin typeface="+mj-lt"/>
                <a:cs typeface="Arial"/>
              </a:rPr>
              <a:t>Locations Measured</a:t>
            </a:r>
          </a:p>
        </p:txBody>
      </p:sp>
      <p:graphicFrame>
        <p:nvGraphicFramePr>
          <p:cNvPr id="903" name="Chart 902">
            <a:extLst>
              <a:ext uri="{FF2B5EF4-FFF2-40B4-BE49-F238E27FC236}">
                <a16:creationId xmlns:a16="http://schemas.microsoft.com/office/drawing/2014/main" id="{F6CB590D-23EF-48F0-B236-8E0752C75163}"/>
              </a:ext>
            </a:extLst>
          </p:cNvPr>
          <p:cNvGraphicFramePr/>
          <p:nvPr userDrawn="1">
            <p:extLst>
              <p:ext uri="{D42A27DB-BD31-4B8C-83A1-F6EECF244321}">
                <p14:modId xmlns:p14="http://schemas.microsoft.com/office/powerpoint/2010/main" val="756599355"/>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5"/>
          </a:graphicData>
        </a:graphic>
      </p:graphicFrame>
      <p:sp>
        <p:nvSpPr>
          <p:cNvPr id="927" name="Title 926">
            <a:extLst>
              <a:ext uri="{FF2B5EF4-FFF2-40B4-BE49-F238E27FC236}">
                <a16:creationId xmlns:a16="http://schemas.microsoft.com/office/drawing/2014/main" id="{35AE5A41-5862-46E3-9C5F-50466C98CE22}"/>
              </a:ext>
            </a:extLst>
          </p:cNvPr>
          <p:cNvSpPr>
            <a:spLocks noGrp="1"/>
          </p:cNvSpPr>
          <p:nvPr>
            <p:ph type="title" hasCustomPrompt="1"/>
          </p:nvPr>
        </p:nvSpPr>
        <p:spPr>
          <a:xfrm>
            <a:off x="6327648" y="228600"/>
            <a:ext cx="5458968" cy="612648"/>
          </a:xfrm>
          <a:prstGeom prst="rect">
            <a:avLst/>
          </a:prstGeom>
        </p:spPr>
        <p:txBody>
          <a:bodyPr/>
          <a:lstStyle>
            <a:lvl1pPr>
              <a:defRPr>
                <a:solidFill>
                  <a:schemeClr val="bg1"/>
                </a:solidFill>
              </a:defRPr>
            </a:lvl1pPr>
          </a:lstStyle>
          <a:p>
            <a:r>
              <a:rPr lang="en-US"/>
              <a:t>Click to Edit Master</a:t>
            </a:r>
          </a:p>
        </p:txBody>
      </p:sp>
      <p:sp>
        <p:nvSpPr>
          <p:cNvPr id="3" name="Text Placeholder 2">
            <a:extLst>
              <a:ext uri="{FF2B5EF4-FFF2-40B4-BE49-F238E27FC236}">
                <a16:creationId xmlns:a16="http://schemas.microsoft.com/office/drawing/2014/main" id="{69884641-055B-440A-BBD7-0B4C736A1B38}"/>
              </a:ext>
            </a:extLst>
          </p:cNvPr>
          <p:cNvSpPr>
            <a:spLocks noGrp="1"/>
          </p:cNvSpPr>
          <p:nvPr>
            <p:ph type="body" sz="quarter" idx="10" hasCustomPrompt="1"/>
          </p:nvPr>
        </p:nvSpPr>
        <p:spPr>
          <a:xfrm>
            <a:off x="6327648" y="850900"/>
            <a:ext cx="3273552" cy="1590548"/>
          </a:xfrm>
          <a:prstGeom prst="rect">
            <a:avLst/>
          </a:prstGeom>
        </p:spPr>
        <p:txBody>
          <a:bodyPr/>
          <a:lstStyle>
            <a:lvl1pPr marL="0" indent="0">
              <a:buNone/>
              <a:defRPr sz="13800">
                <a:solidFill>
                  <a:schemeClr val="bg2">
                    <a:lumMod val="90000"/>
                  </a:schemeClr>
                </a:solidFill>
                <a:latin typeface="+mj-lt"/>
              </a:defRPr>
            </a:lvl1pPr>
          </a:lstStyle>
          <a:p>
            <a:pPr lvl="0"/>
            <a:r>
              <a:rPr lang="en-US"/>
              <a:t>99%</a:t>
            </a:r>
          </a:p>
        </p:txBody>
      </p:sp>
      <p:sp>
        <p:nvSpPr>
          <p:cNvPr id="885" name="Text Placeholder 884">
            <a:extLst>
              <a:ext uri="{FF2B5EF4-FFF2-40B4-BE49-F238E27FC236}">
                <a16:creationId xmlns:a16="http://schemas.microsoft.com/office/drawing/2014/main" id="{49A7668B-EEF9-4478-9C23-620BD67381B0}"/>
              </a:ext>
            </a:extLst>
          </p:cNvPr>
          <p:cNvSpPr>
            <a:spLocks noGrp="1"/>
          </p:cNvSpPr>
          <p:nvPr>
            <p:ph type="body" sz="quarter" idx="11"/>
          </p:nvPr>
        </p:nvSpPr>
        <p:spPr>
          <a:xfrm>
            <a:off x="9646920" y="1063752"/>
            <a:ext cx="2139696" cy="1377696"/>
          </a:xfrm>
          <a:prstGeom prst="rect">
            <a:avLst/>
          </a:prstGeom>
        </p:spPr>
        <p:txBody>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ltLang="zh-TW"/>
              <a:t>Click to edit Master text styles</a:t>
            </a:r>
          </a:p>
        </p:txBody>
      </p:sp>
      <p:sp>
        <p:nvSpPr>
          <p:cNvPr id="887" name="Text Placeholder 886">
            <a:extLst>
              <a:ext uri="{FF2B5EF4-FFF2-40B4-BE49-F238E27FC236}">
                <a16:creationId xmlns:a16="http://schemas.microsoft.com/office/drawing/2014/main" id="{174E2260-6CFD-4292-BBFB-95605D05CF2B}"/>
              </a:ext>
            </a:extLst>
          </p:cNvPr>
          <p:cNvSpPr>
            <a:spLocks noGrp="1"/>
          </p:cNvSpPr>
          <p:nvPr>
            <p:ph type="body" sz="quarter" idx="12" hasCustomPrompt="1"/>
          </p:nvPr>
        </p:nvSpPr>
        <p:spPr>
          <a:xfrm>
            <a:off x="438912" y="5102352"/>
            <a:ext cx="1490472" cy="612648"/>
          </a:xfrm>
          <a:prstGeom prst="rect">
            <a:avLst/>
          </a:prstGeom>
        </p:spPr>
        <p:txBody>
          <a:bodyPr/>
          <a:lstStyle>
            <a:lvl1pPr marL="0" indent="0" algn="ctr">
              <a:buNone/>
              <a:defRPr sz="4000">
                <a:solidFill>
                  <a:schemeClr val="bg1"/>
                </a:solidFill>
                <a:latin typeface="+mj-lt"/>
              </a:defRPr>
            </a:lvl1pPr>
            <a:lvl2pPr>
              <a:defRPr>
                <a:solidFill>
                  <a:schemeClr val="bg1"/>
                </a:solidFill>
                <a:latin typeface="+mj-lt"/>
              </a:defRPr>
            </a:lvl2pPr>
          </a:lstStyle>
          <a:p>
            <a:pPr lvl="0"/>
            <a:r>
              <a:rPr lang="en-US"/>
              <a:t>12%</a:t>
            </a:r>
          </a:p>
        </p:txBody>
      </p:sp>
      <p:sp>
        <p:nvSpPr>
          <p:cNvPr id="889" name="Text Placeholder 888">
            <a:extLst>
              <a:ext uri="{FF2B5EF4-FFF2-40B4-BE49-F238E27FC236}">
                <a16:creationId xmlns:a16="http://schemas.microsoft.com/office/drawing/2014/main" id="{B56620EF-61AF-4EED-BA31-140E46C4901D}"/>
              </a:ext>
            </a:extLst>
          </p:cNvPr>
          <p:cNvSpPr>
            <a:spLocks noGrp="1"/>
          </p:cNvSpPr>
          <p:nvPr>
            <p:ph type="body" sz="quarter" idx="13"/>
          </p:nvPr>
        </p:nvSpPr>
        <p:spPr>
          <a:xfrm>
            <a:off x="438912" y="5715000"/>
            <a:ext cx="1490472" cy="1143000"/>
          </a:xfrm>
          <a:prstGeom prst="rect">
            <a:avLst/>
          </a:prstGeom>
        </p:spPr>
        <p:txBody>
          <a:bodyPr/>
          <a:lstStyle>
            <a:lvl1pPr marL="285750" indent="-285750">
              <a:buFont typeface="Arial" panose="020B0604020202020204" pitchFamily="34" charset="0"/>
              <a:buChar char="•"/>
              <a:defRPr sz="1600">
                <a:solidFill>
                  <a:schemeClr val="bg2">
                    <a:lumMod val="75000"/>
                  </a:schemeClr>
                </a:solidFill>
              </a:defRPr>
            </a:lvl1pPr>
          </a:lstStyle>
          <a:p>
            <a:pPr lvl="0"/>
            <a:r>
              <a:rPr lang="en-US" altLang="zh-TW"/>
              <a:t>Click to edit Master text styles</a:t>
            </a:r>
          </a:p>
        </p:txBody>
      </p:sp>
      <p:sp>
        <p:nvSpPr>
          <p:cNvPr id="901" name="Text Placeholder 886">
            <a:extLst>
              <a:ext uri="{FF2B5EF4-FFF2-40B4-BE49-F238E27FC236}">
                <a16:creationId xmlns:a16="http://schemas.microsoft.com/office/drawing/2014/main" id="{628F9BA9-36FB-40CB-98C2-A56F56067602}"/>
              </a:ext>
            </a:extLst>
          </p:cNvPr>
          <p:cNvSpPr>
            <a:spLocks noGrp="1"/>
          </p:cNvSpPr>
          <p:nvPr>
            <p:ph type="body" sz="quarter" idx="14" hasCustomPrompt="1"/>
          </p:nvPr>
        </p:nvSpPr>
        <p:spPr>
          <a:xfrm>
            <a:off x="2377440" y="5102352"/>
            <a:ext cx="1490472" cy="612648"/>
          </a:xfrm>
          <a:prstGeom prst="rect">
            <a:avLst/>
          </a:prstGeom>
        </p:spPr>
        <p:txBody>
          <a:bodyPr/>
          <a:lstStyle>
            <a:lvl1pPr marL="0" indent="0" algn="ctr">
              <a:buNone/>
              <a:defRPr sz="4000">
                <a:solidFill>
                  <a:schemeClr val="bg1"/>
                </a:solidFill>
                <a:latin typeface="+mj-lt"/>
              </a:defRPr>
            </a:lvl1pPr>
            <a:lvl2pPr>
              <a:defRPr>
                <a:solidFill>
                  <a:schemeClr val="bg1"/>
                </a:solidFill>
                <a:latin typeface="+mj-lt"/>
              </a:defRPr>
            </a:lvl2pPr>
          </a:lstStyle>
          <a:p>
            <a:pPr lvl="0"/>
            <a:r>
              <a:rPr lang="en-US"/>
              <a:t>45%</a:t>
            </a:r>
          </a:p>
        </p:txBody>
      </p:sp>
      <p:sp>
        <p:nvSpPr>
          <p:cNvPr id="910" name="Text Placeholder 888">
            <a:extLst>
              <a:ext uri="{FF2B5EF4-FFF2-40B4-BE49-F238E27FC236}">
                <a16:creationId xmlns:a16="http://schemas.microsoft.com/office/drawing/2014/main" id="{488582E2-60A2-474F-9DC0-FE0EE148C129}"/>
              </a:ext>
            </a:extLst>
          </p:cNvPr>
          <p:cNvSpPr>
            <a:spLocks noGrp="1"/>
          </p:cNvSpPr>
          <p:nvPr>
            <p:ph type="body" sz="quarter" idx="15"/>
          </p:nvPr>
        </p:nvSpPr>
        <p:spPr>
          <a:xfrm>
            <a:off x="2377440" y="5715000"/>
            <a:ext cx="1490472" cy="1143000"/>
          </a:xfrm>
          <a:prstGeom prst="rect">
            <a:avLst/>
          </a:prstGeom>
        </p:spPr>
        <p:txBody>
          <a:bodyPr/>
          <a:lstStyle>
            <a:lvl1pPr marL="285750" indent="-285750">
              <a:buFont typeface="Arial" panose="020B0604020202020204" pitchFamily="34" charset="0"/>
              <a:buChar char="•"/>
              <a:defRPr sz="1600">
                <a:solidFill>
                  <a:schemeClr val="bg2">
                    <a:lumMod val="75000"/>
                  </a:schemeClr>
                </a:solidFill>
              </a:defRPr>
            </a:lvl1pPr>
          </a:lstStyle>
          <a:p>
            <a:pPr lvl="0"/>
            <a:r>
              <a:rPr lang="en-US" altLang="zh-TW"/>
              <a:t>Click to edit Master text styles</a:t>
            </a:r>
          </a:p>
        </p:txBody>
      </p:sp>
      <p:sp>
        <p:nvSpPr>
          <p:cNvPr id="911" name="Text Placeholder 886">
            <a:extLst>
              <a:ext uri="{FF2B5EF4-FFF2-40B4-BE49-F238E27FC236}">
                <a16:creationId xmlns:a16="http://schemas.microsoft.com/office/drawing/2014/main" id="{4C3A2C77-3500-473D-9DDF-BC5F0BB99CFC}"/>
              </a:ext>
            </a:extLst>
          </p:cNvPr>
          <p:cNvSpPr>
            <a:spLocks noGrp="1"/>
          </p:cNvSpPr>
          <p:nvPr>
            <p:ph type="body" sz="quarter" idx="16" hasCustomPrompt="1"/>
          </p:nvPr>
        </p:nvSpPr>
        <p:spPr>
          <a:xfrm>
            <a:off x="4306824" y="5102352"/>
            <a:ext cx="1490472" cy="612648"/>
          </a:xfrm>
          <a:prstGeom prst="rect">
            <a:avLst/>
          </a:prstGeom>
        </p:spPr>
        <p:txBody>
          <a:bodyPr/>
          <a:lstStyle>
            <a:lvl1pPr marL="0" indent="0" algn="ctr">
              <a:buNone/>
              <a:defRPr sz="4000">
                <a:solidFill>
                  <a:schemeClr val="bg1"/>
                </a:solidFill>
                <a:latin typeface="+mj-lt"/>
              </a:defRPr>
            </a:lvl1pPr>
            <a:lvl2pPr>
              <a:defRPr>
                <a:solidFill>
                  <a:schemeClr val="bg1"/>
                </a:solidFill>
                <a:latin typeface="+mj-lt"/>
              </a:defRPr>
            </a:lvl2pPr>
          </a:lstStyle>
          <a:p>
            <a:pPr lvl="0"/>
            <a:r>
              <a:rPr lang="en-US"/>
              <a:t>55%</a:t>
            </a:r>
          </a:p>
        </p:txBody>
      </p:sp>
      <p:sp>
        <p:nvSpPr>
          <p:cNvPr id="912" name="Text Placeholder 888">
            <a:extLst>
              <a:ext uri="{FF2B5EF4-FFF2-40B4-BE49-F238E27FC236}">
                <a16:creationId xmlns:a16="http://schemas.microsoft.com/office/drawing/2014/main" id="{5A17A936-7B55-485B-860F-4E52506BD6AB}"/>
              </a:ext>
            </a:extLst>
          </p:cNvPr>
          <p:cNvSpPr>
            <a:spLocks noGrp="1"/>
          </p:cNvSpPr>
          <p:nvPr>
            <p:ph type="body" sz="quarter" idx="17"/>
          </p:nvPr>
        </p:nvSpPr>
        <p:spPr>
          <a:xfrm>
            <a:off x="4306824" y="5715000"/>
            <a:ext cx="1490472" cy="1143000"/>
          </a:xfrm>
          <a:prstGeom prst="rect">
            <a:avLst/>
          </a:prstGeom>
        </p:spPr>
        <p:txBody>
          <a:bodyPr/>
          <a:lstStyle>
            <a:lvl1pPr marL="285750" indent="-285750">
              <a:buFont typeface="Arial" panose="020B0604020202020204" pitchFamily="34" charset="0"/>
              <a:buChar char="•"/>
              <a:defRPr sz="1600">
                <a:solidFill>
                  <a:schemeClr val="bg2">
                    <a:lumMod val="75000"/>
                  </a:schemeClr>
                </a:solidFill>
              </a:defRPr>
            </a:lvl1pPr>
          </a:lstStyle>
          <a:p>
            <a:pPr lvl="0"/>
            <a:r>
              <a:rPr lang="en-US" altLang="zh-TW"/>
              <a:t>Click to edit Master text styles</a:t>
            </a:r>
          </a:p>
        </p:txBody>
      </p:sp>
      <p:sp>
        <p:nvSpPr>
          <p:cNvPr id="891" name="Text Placeholder 890">
            <a:extLst>
              <a:ext uri="{FF2B5EF4-FFF2-40B4-BE49-F238E27FC236}">
                <a16:creationId xmlns:a16="http://schemas.microsoft.com/office/drawing/2014/main" id="{011882F1-7410-499B-AEDA-86DE79208D5A}"/>
              </a:ext>
            </a:extLst>
          </p:cNvPr>
          <p:cNvSpPr>
            <a:spLocks noGrp="1"/>
          </p:cNvSpPr>
          <p:nvPr>
            <p:ph type="body" sz="quarter" idx="18" hasCustomPrompt="1"/>
          </p:nvPr>
        </p:nvSpPr>
        <p:spPr>
          <a:xfrm>
            <a:off x="6519672" y="6172200"/>
            <a:ext cx="804672"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1</a:t>
            </a:r>
          </a:p>
        </p:txBody>
      </p:sp>
      <p:sp>
        <p:nvSpPr>
          <p:cNvPr id="913" name="Text Placeholder 890">
            <a:extLst>
              <a:ext uri="{FF2B5EF4-FFF2-40B4-BE49-F238E27FC236}">
                <a16:creationId xmlns:a16="http://schemas.microsoft.com/office/drawing/2014/main" id="{DAC1058E-3000-4153-80FC-621477D81722}"/>
              </a:ext>
            </a:extLst>
          </p:cNvPr>
          <p:cNvSpPr>
            <a:spLocks noGrp="1"/>
          </p:cNvSpPr>
          <p:nvPr>
            <p:ph type="body" sz="quarter" idx="19" hasCustomPrompt="1"/>
          </p:nvPr>
        </p:nvSpPr>
        <p:spPr>
          <a:xfrm>
            <a:off x="7406640" y="6172200"/>
            <a:ext cx="804672"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2</a:t>
            </a:r>
          </a:p>
        </p:txBody>
      </p:sp>
      <p:sp>
        <p:nvSpPr>
          <p:cNvPr id="914" name="Text Placeholder 890">
            <a:extLst>
              <a:ext uri="{FF2B5EF4-FFF2-40B4-BE49-F238E27FC236}">
                <a16:creationId xmlns:a16="http://schemas.microsoft.com/office/drawing/2014/main" id="{296B2C8A-2970-46A8-9F50-1B94B590781B}"/>
              </a:ext>
            </a:extLst>
          </p:cNvPr>
          <p:cNvSpPr>
            <a:spLocks noGrp="1"/>
          </p:cNvSpPr>
          <p:nvPr>
            <p:ph type="body" sz="quarter" idx="20" hasCustomPrompt="1"/>
          </p:nvPr>
        </p:nvSpPr>
        <p:spPr>
          <a:xfrm>
            <a:off x="8302752" y="6172200"/>
            <a:ext cx="804672"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3</a:t>
            </a:r>
          </a:p>
        </p:txBody>
      </p:sp>
      <p:sp>
        <p:nvSpPr>
          <p:cNvPr id="915" name="Text Placeholder 890">
            <a:extLst>
              <a:ext uri="{FF2B5EF4-FFF2-40B4-BE49-F238E27FC236}">
                <a16:creationId xmlns:a16="http://schemas.microsoft.com/office/drawing/2014/main" id="{D3E07E62-28B2-42A6-B3BF-E4BB5BBFE57D}"/>
              </a:ext>
            </a:extLst>
          </p:cNvPr>
          <p:cNvSpPr>
            <a:spLocks noGrp="1"/>
          </p:cNvSpPr>
          <p:nvPr>
            <p:ph type="body" sz="quarter" idx="21" hasCustomPrompt="1"/>
          </p:nvPr>
        </p:nvSpPr>
        <p:spPr>
          <a:xfrm>
            <a:off x="9189720" y="6172200"/>
            <a:ext cx="822960"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4</a:t>
            </a:r>
          </a:p>
        </p:txBody>
      </p:sp>
      <p:sp>
        <p:nvSpPr>
          <p:cNvPr id="916" name="Text Placeholder 890">
            <a:extLst>
              <a:ext uri="{FF2B5EF4-FFF2-40B4-BE49-F238E27FC236}">
                <a16:creationId xmlns:a16="http://schemas.microsoft.com/office/drawing/2014/main" id="{D9529164-C23B-4A16-81D3-28AB81A01A35}"/>
              </a:ext>
            </a:extLst>
          </p:cNvPr>
          <p:cNvSpPr>
            <a:spLocks noGrp="1"/>
          </p:cNvSpPr>
          <p:nvPr>
            <p:ph type="body" sz="quarter" idx="22" hasCustomPrompt="1"/>
          </p:nvPr>
        </p:nvSpPr>
        <p:spPr>
          <a:xfrm>
            <a:off x="10085832" y="6172200"/>
            <a:ext cx="822960"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5</a:t>
            </a:r>
          </a:p>
        </p:txBody>
      </p:sp>
      <p:sp>
        <p:nvSpPr>
          <p:cNvPr id="917" name="Text Placeholder 890">
            <a:extLst>
              <a:ext uri="{FF2B5EF4-FFF2-40B4-BE49-F238E27FC236}">
                <a16:creationId xmlns:a16="http://schemas.microsoft.com/office/drawing/2014/main" id="{2F645172-1E37-495C-8F9A-1E23E0FF6EF5}"/>
              </a:ext>
            </a:extLst>
          </p:cNvPr>
          <p:cNvSpPr>
            <a:spLocks noGrp="1"/>
          </p:cNvSpPr>
          <p:nvPr>
            <p:ph type="body" sz="quarter" idx="23" hasCustomPrompt="1"/>
          </p:nvPr>
        </p:nvSpPr>
        <p:spPr>
          <a:xfrm>
            <a:off x="10981944" y="6172200"/>
            <a:ext cx="804672" cy="265176"/>
          </a:xfrm>
          <a:prstGeom prst="rect">
            <a:avLst/>
          </a:prstGeom>
          <a:solidFill>
            <a:schemeClr val="accent3">
              <a:lumMod val="60000"/>
              <a:lumOff val="40000"/>
            </a:schemeClr>
          </a:solidFill>
        </p:spPr>
        <p:txBody>
          <a:bodyPr/>
          <a:lstStyle>
            <a:lvl1pPr marL="0" indent="0" algn="ctr">
              <a:buNone/>
              <a:defRPr sz="1100">
                <a:latin typeface="+mj-lt"/>
              </a:defRPr>
            </a:lvl1pPr>
          </a:lstStyle>
          <a:p>
            <a:pPr lvl="0"/>
            <a:r>
              <a:rPr lang="en-US"/>
              <a:t>Category 6</a:t>
            </a:r>
          </a:p>
        </p:txBody>
      </p:sp>
    </p:spTree>
    <p:extLst>
      <p:ext uri="{BB962C8B-B14F-4D97-AF65-F5344CB8AC3E}">
        <p14:creationId xmlns:p14="http://schemas.microsoft.com/office/powerpoint/2010/main" val="91957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8200" y="6356354"/>
            <a:ext cx="2743200" cy="365125"/>
          </a:xfrm>
          <a:prstGeom prst="rect">
            <a:avLst/>
          </a:prstGeom>
        </p:spPr>
        <p:txBody>
          <a:bodyPr/>
          <a:lstStyle/>
          <a:p>
            <a:fld id="{6EBB0E32-0304-4451-ADB8-C044457D5B85}" type="datetimeFigureOut">
              <a:rPr lang="en-US" smtClean="0"/>
              <a:t>5/26/2022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8601"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10600" y="6356354"/>
            <a:ext cx="2743200" cy="365125"/>
          </a:xfrm>
          <a:prstGeom prst="rect">
            <a:avLst/>
          </a:prstGeom>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id="{868E638E-A347-40F8-91B3-4B5D082DF06F}"/>
              </a:ext>
            </a:extLst>
          </p:cNvPr>
          <p:cNvSpPr>
            <a:spLocks noGrp="1"/>
          </p:cNvSpPr>
          <p:nvPr>
            <p:ph type="title"/>
          </p:nvPr>
        </p:nvSpPr>
        <p:spPr>
          <a:xfrm>
            <a:off x="838201" y="365129"/>
            <a:ext cx="10515600" cy="1325563"/>
          </a:xfrm>
          <a:prstGeom prst="rect">
            <a:avLst/>
          </a:prstGeom>
        </p:spPr>
        <p:txBody>
          <a:bodyPr/>
          <a:lstStyle/>
          <a:p>
            <a:r>
              <a:rPr lang="en-US" altLang="zh-TW"/>
              <a:t>Click to edit Master title style</a:t>
            </a:r>
            <a:endParaRPr lang="en-US"/>
          </a:p>
        </p:txBody>
      </p:sp>
    </p:spTree>
    <p:extLst>
      <p:ext uri="{BB962C8B-B14F-4D97-AF65-F5344CB8AC3E}">
        <p14:creationId xmlns:p14="http://schemas.microsoft.com/office/powerpoint/2010/main" val="7106843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405065"/>
      </p:ext>
    </p:extLst>
  </p:cSld>
  <p:clrMap bg1="lt1" tx1="dk1" bg2="lt2" tx2="dk2" accent1="accent1" accent2="accent2" accent3="accent3" accent4="accent4" accent5="accent5" accent6="accent6" hlink="hlink" folHlink="folHlink"/>
  <p:sldLayoutIdLst>
    <p:sldLayoutId id="2147483680" r:id="rId1"/>
    <p:sldLayoutId id="2147483675" r:id="rId2"/>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4BA2DC-B0B2-5189-1F5B-C945A544F0FB}"/>
              </a:ext>
            </a:extLst>
          </p:cNvPr>
          <p:cNvSpPr/>
          <p:nvPr/>
        </p:nvSpPr>
        <p:spPr>
          <a:xfrm>
            <a:off x="6096000" y="2472266"/>
            <a:ext cx="5808133" cy="4131733"/>
          </a:xfrm>
          <a:prstGeom prst="rect">
            <a:avLst/>
          </a:prstGeom>
          <a:solidFill>
            <a:srgbClr val="0D0D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Rectangle 44">
            <a:extLst>
              <a:ext uri="{FF2B5EF4-FFF2-40B4-BE49-F238E27FC236}">
                <a16:creationId xmlns:a16="http://schemas.microsoft.com/office/drawing/2014/main" id="{7B1B8759-9059-18F9-A5D5-5928835F02AF}"/>
              </a:ext>
            </a:extLst>
          </p:cNvPr>
          <p:cNvSpPr/>
          <p:nvPr/>
        </p:nvSpPr>
        <p:spPr>
          <a:xfrm>
            <a:off x="4182533" y="3429000"/>
            <a:ext cx="1608667" cy="3174999"/>
          </a:xfrm>
          <a:prstGeom prst="rect">
            <a:avLst/>
          </a:prstGeom>
          <a:solidFill>
            <a:srgbClr val="0D0D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Rectangle 45">
            <a:extLst>
              <a:ext uri="{FF2B5EF4-FFF2-40B4-BE49-F238E27FC236}">
                <a16:creationId xmlns:a16="http://schemas.microsoft.com/office/drawing/2014/main" id="{6675C30A-EE98-EE5F-4183-2957D08F959D}"/>
              </a:ext>
            </a:extLst>
          </p:cNvPr>
          <p:cNvSpPr/>
          <p:nvPr/>
        </p:nvSpPr>
        <p:spPr>
          <a:xfrm>
            <a:off x="2269066" y="3429000"/>
            <a:ext cx="1608667" cy="3174999"/>
          </a:xfrm>
          <a:prstGeom prst="rect">
            <a:avLst/>
          </a:prstGeom>
          <a:solidFill>
            <a:srgbClr val="0D0D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Rectangle 46">
            <a:extLst>
              <a:ext uri="{FF2B5EF4-FFF2-40B4-BE49-F238E27FC236}">
                <a16:creationId xmlns:a16="http://schemas.microsoft.com/office/drawing/2014/main" id="{E1F54103-7B9F-03DB-E16A-8D85DBA4E6FD}"/>
              </a:ext>
            </a:extLst>
          </p:cNvPr>
          <p:cNvSpPr/>
          <p:nvPr/>
        </p:nvSpPr>
        <p:spPr>
          <a:xfrm>
            <a:off x="355599" y="3640667"/>
            <a:ext cx="1608667" cy="3001431"/>
          </a:xfrm>
          <a:prstGeom prst="rect">
            <a:avLst/>
          </a:prstGeom>
          <a:solidFill>
            <a:srgbClr val="0D0D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Rectangle 47">
            <a:extLst>
              <a:ext uri="{FF2B5EF4-FFF2-40B4-BE49-F238E27FC236}">
                <a16:creationId xmlns:a16="http://schemas.microsoft.com/office/drawing/2014/main" id="{4C9D8F32-F20A-A0F4-AAEF-A7694E32C9CD}"/>
              </a:ext>
            </a:extLst>
          </p:cNvPr>
          <p:cNvSpPr/>
          <p:nvPr/>
        </p:nvSpPr>
        <p:spPr>
          <a:xfrm>
            <a:off x="0" y="3213102"/>
            <a:ext cx="1608667" cy="427565"/>
          </a:xfrm>
          <a:prstGeom prst="rect">
            <a:avLst/>
          </a:prstGeom>
          <a:solidFill>
            <a:srgbClr val="0D0D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itle 29">
            <a:extLst>
              <a:ext uri="{FF2B5EF4-FFF2-40B4-BE49-F238E27FC236}">
                <a16:creationId xmlns:a16="http://schemas.microsoft.com/office/drawing/2014/main" id="{B4E93CEB-5560-4EFB-8E96-34163C48DBBE}"/>
              </a:ext>
            </a:extLst>
          </p:cNvPr>
          <p:cNvSpPr>
            <a:spLocks noGrp="1"/>
          </p:cNvSpPr>
          <p:nvPr>
            <p:ph type="title"/>
          </p:nvPr>
        </p:nvSpPr>
        <p:spPr>
          <a:xfrm>
            <a:off x="5452532" y="4273548"/>
            <a:ext cx="6129868" cy="1735668"/>
          </a:xfrm>
        </p:spPr>
        <p:txBody>
          <a:bodyPr/>
          <a:lstStyle/>
          <a:p>
            <a:r>
              <a:rPr lang="en-US" sz="3600" dirty="0"/>
              <a:t>Country Clustering </a:t>
            </a:r>
            <a:br>
              <a:rPr lang="en-US" sz="3600" dirty="0"/>
            </a:br>
            <a:r>
              <a:rPr lang="en-US" sz="3600" dirty="0"/>
              <a:t>using Unsupervised Learning </a:t>
            </a:r>
            <a:br>
              <a:rPr lang="en-US" sz="3600" dirty="0"/>
            </a:br>
            <a:r>
              <a:rPr lang="en-US" sz="3600" dirty="0"/>
              <a:t>for HELP International</a:t>
            </a:r>
          </a:p>
        </p:txBody>
      </p:sp>
    </p:spTree>
    <p:extLst>
      <p:ext uri="{BB962C8B-B14F-4D97-AF65-F5344CB8AC3E}">
        <p14:creationId xmlns:p14="http://schemas.microsoft.com/office/powerpoint/2010/main" val="336083316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D7B-D33B-B2A4-CC50-B27D9F50D529}"/>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Preprocessing  and fit the Data </a:t>
            </a:r>
            <a:endParaRPr lang="zh-TW" altLang="en-US" dirty="0"/>
          </a:p>
        </p:txBody>
      </p:sp>
      <p:sp>
        <p:nvSpPr>
          <p:cNvPr id="4" name="Arrow: Pentagon 3">
            <a:extLst>
              <a:ext uri="{FF2B5EF4-FFF2-40B4-BE49-F238E27FC236}">
                <a16:creationId xmlns:a16="http://schemas.microsoft.com/office/drawing/2014/main" id="{2A7D181C-208E-6FBF-B6F5-7B0E64FC3E08}"/>
              </a:ext>
            </a:extLst>
          </p:cNvPr>
          <p:cNvSpPr/>
          <p:nvPr/>
        </p:nvSpPr>
        <p:spPr>
          <a:xfrm>
            <a:off x="13589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Scaling Data </a:t>
            </a:r>
            <a:endParaRPr lang="zh-TW" altLang="en-US" sz="2400" dirty="0">
              <a:solidFill>
                <a:sysClr val="windowText" lastClr="000000"/>
              </a:solidFill>
            </a:endParaRPr>
          </a:p>
        </p:txBody>
      </p:sp>
      <p:sp>
        <p:nvSpPr>
          <p:cNvPr id="5" name="Arrow: Pentagon 4">
            <a:extLst>
              <a:ext uri="{FF2B5EF4-FFF2-40B4-BE49-F238E27FC236}">
                <a16:creationId xmlns:a16="http://schemas.microsoft.com/office/drawing/2014/main" id="{C25D28C7-A6AB-B443-8EE1-58063590396A}"/>
              </a:ext>
            </a:extLst>
          </p:cNvPr>
          <p:cNvSpPr/>
          <p:nvPr/>
        </p:nvSpPr>
        <p:spPr>
          <a:xfrm>
            <a:off x="43180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PCA</a:t>
            </a:r>
            <a:endParaRPr lang="zh-TW" altLang="en-US" sz="2400" dirty="0">
              <a:solidFill>
                <a:sysClr val="windowText" lastClr="000000"/>
              </a:solidFill>
            </a:endParaRPr>
          </a:p>
        </p:txBody>
      </p:sp>
      <p:sp>
        <p:nvSpPr>
          <p:cNvPr id="6" name="Arrow: Pentagon 5">
            <a:extLst>
              <a:ext uri="{FF2B5EF4-FFF2-40B4-BE49-F238E27FC236}">
                <a16:creationId xmlns:a16="http://schemas.microsoft.com/office/drawing/2014/main" id="{FFF11947-B661-78DC-EBA4-DA6139DDC132}"/>
              </a:ext>
            </a:extLst>
          </p:cNvPr>
          <p:cNvSpPr/>
          <p:nvPr/>
        </p:nvSpPr>
        <p:spPr>
          <a:xfrm>
            <a:off x="72771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Kmeans</a:t>
            </a:r>
            <a:endParaRPr lang="zh-TW" altLang="en-US" sz="2400" dirty="0">
              <a:solidFill>
                <a:sysClr val="windowText" lastClr="000000"/>
              </a:solidFill>
            </a:endParaRPr>
          </a:p>
        </p:txBody>
      </p:sp>
      <p:pic>
        <p:nvPicPr>
          <p:cNvPr id="7" name="Picture 6">
            <a:extLst>
              <a:ext uri="{FF2B5EF4-FFF2-40B4-BE49-F238E27FC236}">
                <a16:creationId xmlns:a16="http://schemas.microsoft.com/office/drawing/2014/main" id="{920487FE-0C85-0912-E54E-F48A76E71B9E}"/>
              </a:ext>
            </a:extLst>
          </p:cNvPr>
          <p:cNvPicPr>
            <a:picLocks noChangeAspect="1"/>
          </p:cNvPicPr>
          <p:nvPr/>
        </p:nvPicPr>
        <p:blipFill>
          <a:blip r:embed="rId2"/>
          <a:stretch>
            <a:fillRect/>
          </a:stretch>
        </p:blipFill>
        <p:spPr>
          <a:xfrm>
            <a:off x="1358900" y="3219354"/>
            <a:ext cx="9702800" cy="3273517"/>
          </a:xfrm>
          <a:prstGeom prst="rect">
            <a:avLst/>
          </a:prstGeom>
        </p:spPr>
      </p:pic>
    </p:spTree>
    <p:extLst>
      <p:ext uri="{BB962C8B-B14F-4D97-AF65-F5344CB8AC3E}">
        <p14:creationId xmlns:p14="http://schemas.microsoft.com/office/powerpoint/2010/main" val="21619143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8AEA-5CC1-C3D6-3F9E-36434662EF2D}"/>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Visualizing the clusters</a:t>
            </a:r>
            <a:endParaRPr lang="zh-TW" altLang="en-US" dirty="0"/>
          </a:p>
        </p:txBody>
      </p:sp>
      <p:pic>
        <p:nvPicPr>
          <p:cNvPr id="7174" name="Picture 6">
            <a:extLst>
              <a:ext uri="{FF2B5EF4-FFF2-40B4-BE49-F238E27FC236}">
                <a16:creationId xmlns:a16="http://schemas.microsoft.com/office/drawing/2014/main" id="{F6FF8AB1-6BC2-C38A-B89D-3CB343F1B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84" y="1464871"/>
            <a:ext cx="4997701" cy="385364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950EBF9-116D-C247-EC2A-8D19B58F5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901" y="1464871"/>
            <a:ext cx="4947523" cy="385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5947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0868-D903-D3B9-6B4F-52A4D517954E}"/>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Visualizing the clusters</a:t>
            </a:r>
            <a:endParaRPr lang="zh-TW" altLang="en-US" dirty="0"/>
          </a:p>
        </p:txBody>
      </p:sp>
      <p:pic>
        <p:nvPicPr>
          <p:cNvPr id="3" name="Picture 4">
            <a:extLst>
              <a:ext uri="{FF2B5EF4-FFF2-40B4-BE49-F238E27FC236}">
                <a16:creationId xmlns:a16="http://schemas.microsoft.com/office/drawing/2014/main" id="{7D16D3D1-5F0B-8668-DC61-8153A59DC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500192"/>
            <a:ext cx="474345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1F37C0F5-8DBF-BB55-A3FB-4E1BD5C2A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779" y="1500192"/>
            <a:ext cx="49053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183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D0CD-9633-93AB-9471-FAEB4125A176}"/>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Visualizing the feature of the countries needing help: Health related variables</a:t>
            </a:r>
            <a:endParaRPr lang="zh-TW" altLang="en-US" dirty="0"/>
          </a:p>
        </p:txBody>
      </p:sp>
      <p:pic>
        <p:nvPicPr>
          <p:cNvPr id="9218" name="Picture 2">
            <a:extLst>
              <a:ext uri="{FF2B5EF4-FFF2-40B4-BE49-F238E27FC236}">
                <a16:creationId xmlns:a16="http://schemas.microsoft.com/office/drawing/2014/main" id="{1DACC133-56FC-C237-B110-1436208C9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14" y="1799884"/>
            <a:ext cx="3133829" cy="230946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D2F1D8D-F2B9-8835-2DEA-D66990E5E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587" y="1773803"/>
            <a:ext cx="3172439" cy="2361633"/>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3373368D-A444-3281-B8F8-21E2ABB91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14" y="4259479"/>
            <a:ext cx="3133829" cy="23616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5DDBA72C-C066-8B8B-05B8-387794DDF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587" y="4254715"/>
            <a:ext cx="3172439" cy="23616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3A46100D-345E-2463-2BB4-62D6E82B5173}"/>
              </a:ext>
            </a:extLst>
          </p:cNvPr>
          <p:cNvSpPr/>
          <p:nvPr/>
        </p:nvSpPr>
        <p:spPr>
          <a:xfrm>
            <a:off x="1409700" y="1968500"/>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13">
            <a:extLst>
              <a:ext uri="{FF2B5EF4-FFF2-40B4-BE49-F238E27FC236}">
                <a16:creationId xmlns:a16="http://schemas.microsoft.com/office/drawing/2014/main" id="{C4F47161-881D-CF51-EAF7-92D9C592196A}"/>
              </a:ext>
            </a:extLst>
          </p:cNvPr>
          <p:cNvSpPr/>
          <p:nvPr/>
        </p:nvSpPr>
        <p:spPr>
          <a:xfrm>
            <a:off x="1372328" y="4425881"/>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Rounded Corners 14">
            <a:extLst>
              <a:ext uri="{FF2B5EF4-FFF2-40B4-BE49-F238E27FC236}">
                <a16:creationId xmlns:a16="http://schemas.microsoft.com/office/drawing/2014/main" id="{7B358637-FD61-495A-A91C-7AC2A5374687}"/>
              </a:ext>
            </a:extLst>
          </p:cNvPr>
          <p:cNvSpPr/>
          <p:nvPr/>
        </p:nvSpPr>
        <p:spPr>
          <a:xfrm>
            <a:off x="7624906" y="1968500"/>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393E0EBF-7887-E0C6-CD7D-475BDBAC48C2}"/>
              </a:ext>
            </a:extLst>
          </p:cNvPr>
          <p:cNvSpPr/>
          <p:nvPr/>
        </p:nvSpPr>
        <p:spPr>
          <a:xfrm>
            <a:off x="7624906" y="4473571"/>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TextBox 3">
            <a:extLst>
              <a:ext uri="{FF2B5EF4-FFF2-40B4-BE49-F238E27FC236}">
                <a16:creationId xmlns:a16="http://schemas.microsoft.com/office/drawing/2014/main" id="{AE9CCCC4-04CE-9EB5-6446-25C3EDBA9F3E}"/>
              </a:ext>
            </a:extLst>
          </p:cNvPr>
          <p:cNvSpPr txBox="1"/>
          <p:nvPr/>
        </p:nvSpPr>
        <p:spPr>
          <a:xfrm>
            <a:off x="3874144" y="2793484"/>
            <a:ext cx="2565400" cy="369332"/>
          </a:xfrm>
          <a:prstGeom prst="rect">
            <a:avLst/>
          </a:prstGeom>
          <a:noFill/>
        </p:spPr>
        <p:txBody>
          <a:bodyPr wrap="square" rtlCol="0">
            <a:spAutoFit/>
          </a:bodyPr>
          <a:lstStyle/>
          <a:p>
            <a:r>
              <a:rPr lang="sv-SE" altLang="zh-TW" dirty="0">
                <a:solidFill>
                  <a:schemeClr val="bg1"/>
                </a:solidFill>
              </a:rPr>
              <a:t>High children mortality </a:t>
            </a:r>
            <a:endParaRPr lang="zh-TW" altLang="en-US" dirty="0">
              <a:solidFill>
                <a:schemeClr val="bg1"/>
              </a:solidFill>
            </a:endParaRPr>
          </a:p>
        </p:txBody>
      </p:sp>
      <p:sp>
        <p:nvSpPr>
          <p:cNvPr id="18" name="TextBox 17">
            <a:extLst>
              <a:ext uri="{FF2B5EF4-FFF2-40B4-BE49-F238E27FC236}">
                <a16:creationId xmlns:a16="http://schemas.microsoft.com/office/drawing/2014/main" id="{C3A5A152-6663-126A-A679-107FB9638C79}"/>
              </a:ext>
            </a:extLst>
          </p:cNvPr>
          <p:cNvSpPr txBox="1"/>
          <p:nvPr/>
        </p:nvSpPr>
        <p:spPr>
          <a:xfrm>
            <a:off x="3836772" y="5250865"/>
            <a:ext cx="2565400" cy="369332"/>
          </a:xfrm>
          <a:prstGeom prst="rect">
            <a:avLst/>
          </a:prstGeom>
          <a:noFill/>
        </p:spPr>
        <p:txBody>
          <a:bodyPr wrap="square" rtlCol="0">
            <a:spAutoFit/>
          </a:bodyPr>
          <a:lstStyle/>
          <a:p>
            <a:r>
              <a:rPr lang="sv-SE" altLang="zh-TW" dirty="0">
                <a:solidFill>
                  <a:schemeClr val="bg1"/>
                </a:solidFill>
              </a:rPr>
              <a:t>High total fertality</a:t>
            </a:r>
            <a:endParaRPr lang="zh-TW" altLang="en-US" dirty="0">
              <a:solidFill>
                <a:schemeClr val="bg1"/>
              </a:solidFill>
            </a:endParaRPr>
          </a:p>
        </p:txBody>
      </p:sp>
      <p:sp>
        <p:nvSpPr>
          <p:cNvPr id="19" name="TextBox 18">
            <a:extLst>
              <a:ext uri="{FF2B5EF4-FFF2-40B4-BE49-F238E27FC236}">
                <a16:creationId xmlns:a16="http://schemas.microsoft.com/office/drawing/2014/main" id="{A194AB25-A67F-0606-AEB0-42B7B7D0FBE1}"/>
              </a:ext>
            </a:extLst>
          </p:cNvPr>
          <p:cNvSpPr txBox="1"/>
          <p:nvPr/>
        </p:nvSpPr>
        <p:spPr>
          <a:xfrm>
            <a:off x="10004069" y="2769952"/>
            <a:ext cx="2565400" cy="369332"/>
          </a:xfrm>
          <a:prstGeom prst="rect">
            <a:avLst/>
          </a:prstGeom>
          <a:noFill/>
        </p:spPr>
        <p:txBody>
          <a:bodyPr wrap="square" rtlCol="0">
            <a:spAutoFit/>
          </a:bodyPr>
          <a:lstStyle/>
          <a:p>
            <a:r>
              <a:rPr lang="sv-SE" altLang="zh-TW" dirty="0">
                <a:solidFill>
                  <a:schemeClr val="bg1"/>
                </a:solidFill>
              </a:rPr>
              <a:t>Low health</a:t>
            </a:r>
            <a:endParaRPr lang="zh-TW" altLang="en-US" dirty="0">
              <a:solidFill>
                <a:schemeClr val="bg1"/>
              </a:solidFill>
            </a:endParaRPr>
          </a:p>
        </p:txBody>
      </p:sp>
      <p:sp>
        <p:nvSpPr>
          <p:cNvPr id="20" name="TextBox 19">
            <a:extLst>
              <a:ext uri="{FF2B5EF4-FFF2-40B4-BE49-F238E27FC236}">
                <a16:creationId xmlns:a16="http://schemas.microsoft.com/office/drawing/2014/main" id="{766D71F0-98C9-8CFC-6BDE-825239E80D33}"/>
              </a:ext>
            </a:extLst>
          </p:cNvPr>
          <p:cNvSpPr txBox="1"/>
          <p:nvPr/>
        </p:nvSpPr>
        <p:spPr>
          <a:xfrm>
            <a:off x="10071101" y="5250865"/>
            <a:ext cx="2565400" cy="369332"/>
          </a:xfrm>
          <a:prstGeom prst="rect">
            <a:avLst/>
          </a:prstGeom>
          <a:noFill/>
        </p:spPr>
        <p:txBody>
          <a:bodyPr wrap="square" rtlCol="0">
            <a:spAutoFit/>
          </a:bodyPr>
          <a:lstStyle/>
          <a:p>
            <a:r>
              <a:rPr lang="sv-SE" altLang="zh-TW" dirty="0">
                <a:solidFill>
                  <a:schemeClr val="bg1"/>
                </a:solidFill>
              </a:rPr>
              <a:t>Low life expectancy</a:t>
            </a:r>
            <a:endParaRPr lang="zh-TW" altLang="en-US" dirty="0">
              <a:solidFill>
                <a:schemeClr val="bg1"/>
              </a:solidFill>
            </a:endParaRPr>
          </a:p>
        </p:txBody>
      </p:sp>
    </p:spTree>
    <p:extLst>
      <p:ext uri="{BB962C8B-B14F-4D97-AF65-F5344CB8AC3E}">
        <p14:creationId xmlns:p14="http://schemas.microsoft.com/office/powerpoint/2010/main" val="11035235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D0CD-9633-93AB-9471-FAEB4125A176}"/>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Visualizing the feature of the countries needing help: Economy related variables</a:t>
            </a:r>
            <a:endParaRPr lang="zh-TW" altLang="en-US" dirty="0"/>
          </a:p>
        </p:txBody>
      </p:sp>
      <p:pic>
        <p:nvPicPr>
          <p:cNvPr id="9220" name="Picture 4">
            <a:extLst>
              <a:ext uri="{FF2B5EF4-FFF2-40B4-BE49-F238E27FC236}">
                <a16:creationId xmlns:a16="http://schemas.microsoft.com/office/drawing/2014/main" id="{BBD30113-E5B7-59FE-ACB4-9C32A304B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313" y="4266010"/>
            <a:ext cx="2955494" cy="217804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0153767-5F38-3132-2570-9D52FC756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313" y="1938331"/>
            <a:ext cx="2955492" cy="217804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8410D15-DCAA-D483-F63F-E060B4900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01" y="4266010"/>
            <a:ext cx="3088480" cy="222686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13487D90-697E-D924-B11D-F19F3A98A0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326" y="1690692"/>
            <a:ext cx="3732812" cy="2734415"/>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a:extLst>
              <a:ext uri="{FF2B5EF4-FFF2-40B4-BE49-F238E27FC236}">
                <a16:creationId xmlns:a16="http://schemas.microsoft.com/office/drawing/2014/main" id="{C26B801A-9ED3-FB19-DF88-9932B03FD7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1" y="1938331"/>
            <a:ext cx="3088480" cy="22009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BF6EC9-8135-1365-F336-46C63D55B567}"/>
              </a:ext>
            </a:extLst>
          </p:cNvPr>
          <p:cNvSpPr txBox="1"/>
          <p:nvPr/>
        </p:nvSpPr>
        <p:spPr>
          <a:xfrm>
            <a:off x="7004974" y="5174469"/>
            <a:ext cx="1440526" cy="1200329"/>
          </a:xfrm>
          <a:prstGeom prst="rect">
            <a:avLst/>
          </a:prstGeom>
          <a:noFill/>
        </p:spPr>
        <p:txBody>
          <a:bodyPr wrap="square" rtlCol="0">
            <a:spAutoFit/>
          </a:bodyPr>
          <a:lstStyle/>
          <a:p>
            <a:r>
              <a:rPr lang="sv-SE" altLang="zh-TW" dirty="0">
                <a:solidFill>
                  <a:schemeClr val="bg1"/>
                </a:solidFill>
              </a:rPr>
              <a:t>Low GDP</a:t>
            </a:r>
          </a:p>
          <a:p>
            <a:r>
              <a:rPr lang="sv-SE" altLang="zh-TW" dirty="0">
                <a:solidFill>
                  <a:schemeClr val="bg1"/>
                </a:solidFill>
              </a:rPr>
              <a:t>Low income</a:t>
            </a:r>
          </a:p>
          <a:p>
            <a:r>
              <a:rPr lang="sv-SE" altLang="zh-TW" dirty="0">
                <a:solidFill>
                  <a:schemeClr val="bg1"/>
                </a:solidFill>
              </a:rPr>
              <a:t>Low import </a:t>
            </a:r>
          </a:p>
          <a:p>
            <a:r>
              <a:rPr lang="sv-SE" altLang="zh-TW" dirty="0">
                <a:solidFill>
                  <a:schemeClr val="bg1"/>
                </a:solidFill>
              </a:rPr>
              <a:t>Low export</a:t>
            </a:r>
            <a:endParaRPr lang="zh-TW" altLang="en-US" dirty="0">
              <a:solidFill>
                <a:schemeClr val="bg1"/>
              </a:solidFill>
            </a:endParaRPr>
          </a:p>
        </p:txBody>
      </p:sp>
      <p:sp>
        <p:nvSpPr>
          <p:cNvPr id="13" name="Rectangle: Rounded Corners 12">
            <a:extLst>
              <a:ext uri="{FF2B5EF4-FFF2-40B4-BE49-F238E27FC236}">
                <a16:creationId xmlns:a16="http://schemas.microsoft.com/office/drawing/2014/main" id="{3C7A63DD-756B-1D41-DF97-A81821B854CE}"/>
              </a:ext>
            </a:extLst>
          </p:cNvPr>
          <p:cNvSpPr/>
          <p:nvPr/>
        </p:nvSpPr>
        <p:spPr>
          <a:xfrm>
            <a:off x="1574800" y="2048249"/>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13">
            <a:extLst>
              <a:ext uri="{FF2B5EF4-FFF2-40B4-BE49-F238E27FC236}">
                <a16:creationId xmlns:a16="http://schemas.microsoft.com/office/drawing/2014/main" id="{9EE18DDB-68DC-B0A5-43FF-E752E1E1FEFC}"/>
              </a:ext>
            </a:extLst>
          </p:cNvPr>
          <p:cNvSpPr/>
          <p:nvPr/>
        </p:nvSpPr>
        <p:spPr>
          <a:xfrm>
            <a:off x="1631026" y="4369790"/>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Rounded Corners 14">
            <a:extLst>
              <a:ext uri="{FF2B5EF4-FFF2-40B4-BE49-F238E27FC236}">
                <a16:creationId xmlns:a16="http://schemas.microsoft.com/office/drawing/2014/main" id="{577F7C4D-B30C-260B-40C3-A254E357B336}"/>
              </a:ext>
            </a:extLst>
          </p:cNvPr>
          <p:cNvSpPr/>
          <p:nvPr/>
        </p:nvSpPr>
        <p:spPr>
          <a:xfrm>
            <a:off x="4663280" y="2029139"/>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852CE129-76AE-6EE3-11BB-0739C26E3FA4}"/>
              </a:ext>
            </a:extLst>
          </p:cNvPr>
          <p:cNvSpPr/>
          <p:nvPr/>
        </p:nvSpPr>
        <p:spPr>
          <a:xfrm>
            <a:off x="4663280" y="4266010"/>
            <a:ext cx="660400" cy="20193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TextBox 16">
            <a:extLst>
              <a:ext uri="{FF2B5EF4-FFF2-40B4-BE49-F238E27FC236}">
                <a16:creationId xmlns:a16="http://schemas.microsoft.com/office/drawing/2014/main" id="{8B1A1046-A83F-26E8-12B0-F1CB2387C5CC}"/>
              </a:ext>
            </a:extLst>
          </p:cNvPr>
          <p:cNvSpPr txBox="1"/>
          <p:nvPr/>
        </p:nvSpPr>
        <p:spPr>
          <a:xfrm>
            <a:off x="9308469" y="4615122"/>
            <a:ext cx="1440526" cy="369332"/>
          </a:xfrm>
          <a:prstGeom prst="rect">
            <a:avLst/>
          </a:prstGeom>
          <a:noFill/>
        </p:spPr>
        <p:txBody>
          <a:bodyPr wrap="square" rtlCol="0">
            <a:spAutoFit/>
          </a:bodyPr>
          <a:lstStyle/>
          <a:p>
            <a:r>
              <a:rPr lang="sv-SE" altLang="zh-TW" dirty="0">
                <a:solidFill>
                  <a:schemeClr val="bg1"/>
                </a:solidFill>
              </a:rPr>
              <a:t>High inflation </a:t>
            </a:r>
            <a:endParaRPr lang="zh-TW" altLang="en-US" dirty="0">
              <a:solidFill>
                <a:schemeClr val="bg1"/>
              </a:solidFill>
            </a:endParaRPr>
          </a:p>
        </p:txBody>
      </p:sp>
    </p:spTree>
    <p:extLst>
      <p:ext uri="{BB962C8B-B14F-4D97-AF65-F5344CB8AC3E}">
        <p14:creationId xmlns:p14="http://schemas.microsoft.com/office/powerpoint/2010/main" val="40039402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D7BC-4882-42F6-F99D-76A4AEAF83CA}"/>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Results</a:t>
            </a:r>
            <a:endParaRPr lang="zh-TW" altLang="en-US" dirty="0">
              <a:solidFill>
                <a:schemeClr val="bg1"/>
              </a:solidFill>
            </a:endParaRPr>
          </a:p>
        </p:txBody>
      </p:sp>
      <p:pic>
        <p:nvPicPr>
          <p:cNvPr id="4" name="Picture 3">
            <a:extLst>
              <a:ext uri="{FF2B5EF4-FFF2-40B4-BE49-F238E27FC236}">
                <a16:creationId xmlns:a16="http://schemas.microsoft.com/office/drawing/2014/main" id="{5CCB3404-C365-E16F-36A5-E336D42BC05F}"/>
              </a:ext>
            </a:extLst>
          </p:cNvPr>
          <p:cNvPicPr>
            <a:picLocks noChangeAspect="1"/>
          </p:cNvPicPr>
          <p:nvPr/>
        </p:nvPicPr>
        <p:blipFill>
          <a:blip r:embed="rId2"/>
          <a:stretch>
            <a:fillRect/>
          </a:stretch>
        </p:blipFill>
        <p:spPr>
          <a:xfrm>
            <a:off x="516456" y="2658030"/>
            <a:ext cx="11377094" cy="1031876"/>
          </a:xfrm>
          <a:prstGeom prst="rect">
            <a:avLst/>
          </a:prstGeom>
        </p:spPr>
      </p:pic>
      <p:sp>
        <p:nvSpPr>
          <p:cNvPr id="5" name="TextBox 4">
            <a:extLst>
              <a:ext uri="{FF2B5EF4-FFF2-40B4-BE49-F238E27FC236}">
                <a16:creationId xmlns:a16="http://schemas.microsoft.com/office/drawing/2014/main" id="{AF699E48-2A01-8F2D-724A-B9F1001DCD9F}"/>
              </a:ext>
            </a:extLst>
          </p:cNvPr>
          <p:cNvSpPr txBox="1"/>
          <p:nvPr/>
        </p:nvSpPr>
        <p:spPr>
          <a:xfrm>
            <a:off x="516456" y="1974306"/>
            <a:ext cx="7365999" cy="400110"/>
          </a:xfrm>
          <a:prstGeom prst="rect">
            <a:avLst/>
          </a:prstGeom>
          <a:noFill/>
        </p:spPr>
        <p:txBody>
          <a:bodyPr wrap="square" rtlCol="0">
            <a:spAutoFit/>
          </a:bodyPr>
          <a:lstStyle/>
          <a:p>
            <a:r>
              <a:rPr lang="sv-SE" altLang="zh-TW" sz="2000" dirty="0">
                <a:solidFill>
                  <a:schemeClr val="bg1"/>
                </a:solidFill>
              </a:rPr>
              <a:t>Based on the analysis results 46 countries needs help</a:t>
            </a:r>
            <a:endParaRPr lang="zh-TW" altLang="en-US" sz="2000" dirty="0">
              <a:solidFill>
                <a:schemeClr val="bg1"/>
              </a:solidFill>
            </a:endParaRPr>
          </a:p>
        </p:txBody>
      </p:sp>
      <p:pic>
        <p:nvPicPr>
          <p:cNvPr id="7" name="Picture 6">
            <a:extLst>
              <a:ext uri="{FF2B5EF4-FFF2-40B4-BE49-F238E27FC236}">
                <a16:creationId xmlns:a16="http://schemas.microsoft.com/office/drawing/2014/main" id="{A88A7AD0-6447-03EA-222B-5D975510300F}"/>
              </a:ext>
            </a:extLst>
          </p:cNvPr>
          <p:cNvPicPr>
            <a:picLocks noChangeAspect="1"/>
          </p:cNvPicPr>
          <p:nvPr/>
        </p:nvPicPr>
        <p:blipFill>
          <a:blip r:embed="rId3"/>
          <a:stretch>
            <a:fillRect/>
          </a:stretch>
        </p:blipFill>
        <p:spPr>
          <a:xfrm>
            <a:off x="516456" y="3780097"/>
            <a:ext cx="1947344" cy="2712774"/>
          </a:xfrm>
          <a:prstGeom prst="rect">
            <a:avLst/>
          </a:prstGeom>
        </p:spPr>
      </p:pic>
    </p:spTree>
    <p:extLst>
      <p:ext uri="{BB962C8B-B14F-4D97-AF65-F5344CB8AC3E}">
        <p14:creationId xmlns:p14="http://schemas.microsoft.com/office/powerpoint/2010/main" val="4332304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72EB-3A10-4016-BEB1-0B84071EBF7D}"/>
              </a:ext>
            </a:extLst>
          </p:cNvPr>
          <p:cNvSpPr>
            <a:spLocks noGrp="1"/>
          </p:cNvSpPr>
          <p:nvPr>
            <p:ph type="title"/>
          </p:nvPr>
        </p:nvSpPr>
        <p:spPr/>
        <p:txBody>
          <a:bodyPr/>
          <a:lstStyle/>
          <a:p>
            <a:r>
              <a:rPr lang="en-US" b="1" dirty="0">
                <a:solidFill>
                  <a:schemeClr val="bg1"/>
                </a:solidFill>
              </a:rPr>
              <a:t>About the data</a:t>
            </a:r>
          </a:p>
        </p:txBody>
      </p:sp>
      <p:sp>
        <p:nvSpPr>
          <p:cNvPr id="4" name="TextBox 3">
            <a:extLst>
              <a:ext uri="{FF2B5EF4-FFF2-40B4-BE49-F238E27FC236}">
                <a16:creationId xmlns:a16="http://schemas.microsoft.com/office/drawing/2014/main" id="{C542A917-2DC0-41C3-A1A8-3D1A5C65E9C5}"/>
              </a:ext>
            </a:extLst>
          </p:cNvPr>
          <p:cNvSpPr txBox="1"/>
          <p:nvPr/>
        </p:nvSpPr>
        <p:spPr>
          <a:xfrm>
            <a:off x="3079651" y="6308205"/>
            <a:ext cx="8986917" cy="369332"/>
          </a:xfrm>
          <a:prstGeom prst="rect">
            <a:avLst/>
          </a:prstGeom>
          <a:noFill/>
        </p:spPr>
        <p:txBody>
          <a:bodyPr wrap="square" rtlCol="0">
            <a:spAutoFit/>
          </a:bodyPr>
          <a:lstStyle/>
          <a:p>
            <a:pPr algn="ctr"/>
            <a:r>
              <a:rPr lang="en-US" b="1" dirty="0">
                <a:solidFill>
                  <a:schemeClr val="bg1"/>
                </a:solidFill>
                <a:cs typeface="Arial" panose="020B0604020202020204" pitchFamily="34" charset="0"/>
              </a:rPr>
              <a:t>https://www.kaggle.com/datasets/rohan0301/unsupervised-learning-on-country-data</a:t>
            </a:r>
          </a:p>
        </p:txBody>
      </p:sp>
      <p:sp>
        <p:nvSpPr>
          <p:cNvPr id="5" name="TextBox 4">
            <a:extLst>
              <a:ext uri="{FF2B5EF4-FFF2-40B4-BE49-F238E27FC236}">
                <a16:creationId xmlns:a16="http://schemas.microsoft.com/office/drawing/2014/main" id="{2B36E000-9746-4CE6-8BA5-080B9391060D}"/>
              </a:ext>
            </a:extLst>
          </p:cNvPr>
          <p:cNvSpPr txBox="1"/>
          <p:nvPr/>
        </p:nvSpPr>
        <p:spPr>
          <a:xfrm>
            <a:off x="838200" y="1320584"/>
            <a:ext cx="10515600" cy="4862870"/>
          </a:xfrm>
          <a:prstGeom prst="rect">
            <a:avLst/>
          </a:prstGeom>
          <a:noFill/>
        </p:spPr>
        <p:txBody>
          <a:bodyPr wrap="square">
            <a:spAutoFit/>
          </a:bodyPr>
          <a:lstStyle/>
          <a:p>
            <a:r>
              <a:rPr lang="en-US" altLang="zh-TW" sz="2000" dirty="0">
                <a:solidFill>
                  <a:schemeClr val="bg1"/>
                </a:solidFill>
              </a:rPr>
              <a:t>Clustering the Countries by using Unsupervised Learning for HELP International</a:t>
            </a:r>
          </a:p>
          <a:p>
            <a:endParaRPr lang="en-US" altLang="zh-TW" sz="2000" dirty="0">
              <a:solidFill>
                <a:schemeClr val="bg1"/>
              </a:solidFill>
            </a:endParaRPr>
          </a:p>
          <a:p>
            <a:r>
              <a:rPr lang="en-US" altLang="zh-TW" b="1" dirty="0">
                <a:solidFill>
                  <a:schemeClr val="bg1"/>
                </a:solidFill>
              </a:rPr>
              <a:t>Objective:</a:t>
            </a:r>
          </a:p>
          <a:p>
            <a:r>
              <a:rPr lang="en-US" altLang="zh-TW" dirty="0">
                <a:solidFill>
                  <a:schemeClr val="bg1"/>
                </a:solidFill>
              </a:rPr>
              <a:t>To </a:t>
            </a:r>
            <a:r>
              <a:rPr lang="en-US" altLang="zh-TW" dirty="0" err="1">
                <a:solidFill>
                  <a:schemeClr val="bg1"/>
                </a:solidFill>
              </a:rPr>
              <a:t>categorise</a:t>
            </a:r>
            <a:r>
              <a:rPr lang="en-US" altLang="zh-TW" dirty="0">
                <a:solidFill>
                  <a:schemeClr val="bg1"/>
                </a:solidFill>
              </a:rPr>
              <a:t> the countries using socio-economic and health factors that determine the overall development of the country.</a:t>
            </a:r>
          </a:p>
          <a:p>
            <a:endParaRPr lang="en-US" altLang="zh-TW" dirty="0">
              <a:solidFill>
                <a:schemeClr val="bg1"/>
              </a:solidFill>
            </a:endParaRPr>
          </a:p>
          <a:p>
            <a:r>
              <a:rPr lang="en-US" altLang="zh-TW" b="1" dirty="0">
                <a:solidFill>
                  <a:schemeClr val="bg1"/>
                </a:solidFill>
              </a:rPr>
              <a:t>About organization:</a:t>
            </a:r>
          </a:p>
          <a:p>
            <a:r>
              <a:rPr lang="en-US" altLang="zh-TW" dirty="0">
                <a:solidFill>
                  <a:schemeClr val="bg1"/>
                </a:solidFill>
              </a:rPr>
              <a:t>HELP International is an international humanitarian NGO that is committed to fighting poverty and providing the people of backward countries with basic amenities and relief during the time of disasters and natural calamities.</a:t>
            </a:r>
          </a:p>
          <a:p>
            <a:endParaRPr lang="en-US" altLang="zh-TW" dirty="0">
              <a:solidFill>
                <a:schemeClr val="bg1"/>
              </a:solidFill>
            </a:endParaRPr>
          </a:p>
          <a:p>
            <a:r>
              <a:rPr lang="en-US" altLang="zh-TW" b="1" dirty="0">
                <a:solidFill>
                  <a:schemeClr val="bg1"/>
                </a:solidFill>
              </a:rPr>
              <a:t>Problem Statement:</a:t>
            </a:r>
          </a:p>
          <a:p>
            <a:r>
              <a:rPr lang="en-US" altLang="zh-TW" dirty="0">
                <a:solidFill>
                  <a:schemeClr val="bg1"/>
                </a:solidFill>
              </a:rPr>
              <a:t>HELP International have been able to raise around $ 10 million. Now the CEO of the NGO needs to decide how to use this money strategically and effectively. So, CEO has to make decision to choose the countries that are in the direst need of aid. Hence, your Job as a Data scientist is to </a:t>
            </a:r>
            <a:r>
              <a:rPr lang="en-US" altLang="zh-TW" dirty="0" err="1">
                <a:solidFill>
                  <a:schemeClr val="bg1"/>
                </a:solidFill>
              </a:rPr>
              <a:t>categorise</a:t>
            </a:r>
            <a:r>
              <a:rPr lang="en-US" altLang="zh-TW" dirty="0">
                <a:solidFill>
                  <a:schemeClr val="bg1"/>
                </a:solidFill>
              </a:rPr>
              <a:t> the countries using some socio-economic and health factors that determine the overall development of the country. Then you need to suggest the countries which the CEO needs to focus on the most.</a:t>
            </a:r>
            <a:endParaRPr lang="zh-TW" altLang="en-US" dirty="0">
              <a:solidFill>
                <a:schemeClr val="bg1"/>
              </a:solidFill>
            </a:endParaRPr>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72EB-3A10-4016-BEB1-0B84071EBF7D}"/>
              </a:ext>
            </a:extLst>
          </p:cNvPr>
          <p:cNvSpPr>
            <a:spLocks noGrp="1"/>
          </p:cNvSpPr>
          <p:nvPr>
            <p:ph type="title"/>
          </p:nvPr>
        </p:nvSpPr>
        <p:spPr/>
        <p:txBody>
          <a:bodyPr/>
          <a:lstStyle/>
          <a:p>
            <a:r>
              <a:rPr lang="en-US" b="1" dirty="0">
                <a:solidFill>
                  <a:schemeClr val="bg1"/>
                </a:solidFill>
              </a:rPr>
              <a:t>About analysis </a:t>
            </a:r>
          </a:p>
        </p:txBody>
      </p:sp>
      <p:sp>
        <p:nvSpPr>
          <p:cNvPr id="4" name="TextBox 3">
            <a:extLst>
              <a:ext uri="{FF2B5EF4-FFF2-40B4-BE49-F238E27FC236}">
                <a16:creationId xmlns:a16="http://schemas.microsoft.com/office/drawing/2014/main" id="{C542A917-2DC0-41C3-A1A8-3D1A5C65E9C5}"/>
              </a:ext>
            </a:extLst>
          </p:cNvPr>
          <p:cNvSpPr txBox="1"/>
          <p:nvPr/>
        </p:nvSpPr>
        <p:spPr>
          <a:xfrm>
            <a:off x="1504068" y="2501094"/>
            <a:ext cx="7513324" cy="2308324"/>
          </a:xfrm>
          <a:prstGeom prst="rect">
            <a:avLst/>
          </a:prstGeom>
          <a:noFill/>
        </p:spPr>
        <p:txBody>
          <a:bodyPr wrap="square" rtlCol="0">
            <a:spAutoFit/>
          </a:bodyPr>
          <a:lstStyle/>
          <a:p>
            <a:r>
              <a:rPr lang="en-US" sz="2400" b="1" dirty="0">
                <a:solidFill>
                  <a:schemeClr val="bg1"/>
                </a:solidFill>
                <a:cs typeface="Arial" panose="020B0604020202020204" pitchFamily="34" charset="0"/>
              </a:rPr>
              <a:t>1. Importing libraries</a:t>
            </a:r>
          </a:p>
          <a:p>
            <a:r>
              <a:rPr lang="en-US" sz="2400" b="1" dirty="0">
                <a:solidFill>
                  <a:schemeClr val="bg1"/>
                </a:solidFill>
                <a:cs typeface="Arial" panose="020B0604020202020204" pitchFamily="34" charset="0"/>
              </a:rPr>
              <a:t>2. EDA</a:t>
            </a:r>
          </a:p>
          <a:p>
            <a:r>
              <a:rPr lang="en-US" sz="2400" b="1" dirty="0">
                <a:solidFill>
                  <a:schemeClr val="bg1"/>
                </a:solidFill>
                <a:cs typeface="Arial" panose="020B0604020202020204" pitchFamily="34" charset="0"/>
              </a:rPr>
              <a:t>3. Scaling data</a:t>
            </a:r>
          </a:p>
          <a:p>
            <a:r>
              <a:rPr lang="en-US" sz="2400" b="1" dirty="0">
                <a:solidFill>
                  <a:schemeClr val="bg1"/>
                </a:solidFill>
                <a:cs typeface="Arial" panose="020B0604020202020204" pitchFamily="34" charset="0"/>
              </a:rPr>
              <a:t>4. Principal component analysis (PCA)</a:t>
            </a:r>
          </a:p>
          <a:p>
            <a:r>
              <a:rPr lang="en-US" sz="2400" b="1" dirty="0">
                <a:solidFill>
                  <a:schemeClr val="bg1"/>
                </a:solidFill>
                <a:cs typeface="Arial" panose="020B0604020202020204" pitchFamily="34" charset="0"/>
              </a:rPr>
              <a:t>5. Clustering data</a:t>
            </a:r>
          </a:p>
          <a:p>
            <a:r>
              <a:rPr lang="en-US" sz="2400" b="1" dirty="0">
                <a:solidFill>
                  <a:schemeClr val="bg1"/>
                </a:solidFill>
                <a:cs typeface="Arial" panose="020B0604020202020204" pitchFamily="34" charset="0"/>
              </a:rPr>
              <a:t>6. Suggestions</a:t>
            </a:r>
          </a:p>
        </p:txBody>
      </p:sp>
    </p:spTree>
    <p:extLst>
      <p:ext uri="{BB962C8B-B14F-4D97-AF65-F5344CB8AC3E}">
        <p14:creationId xmlns:p14="http://schemas.microsoft.com/office/powerpoint/2010/main" val="213006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72EB-3A10-4016-BEB1-0B84071EBF7D}"/>
              </a:ext>
            </a:extLst>
          </p:cNvPr>
          <p:cNvSpPr>
            <a:spLocks noGrp="1"/>
          </p:cNvSpPr>
          <p:nvPr>
            <p:ph type="title"/>
          </p:nvPr>
        </p:nvSpPr>
        <p:spPr/>
        <p:txBody>
          <a:bodyPr/>
          <a:lstStyle/>
          <a:p>
            <a:r>
              <a:rPr lang="en-US" b="1" dirty="0">
                <a:solidFill>
                  <a:schemeClr val="bg1"/>
                </a:solidFill>
              </a:rPr>
              <a:t>EDA: Health related variables</a:t>
            </a:r>
          </a:p>
        </p:txBody>
      </p:sp>
      <p:pic>
        <p:nvPicPr>
          <p:cNvPr id="1026" name="Picture 2">
            <a:extLst>
              <a:ext uri="{FF2B5EF4-FFF2-40B4-BE49-F238E27FC236}">
                <a16:creationId xmlns:a16="http://schemas.microsoft.com/office/drawing/2014/main" id="{9C00DB33-306A-852B-54BB-99B95DF25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23" y="1367518"/>
            <a:ext cx="2814435" cy="2061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05D7E4-5E38-E875-4371-E77EDFD0E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864" y="1367517"/>
            <a:ext cx="2814435" cy="20614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6607B3C-37EB-076D-F3E9-47B255B70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6606" y="1367517"/>
            <a:ext cx="2814436" cy="206148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AABA47D-23C9-4C41-3A75-EE6687EDE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7164" y="1367516"/>
            <a:ext cx="2814436" cy="206148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F2866500-2F34-8B44-8E0D-A83631E2B5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22" y="3581506"/>
            <a:ext cx="2814435" cy="2202602"/>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806F9F76-C42D-114B-8E6E-07CAF3BE0B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864" y="3581506"/>
            <a:ext cx="2814435" cy="2202602"/>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4399B69C-C520-D044-C6F1-9442FD8B63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9999" y="3546397"/>
            <a:ext cx="2826672" cy="2202601"/>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55946057-D9D3-032B-0F72-DB005B2567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526" y="3581507"/>
            <a:ext cx="2814434" cy="2202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2EBD93-B673-4BA0-28C6-34FEB2D8D293}"/>
              </a:ext>
            </a:extLst>
          </p:cNvPr>
          <p:cNvSpPr txBox="1"/>
          <p:nvPr/>
        </p:nvSpPr>
        <p:spPr>
          <a:xfrm>
            <a:off x="793800" y="6049108"/>
            <a:ext cx="10515600" cy="646331"/>
          </a:xfrm>
          <a:prstGeom prst="rect">
            <a:avLst/>
          </a:prstGeom>
          <a:noFill/>
        </p:spPr>
        <p:txBody>
          <a:bodyPr wrap="square" rtlCol="0">
            <a:spAutoFit/>
          </a:bodyPr>
          <a:lstStyle/>
          <a:p>
            <a:pPr marL="342900" indent="-342900">
              <a:buAutoNum type="arabicPeriod"/>
            </a:pPr>
            <a:r>
              <a:rPr lang="sv-SE" altLang="zh-TW" dirty="0">
                <a:solidFill>
                  <a:schemeClr val="bg1"/>
                </a:solidFill>
              </a:rPr>
              <a:t>Children mortality, total fertality, health and lif expectancy are not normal distribution.</a:t>
            </a:r>
          </a:p>
          <a:p>
            <a:pPr marL="342900" indent="-342900">
              <a:buAutoNum type="arabicPeriod"/>
            </a:pPr>
            <a:r>
              <a:rPr lang="sv-SE" altLang="zh-TW" dirty="0">
                <a:solidFill>
                  <a:schemeClr val="bg1"/>
                </a:solidFill>
              </a:rPr>
              <a:t>There are outliers in each variables. </a:t>
            </a:r>
            <a:endParaRPr lang="zh-TW" altLang="en-US" dirty="0">
              <a:solidFill>
                <a:schemeClr val="bg1"/>
              </a:solidFill>
            </a:endParaRPr>
          </a:p>
        </p:txBody>
      </p:sp>
    </p:spTree>
    <p:extLst>
      <p:ext uri="{BB962C8B-B14F-4D97-AF65-F5344CB8AC3E}">
        <p14:creationId xmlns:p14="http://schemas.microsoft.com/office/powerpoint/2010/main" val="32917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9E6C-DA61-70FF-1B2D-E7D8E8BEB0C8}"/>
              </a:ext>
            </a:extLst>
          </p:cNvPr>
          <p:cNvSpPr>
            <a:spLocks noGrp="1"/>
          </p:cNvSpPr>
          <p:nvPr>
            <p:ph type="title"/>
          </p:nvPr>
        </p:nvSpPr>
        <p:spPr/>
        <p:txBody>
          <a:bodyPr/>
          <a:lstStyle/>
          <a:p>
            <a:r>
              <a:rPr lang="en-US" altLang="zh-TW" b="1" dirty="0">
                <a:solidFill>
                  <a:schemeClr val="bg1"/>
                </a:solidFill>
              </a:rPr>
              <a:t>EDA: Economy related variables</a:t>
            </a:r>
            <a:endParaRPr lang="zh-TW" altLang="en-US" dirty="0"/>
          </a:p>
        </p:txBody>
      </p:sp>
      <p:pic>
        <p:nvPicPr>
          <p:cNvPr id="3" name="Picture 4">
            <a:extLst>
              <a:ext uri="{FF2B5EF4-FFF2-40B4-BE49-F238E27FC236}">
                <a16:creationId xmlns:a16="http://schemas.microsoft.com/office/drawing/2014/main" id="{C2847ACC-2A5C-7E93-2AE0-E01391914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54" y="1440204"/>
            <a:ext cx="2301536" cy="168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2CE46C97-89E9-D2E0-9070-3E84D19F4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4" y="1447258"/>
            <a:ext cx="2301535" cy="1685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4438896F-63B8-7DBF-D861-D6B40A491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173" y="1482453"/>
            <a:ext cx="2301535" cy="1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F4027608-1E51-0C7E-E7A5-766C096C2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832" y="1440204"/>
            <a:ext cx="2301535" cy="1685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8">
            <a:extLst>
              <a:ext uri="{FF2B5EF4-FFF2-40B4-BE49-F238E27FC236}">
                <a16:creationId xmlns:a16="http://schemas.microsoft.com/office/drawing/2014/main" id="{FD82836D-4680-AB81-53E2-1723D0367D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819" y="3742043"/>
            <a:ext cx="2373258" cy="1857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2">
            <a:extLst>
              <a:ext uri="{FF2B5EF4-FFF2-40B4-BE49-F238E27FC236}">
                <a16:creationId xmlns:a16="http://schemas.microsoft.com/office/drawing/2014/main" id="{DEC195BE-5575-0323-04CE-809DC3762D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84" y="3742043"/>
            <a:ext cx="2373258" cy="18573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4">
            <a:extLst>
              <a:ext uri="{FF2B5EF4-FFF2-40B4-BE49-F238E27FC236}">
                <a16:creationId xmlns:a16="http://schemas.microsoft.com/office/drawing/2014/main" id="{9769CEAE-9E8B-3A80-10CF-85A6AFC88D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4173" y="3758708"/>
            <a:ext cx="2303278" cy="18025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6">
            <a:extLst>
              <a:ext uri="{FF2B5EF4-FFF2-40B4-BE49-F238E27FC236}">
                <a16:creationId xmlns:a16="http://schemas.microsoft.com/office/drawing/2014/main" id="{F0FD59AA-D402-D37E-101C-AC7AD8C0B0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9832" y="3742042"/>
            <a:ext cx="2373256" cy="18573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2">
            <a:extLst>
              <a:ext uri="{FF2B5EF4-FFF2-40B4-BE49-F238E27FC236}">
                <a16:creationId xmlns:a16="http://schemas.microsoft.com/office/drawing/2014/main" id="{BC9C7A1E-A608-F670-D2A5-24355EE59C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62211" y="3742041"/>
            <a:ext cx="2303277" cy="18025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977989E-CF12-1F66-0DDC-EA51286CD6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63954" y="1482452"/>
            <a:ext cx="2301534" cy="168579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4CE64DD-C9F7-067C-590B-9B43D6C5FED9}"/>
              </a:ext>
            </a:extLst>
          </p:cNvPr>
          <p:cNvSpPr txBox="1"/>
          <p:nvPr/>
        </p:nvSpPr>
        <p:spPr>
          <a:xfrm>
            <a:off x="793800" y="6049108"/>
            <a:ext cx="10515600" cy="369332"/>
          </a:xfrm>
          <a:prstGeom prst="rect">
            <a:avLst/>
          </a:prstGeom>
          <a:noFill/>
        </p:spPr>
        <p:txBody>
          <a:bodyPr wrap="square" rtlCol="0">
            <a:spAutoFit/>
          </a:bodyPr>
          <a:lstStyle/>
          <a:p>
            <a:pPr marL="342900" indent="-342900">
              <a:buAutoNum type="arabicPeriod"/>
            </a:pPr>
            <a:r>
              <a:rPr lang="sv-SE" altLang="zh-TW" dirty="0">
                <a:solidFill>
                  <a:schemeClr val="bg1"/>
                </a:solidFill>
              </a:rPr>
              <a:t>Similiar to health related variables: not normal distributed and with outliers</a:t>
            </a:r>
          </a:p>
        </p:txBody>
      </p:sp>
    </p:spTree>
    <p:extLst>
      <p:ext uri="{BB962C8B-B14F-4D97-AF65-F5344CB8AC3E}">
        <p14:creationId xmlns:p14="http://schemas.microsoft.com/office/powerpoint/2010/main" val="13057484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19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4" name="Freeform: Shape 19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77633F2-A6BA-834A-327E-8B76954C53A2}"/>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altLang="zh-TW" sz="3400" b="1" kern="1200" dirty="0">
                <a:solidFill>
                  <a:schemeClr val="bg1"/>
                </a:solidFill>
                <a:latin typeface="+mj-lt"/>
                <a:ea typeface="+mj-ea"/>
                <a:cs typeface="+mj-cs"/>
              </a:rPr>
              <a:t>EDA: Correlations of variables</a:t>
            </a:r>
            <a:endParaRPr lang="en-US" altLang="zh-TW" sz="3400" kern="1200" dirty="0">
              <a:solidFill>
                <a:schemeClr val="bg1"/>
              </a:solidFill>
              <a:latin typeface="+mj-lt"/>
              <a:ea typeface="+mj-ea"/>
              <a:cs typeface="+mj-cs"/>
            </a:endParaRPr>
          </a:p>
        </p:txBody>
      </p:sp>
      <p:sp>
        <p:nvSpPr>
          <p:cNvPr id="3" name="Rectangle 3">
            <a:extLst>
              <a:ext uri="{FF2B5EF4-FFF2-40B4-BE49-F238E27FC236}">
                <a16:creationId xmlns:a16="http://schemas.microsoft.com/office/drawing/2014/main" id="{8B91F034-D3DC-F0BE-ED96-9E2FF6B56249}"/>
              </a:ext>
            </a:extLst>
          </p:cNvPr>
          <p:cNvSpPr>
            <a:spLocks noChangeArrowheads="1"/>
          </p:cNvSpPr>
          <p:nvPr/>
        </p:nvSpPr>
        <p:spPr bwMode="auto">
          <a:xfrm>
            <a:off x="765051" y="2286000"/>
            <a:ext cx="3384000" cy="38448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zh-TW" sz="2000" b="1" i="0" u="none" strike="noStrike" cap="none" normalizeH="0" baseline="0">
                <a:ln>
                  <a:noFill/>
                </a:ln>
                <a:solidFill>
                  <a:schemeClr val="bg1">
                    <a:alpha val="60000"/>
                  </a:schemeClr>
                </a:solidFill>
                <a:effectLst/>
              </a:rPr>
              <a:t>life_expec</a:t>
            </a:r>
            <a:r>
              <a:rPr kumimoji="0" lang="en-US" altLang="zh-TW" sz="2000" b="0" i="0" u="none" strike="noStrike" cap="none" normalizeH="0" baseline="0">
                <a:ln>
                  <a:noFill/>
                </a:ln>
                <a:solidFill>
                  <a:schemeClr val="bg1">
                    <a:alpha val="60000"/>
                  </a:schemeClr>
                </a:solidFill>
                <a:effectLst/>
              </a:rPr>
              <a:t> and </a:t>
            </a:r>
            <a:r>
              <a:rPr kumimoji="0" lang="en-US" altLang="zh-TW" sz="2000" b="1" i="0" u="none" strike="noStrike" cap="none" normalizeH="0" baseline="0">
                <a:ln>
                  <a:noFill/>
                </a:ln>
                <a:solidFill>
                  <a:schemeClr val="bg1">
                    <a:alpha val="60000"/>
                  </a:schemeClr>
                </a:solidFill>
                <a:effectLst/>
              </a:rPr>
              <a:t>child_mort</a:t>
            </a:r>
            <a:r>
              <a:rPr kumimoji="0" lang="en-US" altLang="zh-TW" sz="2000" b="0" i="0" u="none" strike="noStrike" cap="none" normalizeH="0" baseline="0">
                <a:ln>
                  <a:noFill/>
                </a:ln>
                <a:solidFill>
                  <a:schemeClr val="bg1">
                    <a:alpha val="60000"/>
                  </a:schemeClr>
                </a:solidFill>
                <a:effectLst/>
              </a:rPr>
              <a:t> are correlated r = -0.89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zh-TW" sz="2000" b="1" i="0" u="none" strike="noStrike" cap="none" normalizeH="0" baseline="0">
                <a:ln>
                  <a:noFill/>
                </a:ln>
                <a:solidFill>
                  <a:schemeClr val="bg1">
                    <a:alpha val="60000"/>
                  </a:schemeClr>
                </a:solidFill>
                <a:effectLst/>
              </a:rPr>
              <a:t>total_fer</a:t>
            </a:r>
            <a:r>
              <a:rPr kumimoji="0" lang="en-US" altLang="zh-TW" sz="2000" b="0" i="0" u="none" strike="noStrike" cap="none" normalizeH="0" baseline="0">
                <a:ln>
                  <a:noFill/>
                </a:ln>
                <a:solidFill>
                  <a:schemeClr val="bg1">
                    <a:alpha val="60000"/>
                  </a:schemeClr>
                </a:solidFill>
                <a:effectLst/>
              </a:rPr>
              <a:t> and </a:t>
            </a:r>
            <a:r>
              <a:rPr kumimoji="0" lang="en-US" altLang="zh-TW" sz="2000" b="1" i="0" u="none" strike="noStrike" cap="none" normalizeH="0" baseline="0">
                <a:ln>
                  <a:noFill/>
                </a:ln>
                <a:solidFill>
                  <a:schemeClr val="bg1">
                    <a:alpha val="60000"/>
                  </a:schemeClr>
                </a:solidFill>
                <a:effectLst/>
              </a:rPr>
              <a:t>child_mort</a:t>
            </a:r>
            <a:r>
              <a:rPr kumimoji="0" lang="en-US" altLang="zh-TW" sz="2000" b="0" i="0" u="none" strike="noStrike" cap="none" normalizeH="0" baseline="0">
                <a:ln>
                  <a:noFill/>
                </a:ln>
                <a:solidFill>
                  <a:schemeClr val="bg1">
                    <a:alpha val="60000"/>
                  </a:schemeClr>
                </a:solidFill>
                <a:effectLst/>
              </a:rPr>
              <a:t> are correlated r = 0.85</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zh-TW" sz="2000" b="0" i="0" u="none" strike="noStrike" cap="none" normalizeH="0" baseline="0">
                <a:ln>
                  <a:noFill/>
                </a:ln>
                <a:solidFill>
                  <a:schemeClr val="bg1">
                    <a:alpha val="60000"/>
                  </a:schemeClr>
                </a:solidFill>
                <a:effectLst/>
              </a:rPr>
              <a:t> </a:t>
            </a:r>
            <a:r>
              <a:rPr kumimoji="0" lang="en-US" altLang="zh-TW" sz="2000" b="1" i="0" u="none" strike="noStrike" cap="none" normalizeH="0" baseline="0">
                <a:ln>
                  <a:noFill/>
                </a:ln>
                <a:solidFill>
                  <a:schemeClr val="bg1">
                    <a:alpha val="60000"/>
                  </a:schemeClr>
                </a:solidFill>
                <a:effectLst/>
              </a:rPr>
              <a:t>imports</a:t>
            </a:r>
            <a:r>
              <a:rPr kumimoji="0" lang="en-US" altLang="zh-TW" sz="2000" b="0" i="0" u="none" strike="noStrike" cap="none" normalizeH="0" baseline="0">
                <a:ln>
                  <a:noFill/>
                </a:ln>
                <a:solidFill>
                  <a:schemeClr val="bg1">
                    <a:alpha val="60000"/>
                  </a:schemeClr>
                </a:solidFill>
                <a:effectLst/>
              </a:rPr>
              <a:t> and </a:t>
            </a:r>
            <a:r>
              <a:rPr kumimoji="0" lang="en-US" altLang="zh-TW" sz="2000" b="1" i="0" u="none" strike="noStrike" cap="none" normalizeH="0" baseline="0">
                <a:ln>
                  <a:noFill/>
                </a:ln>
                <a:solidFill>
                  <a:schemeClr val="bg1">
                    <a:alpha val="60000"/>
                  </a:schemeClr>
                </a:solidFill>
                <a:effectLst/>
              </a:rPr>
              <a:t>exports</a:t>
            </a:r>
            <a:r>
              <a:rPr kumimoji="0" lang="en-US" altLang="zh-TW" sz="2000" b="0" i="0" u="none" strike="noStrike" cap="none" normalizeH="0" baseline="0">
                <a:ln>
                  <a:noFill/>
                </a:ln>
                <a:solidFill>
                  <a:schemeClr val="bg1">
                    <a:alpha val="60000"/>
                  </a:schemeClr>
                </a:solidFill>
                <a:effectLst/>
              </a:rPr>
              <a:t> are correlated r = 0.74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zh-TW" sz="2000" b="1" i="0" u="none" strike="noStrike" cap="none" normalizeH="0" baseline="0">
                <a:ln>
                  <a:noFill/>
                </a:ln>
                <a:solidFill>
                  <a:schemeClr val="bg1">
                    <a:alpha val="60000"/>
                  </a:schemeClr>
                </a:solidFill>
                <a:effectLst/>
              </a:rPr>
              <a:t>gdpp</a:t>
            </a:r>
            <a:r>
              <a:rPr kumimoji="0" lang="en-US" altLang="zh-TW" sz="2000" b="0" i="0" u="none" strike="noStrike" cap="none" normalizeH="0" baseline="0">
                <a:ln>
                  <a:noFill/>
                </a:ln>
                <a:solidFill>
                  <a:schemeClr val="bg1">
                    <a:alpha val="60000"/>
                  </a:schemeClr>
                </a:solidFill>
                <a:effectLst/>
              </a:rPr>
              <a:t> and </a:t>
            </a:r>
            <a:r>
              <a:rPr kumimoji="0" lang="en-US" altLang="zh-TW" sz="2000" b="1" i="0" u="none" strike="noStrike" cap="none" normalizeH="0" baseline="0">
                <a:ln>
                  <a:noFill/>
                </a:ln>
                <a:solidFill>
                  <a:schemeClr val="bg1">
                    <a:alpha val="60000"/>
                  </a:schemeClr>
                </a:solidFill>
                <a:effectLst/>
              </a:rPr>
              <a:t>income</a:t>
            </a:r>
            <a:r>
              <a:rPr kumimoji="0" lang="en-US" altLang="zh-TW" sz="2000" b="0" i="0" u="none" strike="noStrike" cap="none" normalizeH="0" baseline="0">
                <a:ln>
                  <a:noFill/>
                </a:ln>
                <a:solidFill>
                  <a:schemeClr val="bg1">
                    <a:alpha val="60000"/>
                  </a:schemeClr>
                </a:solidFill>
                <a:effectLst/>
              </a:rPr>
              <a:t> are correlated r = 0.9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zh-TW" sz="2000" b="1" i="0" u="none" strike="noStrike" cap="none" normalizeH="0" baseline="0">
                <a:ln>
                  <a:noFill/>
                </a:ln>
                <a:solidFill>
                  <a:schemeClr val="bg1">
                    <a:alpha val="60000"/>
                  </a:schemeClr>
                </a:solidFill>
                <a:effectLst/>
              </a:rPr>
              <a:t>total_fer</a:t>
            </a:r>
            <a:r>
              <a:rPr kumimoji="0" lang="en-US" altLang="zh-TW" sz="2000" b="0" i="0" u="none" strike="noStrike" cap="none" normalizeH="0" baseline="0">
                <a:ln>
                  <a:noFill/>
                </a:ln>
                <a:solidFill>
                  <a:schemeClr val="bg1">
                    <a:alpha val="60000"/>
                  </a:schemeClr>
                </a:solidFill>
                <a:effectLst/>
              </a:rPr>
              <a:t> and </a:t>
            </a:r>
            <a:r>
              <a:rPr kumimoji="0" lang="en-US" altLang="zh-TW" sz="2000" b="1" i="0" u="none" strike="noStrike" cap="none" normalizeH="0" baseline="0">
                <a:ln>
                  <a:noFill/>
                </a:ln>
                <a:solidFill>
                  <a:schemeClr val="bg1">
                    <a:alpha val="60000"/>
                  </a:schemeClr>
                </a:solidFill>
                <a:effectLst/>
              </a:rPr>
              <a:t>life_expec</a:t>
            </a:r>
            <a:r>
              <a:rPr kumimoji="0" lang="en-US" altLang="zh-TW" sz="2000" b="0" i="0" u="none" strike="noStrike" cap="none" normalizeH="0" baseline="0">
                <a:ln>
                  <a:noFill/>
                </a:ln>
                <a:solidFill>
                  <a:schemeClr val="bg1">
                    <a:alpha val="60000"/>
                  </a:schemeClr>
                </a:solidFill>
                <a:effectLst/>
              </a:rPr>
              <a:t> are correlated r = -0.76 </a:t>
            </a:r>
          </a:p>
        </p:txBody>
      </p:sp>
      <p:pic>
        <p:nvPicPr>
          <p:cNvPr id="3074" name="Picture 2">
            <a:extLst>
              <a:ext uri="{FF2B5EF4-FFF2-40B4-BE49-F238E27FC236}">
                <a16:creationId xmlns:a16="http://schemas.microsoft.com/office/drawing/2014/main" id="{B7B93EC7-5144-9A66-8D77-BC743016CD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700063"/>
            <a:ext cx="6014185" cy="545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599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D7B-D33B-B2A4-CC50-B27D9F50D529}"/>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Preprocessing Data </a:t>
            </a:r>
            <a:endParaRPr lang="zh-TW" altLang="en-US" dirty="0"/>
          </a:p>
        </p:txBody>
      </p:sp>
      <p:sp>
        <p:nvSpPr>
          <p:cNvPr id="3" name="Rectangle 1">
            <a:extLst>
              <a:ext uri="{FF2B5EF4-FFF2-40B4-BE49-F238E27FC236}">
                <a16:creationId xmlns:a16="http://schemas.microsoft.com/office/drawing/2014/main" id="{0C0E1F14-0571-4C20-53EA-CA1B87672C7B}"/>
              </a:ext>
            </a:extLst>
          </p:cNvPr>
          <p:cNvSpPr>
            <a:spLocks noChangeArrowheads="1"/>
          </p:cNvSpPr>
          <p:nvPr/>
        </p:nvSpPr>
        <p:spPr bwMode="auto">
          <a:xfrm>
            <a:off x="1358900" y="3849640"/>
            <a:ext cx="4992072" cy="2308324"/>
          </a:xfrm>
          <a:prstGeom prst="rect">
            <a:avLst/>
          </a:prstGeom>
          <a:solidFill>
            <a:srgbClr val="0D0D0D"/>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Note</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Data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(1)</a:t>
            </a:r>
            <a:r>
              <a:rPr kumimoji="0" lang="zh-TW" altLang="zh-TW" sz="1600" b="1" i="0" u="none" strike="noStrike" cap="none" normalizeH="0" baseline="0" dirty="0">
                <a:ln>
                  <a:noFill/>
                </a:ln>
                <a:solidFill>
                  <a:schemeClr val="bg1"/>
                </a:solidFill>
                <a:effectLst/>
                <a:latin typeface="Arial" panose="020B0604020202020204" pitchFamily="34" charset="0"/>
                <a:ea typeface="Helvetica Neue"/>
              </a:rPr>
              <a:t> not normal distributed</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zh-TW" sz="1600" b="1" dirty="0">
                <a:solidFill>
                  <a:schemeClr val="bg1"/>
                </a:solidFill>
                <a:ea typeface="Helvetica Neue"/>
              </a:rPr>
              <a:t>(2)</a:t>
            </a:r>
            <a:r>
              <a:rPr kumimoji="0" lang="zh-TW" altLang="zh-TW" sz="1600" b="1" i="0" u="none" strike="noStrike" cap="none" normalizeH="0" baseline="0" dirty="0">
                <a:ln>
                  <a:noFill/>
                </a:ln>
                <a:solidFill>
                  <a:schemeClr val="bg1"/>
                </a:solidFill>
                <a:effectLst/>
                <a:latin typeface="Arial" panose="020B0604020202020204" pitchFamily="34" charset="0"/>
                <a:ea typeface="Helvetica Neue"/>
              </a:rPr>
              <a:t> outliers in each variable</a:t>
            </a:r>
            <a:endParaRPr kumimoji="0" lang="sv-SE" altLang="zh-TW" sz="1600" b="1" i="0" u="none" strike="noStrike" cap="none" normalizeH="0" baseline="0" dirty="0">
              <a:ln>
                <a:noFill/>
              </a:ln>
              <a:solidFill>
                <a:schemeClr val="bg1"/>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zh-TW" sz="1600" b="1" dirty="0">
                <a:solidFill>
                  <a:schemeClr val="bg1"/>
                </a:solidFill>
              </a:rPr>
              <a:t>To scale the data:</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chemeClr val="bg1"/>
                </a:solidFill>
                <a:effectLst/>
                <a:latin typeface="Courier New" panose="02070309020205020404" pitchFamily="49" charset="0"/>
                <a:ea typeface="Helvetica Neue"/>
                <a:cs typeface="Courier New" panose="02070309020205020404" pitchFamily="49" charset="0"/>
              </a:rPr>
              <a:t>MinMax</a:t>
            </a:r>
            <a:r>
              <a:rPr kumimoji="0" lang="sv-SE" altLang="zh-TW" sz="1600" b="1" i="0" u="none" strike="noStrike" cap="none" normalizeH="0" baseline="0" dirty="0">
                <a:ln>
                  <a:noFill/>
                </a:ln>
                <a:solidFill>
                  <a:schemeClr val="bg1"/>
                </a:solidFill>
                <a:effectLst/>
                <a:latin typeface="Courier New" panose="02070309020205020404" pitchFamily="49" charset="0"/>
                <a:ea typeface="Helvetica Neue"/>
                <a:cs typeface="Courier New" panose="02070309020205020404" pitchFamily="49" charset="0"/>
              </a:rPr>
              <a:t>Scaler</a:t>
            </a:r>
            <a:r>
              <a:rPr kumimoji="0" lang="zh-TW" altLang="zh-TW" sz="1600" b="1" i="0" u="none" strike="noStrike" cap="none" normalizeH="0" baseline="0" dirty="0">
                <a:ln>
                  <a:noFill/>
                </a:ln>
                <a:solidFill>
                  <a:schemeClr val="bg1"/>
                </a:solidFill>
                <a:effectLst/>
                <a:ea typeface="Helvetica Neue"/>
              </a:rPr>
              <a:t> </a:t>
            </a:r>
            <a:r>
              <a:rPr kumimoji="0" lang="zh-TW" altLang="zh-TW" sz="1600" b="1" i="0" u="none" strike="noStrike" cap="none" normalizeH="0" baseline="0" dirty="0">
                <a:ln>
                  <a:noFill/>
                </a:ln>
                <a:solidFill>
                  <a:schemeClr val="bg1"/>
                </a:solidFill>
                <a:effectLst/>
                <a:latin typeface="Arial" panose="020B0604020202020204" pitchFamily="34" charset="0"/>
                <a:ea typeface="Helvetica Neue"/>
              </a:rPr>
              <a:t>will be better</a:t>
            </a: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zh-TW" sz="1600" b="1" dirty="0">
                <a:solidFill>
                  <a:schemeClr val="bg1"/>
                </a:solidFill>
                <a:ea typeface="Helvetica Neue"/>
              </a:rPr>
              <a:t>O</a:t>
            </a:r>
            <a:r>
              <a:rPr kumimoji="0" lang="zh-TW" altLang="zh-TW" sz="1600" b="1" i="0" u="none" strike="noStrike" cap="none" normalizeH="0" baseline="0" dirty="0">
                <a:ln>
                  <a:noFill/>
                </a:ln>
                <a:solidFill>
                  <a:schemeClr val="bg1"/>
                </a:solidFill>
                <a:effectLst/>
                <a:latin typeface="Arial" panose="020B0604020202020204" pitchFamily="34" charset="0"/>
                <a:ea typeface="Helvetica Neue"/>
              </a:rPr>
              <a:t>utliers play an import role in this analysis</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chemeClr val="bg1"/>
                </a:solidFill>
                <a:effectLst/>
                <a:latin typeface="Arial" panose="020B0604020202020204" pitchFamily="34" charset="0"/>
                <a:ea typeface="Helvetica Neue"/>
              </a:rPr>
              <a:t>The effect of outliers should not be deminished</a:t>
            </a:r>
            <a:endParaRPr kumimoji="0" lang="zh-TW" altLang="zh-TW" sz="1600" b="1" i="0" u="none" strike="noStrike" cap="none" normalizeH="0" baseline="0" dirty="0">
              <a:ln>
                <a:noFill/>
              </a:ln>
              <a:solidFill>
                <a:schemeClr val="bg1"/>
              </a:solidFill>
              <a:effectLst/>
              <a:latin typeface="Arial" panose="020B0604020202020204" pitchFamily="34" charset="0"/>
            </a:endParaRPr>
          </a:p>
        </p:txBody>
      </p:sp>
      <p:sp>
        <p:nvSpPr>
          <p:cNvPr id="4" name="Arrow: Pentagon 3">
            <a:extLst>
              <a:ext uri="{FF2B5EF4-FFF2-40B4-BE49-F238E27FC236}">
                <a16:creationId xmlns:a16="http://schemas.microsoft.com/office/drawing/2014/main" id="{2A7D181C-208E-6FBF-B6F5-7B0E64FC3E08}"/>
              </a:ext>
            </a:extLst>
          </p:cNvPr>
          <p:cNvSpPr/>
          <p:nvPr/>
        </p:nvSpPr>
        <p:spPr>
          <a:xfrm>
            <a:off x="1358900" y="1690692"/>
            <a:ext cx="2654300" cy="1166808"/>
          </a:xfrm>
          <a:prstGeom prst="homePlate">
            <a:avLst/>
          </a:prstGeom>
          <a:solidFill>
            <a:schemeClr val="bg2">
              <a:lumMod val="9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Scaling Data </a:t>
            </a:r>
            <a:endParaRPr lang="zh-TW" altLang="en-US" sz="2400" dirty="0">
              <a:solidFill>
                <a:sysClr val="windowText" lastClr="000000"/>
              </a:solidFill>
            </a:endParaRPr>
          </a:p>
        </p:txBody>
      </p:sp>
      <p:sp>
        <p:nvSpPr>
          <p:cNvPr id="5" name="Arrow: Pentagon 4">
            <a:extLst>
              <a:ext uri="{FF2B5EF4-FFF2-40B4-BE49-F238E27FC236}">
                <a16:creationId xmlns:a16="http://schemas.microsoft.com/office/drawing/2014/main" id="{C25D28C7-A6AB-B443-8EE1-58063590396A}"/>
              </a:ext>
            </a:extLst>
          </p:cNvPr>
          <p:cNvSpPr/>
          <p:nvPr/>
        </p:nvSpPr>
        <p:spPr>
          <a:xfrm>
            <a:off x="4318000" y="1690692"/>
            <a:ext cx="2654300" cy="1166808"/>
          </a:xfrm>
          <a:prstGeom prst="homePlat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PCA</a:t>
            </a:r>
            <a:endParaRPr lang="zh-TW" altLang="en-US" sz="2400" dirty="0">
              <a:solidFill>
                <a:sysClr val="windowText" lastClr="000000"/>
              </a:solidFill>
            </a:endParaRPr>
          </a:p>
        </p:txBody>
      </p:sp>
      <p:sp>
        <p:nvSpPr>
          <p:cNvPr id="6" name="Arrow: Pentagon 5">
            <a:extLst>
              <a:ext uri="{FF2B5EF4-FFF2-40B4-BE49-F238E27FC236}">
                <a16:creationId xmlns:a16="http://schemas.microsoft.com/office/drawing/2014/main" id="{FFF11947-B661-78DC-EBA4-DA6139DDC132}"/>
              </a:ext>
            </a:extLst>
          </p:cNvPr>
          <p:cNvSpPr/>
          <p:nvPr/>
        </p:nvSpPr>
        <p:spPr>
          <a:xfrm>
            <a:off x="7277100" y="1690692"/>
            <a:ext cx="2654300" cy="1166808"/>
          </a:xfrm>
          <a:prstGeom prst="homePlat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Kmeans</a:t>
            </a:r>
            <a:endParaRPr lang="zh-TW" altLang="en-US" sz="2400" dirty="0">
              <a:solidFill>
                <a:sysClr val="windowText" lastClr="000000"/>
              </a:solidFill>
            </a:endParaRPr>
          </a:p>
        </p:txBody>
      </p:sp>
      <p:pic>
        <p:nvPicPr>
          <p:cNvPr id="4099" name="Picture 3">
            <a:extLst>
              <a:ext uri="{FF2B5EF4-FFF2-40B4-BE49-F238E27FC236}">
                <a16:creationId xmlns:a16="http://schemas.microsoft.com/office/drawing/2014/main" id="{1F0233A3-DBB1-DDD8-1E1E-5DC5597A9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900" y="3302176"/>
            <a:ext cx="4379913" cy="293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8063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D7B-D33B-B2A4-CC50-B27D9F50D529}"/>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Preprocessing Data </a:t>
            </a:r>
            <a:endParaRPr lang="zh-TW" altLang="en-US" dirty="0"/>
          </a:p>
        </p:txBody>
      </p:sp>
      <p:sp>
        <p:nvSpPr>
          <p:cNvPr id="4" name="Arrow: Pentagon 3">
            <a:extLst>
              <a:ext uri="{FF2B5EF4-FFF2-40B4-BE49-F238E27FC236}">
                <a16:creationId xmlns:a16="http://schemas.microsoft.com/office/drawing/2014/main" id="{2A7D181C-208E-6FBF-B6F5-7B0E64FC3E08}"/>
              </a:ext>
            </a:extLst>
          </p:cNvPr>
          <p:cNvSpPr/>
          <p:nvPr/>
        </p:nvSpPr>
        <p:spPr>
          <a:xfrm>
            <a:off x="13589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Scaling Data </a:t>
            </a:r>
            <a:endParaRPr lang="zh-TW" altLang="en-US" sz="2400" dirty="0">
              <a:solidFill>
                <a:sysClr val="windowText" lastClr="000000"/>
              </a:solidFill>
            </a:endParaRPr>
          </a:p>
        </p:txBody>
      </p:sp>
      <p:sp>
        <p:nvSpPr>
          <p:cNvPr id="5" name="Arrow: Pentagon 4">
            <a:extLst>
              <a:ext uri="{FF2B5EF4-FFF2-40B4-BE49-F238E27FC236}">
                <a16:creationId xmlns:a16="http://schemas.microsoft.com/office/drawing/2014/main" id="{C25D28C7-A6AB-B443-8EE1-58063590396A}"/>
              </a:ext>
            </a:extLst>
          </p:cNvPr>
          <p:cNvSpPr/>
          <p:nvPr/>
        </p:nvSpPr>
        <p:spPr>
          <a:xfrm>
            <a:off x="4318000" y="1690692"/>
            <a:ext cx="2654300" cy="1166808"/>
          </a:xfrm>
          <a:prstGeom prst="homePlate">
            <a:avLst/>
          </a:prstGeom>
          <a:solidFill>
            <a:schemeClr val="bg2">
              <a:lumMod val="9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PCA</a:t>
            </a:r>
            <a:endParaRPr lang="zh-TW" altLang="en-US" sz="2400" dirty="0">
              <a:solidFill>
                <a:sysClr val="windowText" lastClr="000000"/>
              </a:solidFill>
            </a:endParaRPr>
          </a:p>
        </p:txBody>
      </p:sp>
      <p:sp>
        <p:nvSpPr>
          <p:cNvPr id="6" name="Arrow: Pentagon 5">
            <a:extLst>
              <a:ext uri="{FF2B5EF4-FFF2-40B4-BE49-F238E27FC236}">
                <a16:creationId xmlns:a16="http://schemas.microsoft.com/office/drawing/2014/main" id="{FFF11947-B661-78DC-EBA4-DA6139DDC132}"/>
              </a:ext>
            </a:extLst>
          </p:cNvPr>
          <p:cNvSpPr/>
          <p:nvPr/>
        </p:nvSpPr>
        <p:spPr>
          <a:xfrm>
            <a:off x="7277100" y="1690692"/>
            <a:ext cx="2654300" cy="1166808"/>
          </a:xfrm>
          <a:prstGeom prst="homePlat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Kmeans</a:t>
            </a:r>
            <a:endParaRPr lang="zh-TW" altLang="en-US" sz="2400" dirty="0">
              <a:solidFill>
                <a:sysClr val="windowText" lastClr="000000"/>
              </a:solidFill>
            </a:endParaRPr>
          </a:p>
        </p:txBody>
      </p:sp>
      <p:sp>
        <p:nvSpPr>
          <p:cNvPr id="11" name="Rectangle 1">
            <a:extLst>
              <a:ext uri="{FF2B5EF4-FFF2-40B4-BE49-F238E27FC236}">
                <a16:creationId xmlns:a16="http://schemas.microsoft.com/office/drawing/2014/main" id="{9D581621-D88F-444D-CECA-FE9E06185DEA}"/>
              </a:ext>
            </a:extLst>
          </p:cNvPr>
          <p:cNvSpPr>
            <a:spLocks noChangeArrowheads="1"/>
          </p:cNvSpPr>
          <p:nvPr/>
        </p:nvSpPr>
        <p:spPr bwMode="auto">
          <a:xfrm>
            <a:off x="6096000" y="4413679"/>
            <a:ext cx="5143500" cy="830997"/>
          </a:xfrm>
          <a:prstGeom prst="rect">
            <a:avLst/>
          </a:prstGeom>
          <a:solidFill>
            <a:srgbClr val="0D0D0D"/>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Note:</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Based ont the analysis four components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can explaine 90% of variance.</a:t>
            </a:r>
          </a:p>
        </p:txBody>
      </p:sp>
      <p:pic>
        <p:nvPicPr>
          <p:cNvPr id="5128" name="Picture 8">
            <a:extLst>
              <a:ext uri="{FF2B5EF4-FFF2-40B4-BE49-F238E27FC236}">
                <a16:creationId xmlns:a16="http://schemas.microsoft.com/office/drawing/2014/main" id="{45A619EA-E859-89F3-E023-4A43CC771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115" y="3276600"/>
            <a:ext cx="4288361" cy="321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794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D7B-D33B-B2A4-CC50-B27D9F50D529}"/>
              </a:ext>
            </a:extLst>
          </p:cNvPr>
          <p:cNvSpPr>
            <a:spLocks noGrp="1"/>
          </p:cNvSpPr>
          <p:nvPr>
            <p:ph type="title"/>
          </p:nvPr>
        </p:nvSpPr>
        <p:spPr/>
        <p:txBody>
          <a:bodyPr/>
          <a:lstStyle/>
          <a:p>
            <a:r>
              <a:rPr lang="en-US" altLang="zh-TW" sz="4400" b="1" kern="1200" dirty="0">
                <a:solidFill>
                  <a:schemeClr val="bg1"/>
                </a:solidFill>
                <a:latin typeface="+mj-lt"/>
                <a:ea typeface="+mj-ea"/>
                <a:cs typeface="+mj-cs"/>
              </a:rPr>
              <a:t>Preprocessing Data </a:t>
            </a:r>
            <a:endParaRPr lang="zh-TW" altLang="en-US" dirty="0"/>
          </a:p>
        </p:txBody>
      </p:sp>
      <p:sp>
        <p:nvSpPr>
          <p:cNvPr id="4" name="Arrow: Pentagon 3">
            <a:extLst>
              <a:ext uri="{FF2B5EF4-FFF2-40B4-BE49-F238E27FC236}">
                <a16:creationId xmlns:a16="http://schemas.microsoft.com/office/drawing/2014/main" id="{2A7D181C-208E-6FBF-B6F5-7B0E64FC3E08}"/>
              </a:ext>
            </a:extLst>
          </p:cNvPr>
          <p:cNvSpPr/>
          <p:nvPr/>
        </p:nvSpPr>
        <p:spPr>
          <a:xfrm>
            <a:off x="13589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Scaling Data </a:t>
            </a:r>
            <a:endParaRPr lang="zh-TW" altLang="en-US" sz="2400" dirty="0">
              <a:solidFill>
                <a:sysClr val="windowText" lastClr="000000"/>
              </a:solidFill>
            </a:endParaRPr>
          </a:p>
        </p:txBody>
      </p:sp>
      <p:sp>
        <p:nvSpPr>
          <p:cNvPr id="5" name="Arrow: Pentagon 4">
            <a:extLst>
              <a:ext uri="{FF2B5EF4-FFF2-40B4-BE49-F238E27FC236}">
                <a16:creationId xmlns:a16="http://schemas.microsoft.com/office/drawing/2014/main" id="{C25D28C7-A6AB-B443-8EE1-58063590396A}"/>
              </a:ext>
            </a:extLst>
          </p:cNvPr>
          <p:cNvSpPr/>
          <p:nvPr/>
        </p:nvSpPr>
        <p:spPr>
          <a:xfrm>
            <a:off x="4318000" y="1690692"/>
            <a:ext cx="2654300" cy="1166808"/>
          </a:xfrm>
          <a:prstGeom prst="homePlate">
            <a:avLst/>
          </a:prstGeom>
          <a:solidFill>
            <a:schemeClr val="bg2">
              <a:lumMod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PCA</a:t>
            </a:r>
            <a:endParaRPr lang="zh-TW" altLang="en-US" sz="2400" dirty="0">
              <a:solidFill>
                <a:sysClr val="windowText" lastClr="000000"/>
              </a:solidFill>
            </a:endParaRPr>
          </a:p>
        </p:txBody>
      </p:sp>
      <p:sp>
        <p:nvSpPr>
          <p:cNvPr id="6" name="Arrow: Pentagon 5">
            <a:extLst>
              <a:ext uri="{FF2B5EF4-FFF2-40B4-BE49-F238E27FC236}">
                <a16:creationId xmlns:a16="http://schemas.microsoft.com/office/drawing/2014/main" id="{FFF11947-B661-78DC-EBA4-DA6139DDC132}"/>
              </a:ext>
            </a:extLst>
          </p:cNvPr>
          <p:cNvSpPr/>
          <p:nvPr/>
        </p:nvSpPr>
        <p:spPr>
          <a:xfrm>
            <a:off x="7277100" y="1690692"/>
            <a:ext cx="2654300" cy="1166808"/>
          </a:xfrm>
          <a:prstGeom prst="homePlate">
            <a:avLst/>
          </a:prstGeom>
          <a:solidFill>
            <a:schemeClr val="bg2">
              <a:lumMod val="9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ltLang="zh-TW" sz="2400" dirty="0">
                <a:solidFill>
                  <a:sysClr val="windowText" lastClr="000000"/>
                </a:solidFill>
              </a:rPr>
              <a:t>Kmeans</a:t>
            </a:r>
            <a:endParaRPr lang="zh-TW" altLang="en-US" sz="2400" dirty="0">
              <a:solidFill>
                <a:sysClr val="windowText" lastClr="000000"/>
              </a:solidFill>
            </a:endParaRPr>
          </a:p>
        </p:txBody>
      </p:sp>
      <p:pic>
        <p:nvPicPr>
          <p:cNvPr id="6146" name="Picture 2">
            <a:extLst>
              <a:ext uri="{FF2B5EF4-FFF2-40B4-BE49-F238E27FC236}">
                <a16:creationId xmlns:a16="http://schemas.microsoft.com/office/drawing/2014/main" id="{2FADF56E-1B80-9E46-5BF0-8278EDF7B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6" y="3201988"/>
            <a:ext cx="5076825" cy="34004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a:extLst>
              <a:ext uri="{FF2B5EF4-FFF2-40B4-BE49-F238E27FC236}">
                <a16:creationId xmlns:a16="http://schemas.microsoft.com/office/drawing/2014/main" id="{1DB8E42D-CB38-F76D-003C-CACBA485C7C1}"/>
              </a:ext>
            </a:extLst>
          </p:cNvPr>
          <p:cNvSpPr>
            <a:spLocks noChangeArrowheads="1"/>
          </p:cNvSpPr>
          <p:nvPr/>
        </p:nvSpPr>
        <p:spPr bwMode="auto">
          <a:xfrm>
            <a:off x="6680200" y="5771416"/>
            <a:ext cx="5143500" cy="830997"/>
          </a:xfrm>
          <a:prstGeom prst="rect">
            <a:avLst/>
          </a:prstGeom>
          <a:solidFill>
            <a:srgbClr val="0D0D0D"/>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Note:</a:t>
            </a:r>
            <a:endParaRPr kumimoji="0" lang="zh-TW" altLang="zh-TW"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zh-TW" sz="1600" b="1" i="0" u="none" strike="noStrike" cap="none" normalizeH="0" baseline="0" dirty="0">
                <a:ln>
                  <a:noFill/>
                </a:ln>
                <a:solidFill>
                  <a:schemeClr val="bg1"/>
                </a:solidFill>
                <a:effectLst/>
                <a:latin typeface="Arial" panose="020B0604020202020204" pitchFamily="34" charset="0"/>
                <a:ea typeface="Helvetica Neue"/>
              </a:rPr>
              <a:t>Based ont the analysis the data should be clustered into four.</a:t>
            </a:r>
          </a:p>
        </p:txBody>
      </p:sp>
    </p:spTree>
    <p:extLst>
      <p:ext uri="{BB962C8B-B14F-4D97-AF65-F5344CB8AC3E}">
        <p14:creationId xmlns:p14="http://schemas.microsoft.com/office/powerpoint/2010/main" val="8363757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SIZELISTINDEX" val="2"/>
  <p:tag name="SAFEMARGIN" val="0"/>
  <p:tag name="VERTICALOFFSET" val="0"/>
  <p:tag name="HORIZONTALOFFSET" val="0"/>
  <p:tag name="CUSTOMNAME" val="%f_Resized"/>
  <p:tag name="NAMEOPTION" val="RESIZED_LAS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382398_Global infographic chart_RVA_v3" id="{57D429A0-5364-4E6C-A58D-1DCD57C5FA95}" vid="{9375BF6D-59C6-4AF4-B9A2-3FAA28FC524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4EBBF7-03A4-45C9-A1E1-26B61E36E91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DD00E32-9E00-435B-8109-6BE382D208F7}">
  <ds:schemaRefs>
    <ds:schemaRef ds:uri="http://schemas.microsoft.com/sharepoint/v3/contenttype/forms"/>
  </ds:schemaRefs>
</ds:datastoreItem>
</file>

<file path=customXml/itemProps3.xml><?xml version="1.0" encoding="utf-8"?>
<ds:datastoreItem xmlns:ds="http://schemas.openxmlformats.org/officeDocument/2006/customXml" ds:itemID="{A4DAB491-A265-4A24-A5D8-B845378BDE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Global infographic chart</Template>
  <TotalTime>198</TotalTime>
  <Words>484</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Times</vt:lpstr>
      <vt:lpstr>Office Theme</vt:lpstr>
      <vt:lpstr>Country Clustering  using Unsupervised Learning  for HELP International</vt:lpstr>
      <vt:lpstr>About the data</vt:lpstr>
      <vt:lpstr>About analysis </vt:lpstr>
      <vt:lpstr>EDA: Health related variables</vt:lpstr>
      <vt:lpstr>EDA: Economy related variables</vt:lpstr>
      <vt:lpstr>EDA: Correlations of variables</vt:lpstr>
      <vt:lpstr>Preprocessing Data </vt:lpstr>
      <vt:lpstr>Preprocessing Data </vt:lpstr>
      <vt:lpstr>Preprocessing Data </vt:lpstr>
      <vt:lpstr>Preprocessing  and fit the Data </vt:lpstr>
      <vt:lpstr>Visualizing the clusters</vt:lpstr>
      <vt:lpstr>Visualizing the clusters</vt:lpstr>
      <vt:lpstr>Visualizing the feature of the countries needing help: Health related variables</vt:lpstr>
      <vt:lpstr>Visualizing the feature of the countries needing help: Economy related variables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Clustering  using Unsupervised Learning  for HELP International</dc:title>
  <dc:creator>LinChiao-I</dc:creator>
  <cp:keywords/>
  <cp:lastModifiedBy>LinChiao-I</cp:lastModifiedBy>
  <cp:revision>3</cp:revision>
  <dcterms:created xsi:type="dcterms:W3CDTF">2022-05-26T09:24:38Z</dcterms:created>
  <dcterms:modified xsi:type="dcterms:W3CDTF">2022-05-26T12:42:51Z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