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11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mail\Desktop\&#22810;&#26059;&#32764;&#24037;&#22346;&#36039;&#26009;\MPU6050\&#31034;&#31684;&#27284;\WeightedMovingAverage\&#22294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style val="42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濾波前</c:v>
                </c:pt>
              </c:strCache>
            </c:strRef>
          </c:tx>
          <c:spPr>
            <a:ln w="31750"/>
          </c:spPr>
          <c:marker>
            <c:symbol val="none"/>
          </c:marker>
          <c:val>
            <c:numRef>
              <c:f>Sheet1!$B$2:$B$301</c:f>
              <c:numCache>
                <c:formatCode>General</c:formatCode>
                <c:ptCount val="300"/>
                <c:pt idx="0">
                  <c:v>301</c:v>
                </c:pt>
                <c:pt idx="1">
                  <c:v>299</c:v>
                </c:pt>
                <c:pt idx="2">
                  <c:v>301</c:v>
                </c:pt>
                <c:pt idx="3">
                  <c:v>307</c:v>
                </c:pt>
                <c:pt idx="4">
                  <c:v>307</c:v>
                </c:pt>
                <c:pt idx="5">
                  <c:v>302</c:v>
                </c:pt>
                <c:pt idx="6">
                  <c:v>305</c:v>
                </c:pt>
                <c:pt idx="7">
                  <c:v>304</c:v>
                </c:pt>
                <c:pt idx="8">
                  <c:v>291</c:v>
                </c:pt>
                <c:pt idx="9">
                  <c:v>292</c:v>
                </c:pt>
                <c:pt idx="10">
                  <c:v>300</c:v>
                </c:pt>
                <c:pt idx="11">
                  <c:v>304</c:v>
                </c:pt>
                <c:pt idx="12">
                  <c:v>308</c:v>
                </c:pt>
                <c:pt idx="13">
                  <c:v>291</c:v>
                </c:pt>
                <c:pt idx="14">
                  <c:v>299</c:v>
                </c:pt>
                <c:pt idx="15">
                  <c:v>290</c:v>
                </c:pt>
                <c:pt idx="16">
                  <c:v>292</c:v>
                </c:pt>
                <c:pt idx="17">
                  <c:v>305</c:v>
                </c:pt>
                <c:pt idx="18">
                  <c:v>307</c:v>
                </c:pt>
                <c:pt idx="19">
                  <c:v>296</c:v>
                </c:pt>
                <c:pt idx="20">
                  <c:v>301</c:v>
                </c:pt>
                <c:pt idx="21">
                  <c:v>302</c:v>
                </c:pt>
                <c:pt idx="22">
                  <c:v>308</c:v>
                </c:pt>
                <c:pt idx="23">
                  <c:v>301</c:v>
                </c:pt>
                <c:pt idx="24">
                  <c:v>290</c:v>
                </c:pt>
                <c:pt idx="25">
                  <c:v>308</c:v>
                </c:pt>
                <c:pt idx="26">
                  <c:v>309</c:v>
                </c:pt>
                <c:pt idx="27">
                  <c:v>305</c:v>
                </c:pt>
                <c:pt idx="28">
                  <c:v>305</c:v>
                </c:pt>
                <c:pt idx="29">
                  <c:v>291</c:v>
                </c:pt>
                <c:pt idx="30">
                  <c:v>301</c:v>
                </c:pt>
                <c:pt idx="31">
                  <c:v>294</c:v>
                </c:pt>
                <c:pt idx="32">
                  <c:v>296</c:v>
                </c:pt>
                <c:pt idx="33">
                  <c:v>304</c:v>
                </c:pt>
                <c:pt idx="34">
                  <c:v>290</c:v>
                </c:pt>
                <c:pt idx="35">
                  <c:v>309</c:v>
                </c:pt>
                <c:pt idx="36">
                  <c:v>300</c:v>
                </c:pt>
                <c:pt idx="37">
                  <c:v>306</c:v>
                </c:pt>
                <c:pt idx="38">
                  <c:v>297</c:v>
                </c:pt>
                <c:pt idx="39">
                  <c:v>305</c:v>
                </c:pt>
                <c:pt idx="40">
                  <c:v>290</c:v>
                </c:pt>
                <c:pt idx="41">
                  <c:v>303</c:v>
                </c:pt>
                <c:pt idx="42">
                  <c:v>298</c:v>
                </c:pt>
                <c:pt idx="43">
                  <c:v>308</c:v>
                </c:pt>
                <c:pt idx="44">
                  <c:v>304</c:v>
                </c:pt>
                <c:pt idx="45">
                  <c:v>292</c:v>
                </c:pt>
                <c:pt idx="46">
                  <c:v>295</c:v>
                </c:pt>
                <c:pt idx="47">
                  <c:v>292</c:v>
                </c:pt>
                <c:pt idx="48">
                  <c:v>293</c:v>
                </c:pt>
                <c:pt idx="49">
                  <c:v>302</c:v>
                </c:pt>
                <c:pt idx="50">
                  <c:v>298</c:v>
                </c:pt>
                <c:pt idx="51">
                  <c:v>303</c:v>
                </c:pt>
                <c:pt idx="52">
                  <c:v>297</c:v>
                </c:pt>
                <c:pt idx="53">
                  <c:v>296</c:v>
                </c:pt>
                <c:pt idx="54">
                  <c:v>292</c:v>
                </c:pt>
                <c:pt idx="55">
                  <c:v>299</c:v>
                </c:pt>
                <c:pt idx="56">
                  <c:v>295</c:v>
                </c:pt>
                <c:pt idx="57">
                  <c:v>300</c:v>
                </c:pt>
                <c:pt idx="58">
                  <c:v>300</c:v>
                </c:pt>
                <c:pt idx="59">
                  <c:v>302</c:v>
                </c:pt>
                <c:pt idx="60">
                  <c:v>303</c:v>
                </c:pt>
                <c:pt idx="61">
                  <c:v>292</c:v>
                </c:pt>
                <c:pt idx="62">
                  <c:v>301</c:v>
                </c:pt>
                <c:pt idx="63">
                  <c:v>304</c:v>
                </c:pt>
                <c:pt idx="64">
                  <c:v>291</c:v>
                </c:pt>
                <c:pt idx="65">
                  <c:v>308</c:v>
                </c:pt>
                <c:pt idx="66">
                  <c:v>299</c:v>
                </c:pt>
                <c:pt idx="67">
                  <c:v>306</c:v>
                </c:pt>
                <c:pt idx="68">
                  <c:v>299</c:v>
                </c:pt>
                <c:pt idx="69">
                  <c:v>309</c:v>
                </c:pt>
                <c:pt idx="70">
                  <c:v>294</c:v>
                </c:pt>
                <c:pt idx="71">
                  <c:v>309</c:v>
                </c:pt>
                <c:pt idx="72">
                  <c:v>307</c:v>
                </c:pt>
                <c:pt idx="73">
                  <c:v>296</c:v>
                </c:pt>
                <c:pt idx="74">
                  <c:v>303</c:v>
                </c:pt>
                <c:pt idx="75">
                  <c:v>301</c:v>
                </c:pt>
                <c:pt idx="76">
                  <c:v>305</c:v>
                </c:pt>
                <c:pt idx="77">
                  <c:v>294</c:v>
                </c:pt>
                <c:pt idx="78">
                  <c:v>304</c:v>
                </c:pt>
                <c:pt idx="79">
                  <c:v>308</c:v>
                </c:pt>
                <c:pt idx="80">
                  <c:v>295</c:v>
                </c:pt>
                <c:pt idx="81">
                  <c:v>306</c:v>
                </c:pt>
                <c:pt idx="82">
                  <c:v>304</c:v>
                </c:pt>
                <c:pt idx="83">
                  <c:v>290</c:v>
                </c:pt>
                <c:pt idx="84">
                  <c:v>306</c:v>
                </c:pt>
                <c:pt idx="85">
                  <c:v>291</c:v>
                </c:pt>
                <c:pt idx="86">
                  <c:v>295</c:v>
                </c:pt>
                <c:pt idx="87">
                  <c:v>295</c:v>
                </c:pt>
                <c:pt idx="88">
                  <c:v>292</c:v>
                </c:pt>
                <c:pt idx="89">
                  <c:v>308</c:v>
                </c:pt>
                <c:pt idx="90">
                  <c:v>300</c:v>
                </c:pt>
                <c:pt idx="91">
                  <c:v>299</c:v>
                </c:pt>
                <c:pt idx="92">
                  <c:v>309</c:v>
                </c:pt>
                <c:pt idx="93">
                  <c:v>309</c:v>
                </c:pt>
                <c:pt idx="94">
                  <c:v>297</c:v>
                </c:pt>
                <c:pt idx="95">
                  <c:v>294</c:v>
                </c:pt>
                <c:pt idx="96">
                  <c:v>300</c:v>
                </c:pt>
                <c:pt idx="97">
                  <c:v>309</c:v>
                </c:pt>
                <c:pt idx="98">
                  <c:v>291</c:v>
                </c:pt>
                <c:pt idx="99">
                  <c:v>290</c:v>
                </c:pt>
                <c:pt idx="100">
                  <c:v>304</c:v>
                </c:pt>
                <c:pt idx="101">
                  <c:v>296</c:v>
                </c:pt>
                <c:pt idx="102">
                  <c:v>290</c:v>
                </c:pt>
                <c:pt idx="103">
                  <c:v>308</c:v>
                </c:pt>
                <c:pt idx="104">
                  <c:v>293</c:v>
                </c:pt>
                <c:pt idx="105">
                  <c:v>294</c:v>
                </c:pt>
                <c:pt idx="106">
                  <c:v>304</c:v>
                </c:pt>
                <c:pt idx="107">
                  <c:v>301</c:v>
                </c:pt>
                <c:pt idx="108">
                  <c:v>303</c:v>
                </c:pt>
                <c:pt idx="109">
                  <c:v>304</c:v>
                </c:pt>
                <c:pt idx="110">
                  <c:v>301</c:v>
                </c:pt>
                <c:pt idx="111">
                  <c:v>303</c:v>
                </c:pt>
                <c:pt idx="112">
                  <c:v>301</c:v>
                </c:pt>
                <c:pt idx="113">
                  <c:v>298</c:v>
                </c:pt>
                <c:pt idx="114">
                  <c:v>295</c:v>
                </c:pt>
                <c:pt idx="115">
                  <c:v>297</c:v>
                </c:pt>
                <c:pt idx="116">
                  <c:v>298</c:v>
                </c:pt>
                <c:pt idx="117">
                  <c:v>309</c:v>
                </c:pt>
                <c:pt idx="118">
                  <c:v>309</c:v>
                </c:pt>
                <c:pt idx="119">
                  <c:v>296</c:v>
                </c:pt>
                <c:pt idx="120">
                  <c:v>308</c:v>
                </c:pt>
                <c:pt idx="121">
                  <c:v>297</c:v>
                </c:pt>
                <c:pt idx="122">
                  <c:v>297</c:v>
                </c:pt>
                <c:pt idx="123">
                  <c:v>308</c:v>
                </c:pt>
                <c:pt idx="124">
                  <c:v>309</c:v>
                </c:pt>
                <c:pt idx="125">
                  <c:v>305</c:v>
                </c:pt>
                <c:pt idx="126">
                  <c:v>301</c:v>
                </c:pt>
                <c:pt idx="127">
                  <c:v>305</c:v>
                </c:pt>
                <c:pt idx="128">
                  <c:v>297</c:v>
                </c:pt>
                <c:pt idx="129">
                  <c:v>305</c:v>
                </c:pt>
                <c:pt idx="130">
                  <c:v>298</c:v>
                </c:pt>
                <c:pt idx="131">
                  <c:v>290</c:v>
                </c:pt>
                <c:pt idx="132">
                  <c:v>299</c:v>
                </c:pt>
                <c:pt idx="133">
                  <c:v>298</c:v>
                </c:pt>
                <c:pt idx="134">
                  <c:v>302</c:v>
                </c:pt>
                <c:pt idx="135">
                  <c:v>307</c:v>
                </c:pt>
                <c:pt idx="136">
                  <c:v>300</c:v>
                </c:pt>
                <c:pt idx="137">
                  <c:v>291</c:v>
                </c:pt>
                <c:pt idx="138">
                  <c:v>290</c:v>
                </c:pt>
                <c:pt idx="139">
                  <c:v>303</c:v>
                </c:pt>
                <c:pt idx="140">
                  <c:v>306</c:v>
                </c:pt>
                <c:pt idx="141">
                  <c:v>296</c:v>
                </c:pt>
                <c:pt idx="142">
                  <c:v>293</c:v>
                </c:pt>
                <c:pt idx="143">
                  <c:v>292</c:v>
                </c:pt>
                <c:pt idx="144">
                  <c:v>304</c:v>
                </c:pt>
                <c:pt idx="145">
                  <c:v>291</c:v>
                </c:pt>
                <c:pt idx="146">
                  <c:v>307</c:v>
                </c:pt>
                <c:pt idx="147">
                  <c:v>303</c:v>
                </c:pt>
                <c:pt idx="148">
                  <c:v>290</c:v>
                </c:pt>
                <c:pt idx="149">
                  <c:v>293</c:v>
                </c:pt>
                <c:pt idx="150">
                  <c:v>292</c:v>
                </c:pt>
                <c:pt idx="151">
                  <c:v>296</c:v>
                </c:pt>
                <c:pt idx="152">
                  <c:v>292</c:v>
                </c:pt>
                <c:pt idx="153">
                  <c:v>304</c:v>
                </c:pt>
                <c:pt idx="154">
                  <c:v>292</c:v>
                </c:pt>
                <c:pt idx="155">
                  <c:v>290</c:v>
                </c:pt>
                <c:pt idx="156">
                  <c:v>301</c:v>
                </c:pt>
                <c:pt idx="157">
                  <c:v>299</c:v>
                </c:pt>
                <c:pt idx="158">
                  <c:v>299</c:v>
                </c:pt>
                <c:pt idx="159">
                  <c:v>300</c:v>
                </c:pt>
                <c:pt idx="160">
                  <c:v>307</c:v>
                </c:pt>
                <c:pt idx="161">
                  <c:v>298</c:v>
                </c:pt>
                <c:pt idx="162">
                  <c:v>294</c:v>
                </c:pt>
                <c:pt idx="163">
                  <c:v>298</c:v>
                </c:pt>
                <c:pt idx="164">
                  <c:v>295</c:v>
                </c:pt>
                <c:pt idx="165">
                  <c:v>306</c:v>
                </c:pt>
                <c:pt idx="166">
                  <c:v>302</c:v>
                </c:pt>
                <c:pt idx="167">
                  <c:v>293</c:v>
                </c:pt>
                <c:pt idx="168">
                  <c:v>302</c:v>
                </c:pt>
                <c:pt idx="169">
                  <c:v>297</c:v>
                </c:pt>
                <c:pt idx="170">
                  <c:v>291</c:v>
                </c:pt>
                <c:pt idx="171">
                  <c:v>298</c:v>
                </c:pt>
                <c:pt idx="172">
                  <c:v>290</c:v>
                </c:pt>
                <c:pt idx="173">
                  <c:v>309</c:v>
                </c:pt>
                <c:pt idx="174">
                  <c:v>292</c:v>
                </c:pt>
                <c:pt idx="175">
                  <c:v>290</c:v>
                </c:pt>
                <c:pt idx="176">
                  <c:v>303</c:v>
                </c:pt>
                <c:pt idx="177">
                  <c:v>299</c:v>
                </c:pt>
                <c:pt idx="178">
                  <c:v>293</c:v>
                </c:pt>
                <c:pt idx="179">
                  <c:v>309</c:v>
                </c:pt>
                <c:pt idx="180">
                  <c:v>307</c:v>
                </c:pt>
                <c:pt idx="181">
                  <c:v>294</c:v>
                </c:pt>
                <c:pt idx="182">
                  <c:v>300</c:v>
                </c:pt>
                <c:pt idx="183">
                  <c:v>291</c:v>
                </c:pt>
                <c:pt idx="184">
                  <c:v>306</c:v>
                </c:pt>
                <c:pt idx="185">
                  <c:v>294</c:v>
                </c:pt>
                <c:pt idx="186">
                  <c:v>293</c:v>
                </c:pt>
                <c:pt idx="187">
                  <c:v>302</c:v>
                </c:pt>
                <c:pt idx="188">
                  <c:v>300</c:v>
                </c:pt>
                <c:pt idx="189">
                  <c:v>305</c:v>
                </c:pt>
                <c:pt idx="190">
                  <c:v>299</c:v>
                </c:pt>
                <c:pt idx="191">
                  <c:v>290</c:v>
                </c:pt>
                <c:pt idx="192">
                  <c:v>291</c:v>
                </c:pt>
                <c:pt idx="193">
                  <c:v>301</c:v>
                </c:pt>
                <c:pt idx="194">
                  <c:v>302</c:v>
                </c:pt>
                <c:pt idx="195">
                  <c:v>306</c:v>
                </c:pt>
                <c:pt idx="196">
                  <c:v>294</c:v>
                </c:pt>
                <c:pt idx="197">
                  <c:v>296</c:v>
                </c:pt>
                <c:pt idx="198">
                  <c:v>290</c:v>
                </c:pt>
                <c:pt idx="199">
                  <c:v>309</c:v>
                </c:pt>
                <c:pt idx="200">
                  <c:v>308</c:v>
                </c:pt>
                <c:pt idx="201">
                  <c:v>309</c:v>
                </c:pt>
                <c:pt idx="202">
                  <c:v>305</c:v>
                </c:pt>
                <c:pt idx="203">
                  <c:v>308</c:v>
                </c:pt>
                <c:pt idx="204">
                  <c:v>291</c:v>
                </c:pt>
                <c:pt idx="205">
                  <c:v>305</c:v>
                </c:pt>
                <c:pt idx="206">
                  <c:v>301</c:v>
                </c:pt>
                <c:pt idx="207">
                  <c:v>299</c:v>
                </c:pt>
                <c:pt idx="208">
                  <c:v>297</c:v>
                </c:pt>
                <c:pt idx="209">
                  <c:v>293</c:v>
                </c:pt>
                <c:pt idx="210">
                  <c:v>308</c:v>
                </c:pt>
                <c:pt idx="211">
                  <c:v>299</c:v>
                </c:pt>
                <c:pt idx="212">
                  <c:v>307</c:v>
                </c:pt>
                <c:pt idx="213">
                  <c:v>292</c:v>
                </c:pt>
                <c:pt idx="214">
                  <c:v>293</c:v>
                </c:pt>
                <c:pt idx="215">
                  <c:v>300</c:v>
                </c:pt>
                <c:pt idx="216">
                  <c:v>305</c:v>
                </c:pt>
                <c:pt idx="217">
                  <c:v>301</c:v>
                </c:pt>
                <c:pt idx="218">
                  <c:v>309</c:v>
                </c:pt>
                <c:pt idx="219">
                  <c:v>308</c:v>
                </c:pt>
                <c:pt idx="220">
                  <c:v>292</c:v>
                </c:pt>
                <c:pt idx="221">
                  <c:v>297</c:v>
                </c:pt>
                <c:pt idx="222">
                  <c:v>290</c:v>
                </c:pt>
                <c:pt idx="223">
                  <c:v>299</c:v>
                </c:pt>
                <c:pt idx="224">
                  <c:v>303</c:v>
                </c:pt>
                <c:pt idx="225">
                  <c:v>304</c:v>
                </c:pt>
                <c:pt idx="226">
                  <c:v>303</c:v>
                </c:pt>
                <c:pt idx="227">
                  <c:v>298</c:v>
                </c:pt>
                <c:pt idx="228">
                  <c:v>296</c:v>
                </c:pt>
                <c:pt idx="229">
                  <c:v>305</c:v>
                </c:pt>
                <c:pt idx="230">
                  <c:v>294</c:v>
                </c:pt>
                <c:pt idx="231">
                  <c:v>296</c:v>
                </c:pt>
                <c:pt idx="232">
                  <c:v>299</c:v>
                </c:pt>
                <c:pt idx="233">
                  <c:v>292</c:v>
                </c:pt>
                <c:pt idx="234">
                  <c:v>290</c:v>
                </c:pt>
                <c:pt idx="235">
                  <c:v>296</c:v>
                </c:pt>
                <c:pt idx="236">
                  <c:v>307</c:v>
                </c:pt>
                <c:pt idx="237">
                  <c:v>290</c:v>
                </c:pt>
                <c:pt idx="238">
                  <c:v>298</c:v>
                </c:pt>
                <c:pt idx="239">
                  <c:v>296</c:v>
                </c:pt>
                <c:pt idx="240">
                  <c:v>295</c:v>
                </c:pt>
                <c:pt idx="241">
                  <c:v>295</c:v>
                </c:pt>
                <c:pt idx="242">
                  <c:v>302</c:v>
                </c:pt>
                <c:pt idx="243">
                  <c:v>293</c:v>
                </c:pt>
                <c:pt idx="244">
                  <c:v>304</c:v>
                </c:pt>
                <c:pt idx="245">
                  <c:v>300</c:v>
                </c:pt>
                <c:pt idx="246">
                  <c:v>306</c:v>
                </c:pt>
                <c:pt idx="247">
                  <c:v>294</c:v>
                </c:pt>
                <c:pt idx="248">
                  <c:v>292</c:v>
                </c:pt>
                <c:pt idx="249">
                  <c:v>299</c:v>
                </c:pt>
                <c:pt idx="250">
                  <c:v>302</c:v>
                </c:pt>
                <c:pt idx="251">
                  <c:v>291</c:v>
                </c:pt>
                <c:pt idx="252">
                  <c:v>300</c:v>
                </c:pt>
                <c:pt idx="253">
                  <c:v>292</c:v>
                </c:pt>
                <c:pt idx="254">
                  <c:v>309</c:v>
                </c:pt>
                <c:pt idx="255">
                  <c:v>291</c:v>
                </c:pt>
                <c:pt idx="256">
                  <c:v>300</c:v>
                </c:pt>
                <c:pt idx="257">
                  <c:v>296</c:v>
                </c:pt>
                <c:pt idx="258">
                  <c:v>294</c:v>
                </c:pt>
                <c:pt idx="259">
                  <c:v>304</c:v>
                </c:pt>
                <c:pt idx="260">
                  <c:v>304</c:v>
                </c:pt>
                <c:pt idx="261">
                  <c:v>301</c:v>
                </c:pt>
                <c:pt idx="262">
                  <c:v>306</c:v>
                </c:pt>
                <c:pt idx="263">
                  <c:v>296</c:v>
                </c:pt>
                <c:pt idx="264">
                  <c:v>301</c:v>
                </c:pt>
                <c:pt idx="265">
                  <c:v>292</c:v>
                </c:pt>
                <c:pt idx="266">
                  <c:v>309</c:v>
                </c:pt>
                <c:pt idx="267">
                  <c:v>304</c:v>
                </c:pt>
                <c:pt idx="268">
                  <c:v>306</c:v>
                </c:pt>
                <c:pt idx="269">
                  <c:v>299</c:v>
                </c:pt>
                <c:pt idx="270">
                  <c:v>299</c:v>
                </c:pt>
                <c:pt idx="271">
                  <c:v>296</c:v>
                </c:pt>
                <c:pt idx="272">
                  <c:v>301</c:v>
                </c:pt>
                <c:pt idx="273">
                  <c:v>309</c:v>
                </c:pt>
                <c:pt idx="274">
                  <c:v>292</c:v>
                </c:pt>
                <c:pt idx="275">
                  <c:v>308</c:v>
                </c:pt>
                <c:pt idx="276">
                  <c:v>298</c:v>
                </c:pt>
                <c:pt idx="277">
                  <c:v>293</c:v>
                </c:pt>
                <c:pt idx="278">
                  <c:v>297</c:v>
                </c:pt>
                <c:pt idx="279">
                  <c:v>299</c:v>
                </c:pt>
                <c:pt idx="280">
                  <c:v>294</c:v>
                </c:pt>
                <c:pt idx="281">
                  <c:v>302</c:v>
                </c:pt>
                <c:pt idx="282">
                  <c:v>307</c:v>
                </c:pt>
                <c:pt idx="283">
                  <c:v>307</c:v>
                </c:pt>
                <c:pt idx="284">
                  <c:v>291</c:v>
                </c:pt>
                <c:pt idx="285">
                  <c:v>294</c:v>
                </c:pt>
                <c:pt idx="286">
                  <c:v>309</c:v>
                </c:pt>
                <c:pt idx="287">
                  <c:v>301</c:v>
                </c:pt>
                <c:pt idx="288">
                  <c:v>305</c:v>
                </c:pt>
                <c:pt idx="289">
                  <c:v>290</c:v>
                </c:pt>
                <c:pt idx="290">
                  <c:v>305</c:v>
                </c:pt>
                <c:pt idx="291">
                  <c:v>309</c:v>
                </c:pt>
                <c:pt idx="292">
                  <c:v>295</c:v>
                </c:pt>
                <c:pt idx="293">
                  <c:v>307</c:v>
                </c:pt>
                <c:pt idx="294">
                  <c:v>299</c:v>
                </c:pt>
                <c:pt idx="295">
                  <c:v>300</c:v>
                </c:pt>
                <c:pt idx="296">
                  <c:v>309</c:v>
                </c:pt>
                <c:pt idx="297">
                  <c:v>305</c:v>
                </c:pt>
                <c:pt idx="298">
                  <c:v>309</c:v>
                </c:pt>
                <c:pt idx="299">
                  <c:v>291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濾波後</c:v>
                </c:pt>
              </c:strCache>
            </c:strRef>
          </c:tx>
          <c:spPr>
            <a:ln w="31750" cap="sq"/>
          </c:spPr>
          <c:marker>
            <c:symbol val="none"/>
          </c:marker>
          <c:val>
            <c:numRef>
              <c:f>Sheet1!$C$2:$C$301</c:f>
              <c:numCache>
                <c:formatCode>General</c:formatCode>
                <c:ptCount val="300"/>
                <c:pt idx="0">
                  <c:v>297</c:v>
                </c:pt>
                <c:pt idx="1">
                  <c:v>297</c:v>
                </c:pt>
                <c:pt idx="2">
                  <c:v>298</c:v>
                </c:pt>
                <c:pt idx="3">
                  <c:v>300</c:v>
                </c:pt>
                <c:pt idx="4">
                  <c:v>301</c:v>
                </c:pt>
                <c:pt idx="5">
                  <c:v>301</c:v>
                </c:pt>
                <c:pt idx="6">
                  <c:v>302</c:v>
                </c:pt>
                <c:pt idx="7">
                  <c:v>302</c:v>
                </c:pt>
                <c:pt idx="8">
                  <c:v>301</c:v>
                </c:pt>
                <c:pt idx="9">
                  <c:v>299</c:v>
                </c:pt>
                <c:pt idx="10">
                  <c:v>299</c:v>
                </c:pt>
                <c:pt idx="11">
                  <c:v>300</c:v>
                </c:pt>
                <c:pt idx="12">
                  <c:v>301</c:v>
                </c:pt>
                <c:pt idx="13">
                  <c:v>299</c:v>
                </c:pt>
                <c:pt idx="14">
                  <c:v>299</c:v>
                </c:pt>
                <c:pt idx="15">
                  <c:v>297</c:v>
                </c:pt>
                <c:pt idx="16">
                  <c:v>296</c:v>
                </c:pt>
                <c:pt idx="17">
                  <c:v>297</c:v>
                </c:pt>
                <c:pt idx="18">
                  <c:v>299</c:v>
                </c:pt>
                <c:pt idx="19">
                  <c:v>298</c:v>
                </c:pt>
                <c:pt idx="20">
                  <c:v>299</c:v>
                </c:pt>
                <c:pt idx="21">
                  <c:v>299</c:v>
                </c:pt>
                <c:pt idx="22">
                  <c:v>300</c:v>
                </c:pt>
                <c:pt idx="23">
                  <c:v>301</c:v>
                </c:pt>
                <c:pt idx="24">
                  <c:v>299</c:v>
                </c:pt>
                <c:pt idx="25">
                  <c:v>300</c:v>
                </c:pt>
                <c:pt idx="26">
                  <c:v>302</c:v>
                </c:pt>
                <c:pt idx="27">
                  <c:v>303</c:v>
                </c:pt>
                <c:pt idx="28">
                  <c:v>303</c:v>
                </c:pt>
                <c:pt idx="29">
                  <c:v>301</c:v>
                </c:pt>
                <c:pt idx="30">
                  <c:v>301</c:v>
                </c:pt>
                <c:pt idx="31">
                  <c:v>300</c:v>
                </c:pt>
                <c:pt idx="32">
                  <c:v>299</c:v>
                </c:pt>
                <c:pt idx="33">
                  <c:v>300</c:v>
                </c:pt>
                <c:pt idx="34">
                  <c:v>298</c:v>
                </c:pt>
                <c:pt idx="35">
                  <c:v>299</c:v>
                </c:pt>
                <c:pt idx="36">
                  <c:v>299</c:v>
                </c:pt>
                <c:pt idx="37">
                  <c:v>300</c:v>
                </c:pt>
                <c:pt idx="38">
                  <c:v>299</c:v>
                </c:pt>
                <c:pt idx="39">
                  <c:v>300</c:v>
                </c:pt>
                <c:pt idx="40">
                  <c:v>299</c:v>
                </c:pt>
                <c:pt idx="41">
                  <c:v>299</c:v>
                </c:pt>
                <c:pt idx="42">
                  <c:v>299</c:v>
                </c:pt>
                <c:pt idx="43">
                  <c:v>301</c:v>
                </c:pt>
                <c:pt idx="44">
                  <c:v>301</c:v>
                </c:pt>
                <c:pt idx="45">
                  <c:v>300</c:v>
                </c:pt>
                <c:pt idx="46">
                  <c:v>299</c:v>
                </c:pt>
                <c:pt idx="47">
                  <c:v>298</c:v>
                </c:pt>
                <c:pt idx="48">
                  <c:v>297</c:v>
                </c:pt>
                <c:pt idx="49">
                  <c:v>297</c:v>
                </c:pt>
                <c:pt idx="50">
                  <c:v>297</c:v>
                </c:pt>
                <c:pt idx="51">
                  <c:v>298</c:v>
                </c:pt>
                <c:pt idx="52">
                  <c:v>298</c:v>
                </c:pt>
                <c:pt idx="53">
                  <c:v>297</c:v>
                </c:pt>
                <c:pt idx="54">
                  <c:v>296</c:v>
                </c:pt>
                <c:pt idx="55">
                  <c:v>296</c:v>
                </c:pt>
                <c:pt idx="56">
                  <c:v>296</c:v>
                </c:pt>
                <c:pt idx="57">
                  <c:v>297</c:v>
                </c:pt>
                <c:pt idx="58">
                  <c:v>297</c:v>
                </c:pt>
                <c:pt idx="59">
                  <c:v>298</c:v>
                </c:pt>
                <c:pt idx="60">
                  <c:v>299</c:v>
                </c:pt>
                <c:pt idx="61">
                  <c:v>298</c:v>
                </c:pt>
                <c:pt idx="62">
                  <c:v>298</c:v>
                </c:pt>
                <c:pt idx="63">
                  <c:v>299</c:v>
                </c:pt>
                <c:pt idx="64">
                  <c:v>298</c:v>
                </c:pt>
                <c:pt idx="65">
                  <c:v>299</c:v>
                </c:pt>
                <c:pt idx="66">
                  <c:v>299</c:v>
                </c:pt>
                <c:pt idx="67">
                  <c:v>300</c:v>
                </c:pt>
                <c:pt idx="68">
                  <c:v>300</c:v>
                </c:pt>
                <c:pt idx="69">
                  <c:v>302</c:v>
                </c:pt>
                <c:pt idx="70">
                  <c:v>300</c:v>
                </c:pt>
                <c:pt idx="71">
                  <c:v>302</c:v>
                </c:pt>
                <c:pt idx="72">
                  <c:v>303</c:v>
                </c:pt>
                <c:pt idx="73">
                  <c:v>302</c:v>
                </c:pt>
                <c:pt idx="74">
                  <c:v>302</c:v>
                </c:pt>
                <c:pt idx="75">
                  <c:v>302</c:v>
                </c:pt>
                <c:pt idx="76">
                  <c:v>302</c:v>
                </c:pt>
                <c:pt idx="77">
                  <c:v>301</c:v>
                </c:pt>
                <c:pt idx="78">
                  <c:v>301</c:v>
                </c:pt>
                <c:pt idx="79">
                  <c:v>302</c:v>
                </c:pt>
                <c:pt idx="80">
                  <c:v>301</c:v>
                </c:pt>
                <c:pt idx="81">
                  <c:v>302</c:v>
                </c:pt>
                <c:pt idx="82">
                  <c:v>302</c:v>
                </c:pt>
                <c:pt idx="83">
                  <c:v>300</c:v>
                </c:pt>
                <c:pt idx="84">
                  <c:v>301</c:v>
                </c:pt>
                <c:pt idx="85">
                  <c:v>299</c:v>
                </c:pt>
                <c:pt idx="86">
                  <c:v>298</c:v>
                </c:pt>
                <c:pt idx="87">
                  <c:v>298</c:v>
                </c:pt>
                <c:pt idx="88">
                  <c:v>296</c:v>
                </c:pt>
                <c:pt idx="89">
                  <c:v>298</c:v>
                </c:pt>
                <c:pt idx="90">
                  <c:v>298</c:v>
                </c:pt>
                <c:pt idx="91">
                  <c:v>298</c:v>
                </c:pt>
                <c:pt idx="92">
                  <c:v>300</c:v>
                </c:pt>
                <c:pt idx="93">
                  <c:v>301</c:v>
                </c:pt>
                <c:pt idx="94">
                  <c:v>301</c:v>
                </c:pt>
                <c:pt idx="95">
                  <c:v>300</c:v>
                </c:pt>
                <c:pt idx="96">
                  <c:v>300</c:v>
                </c:pt>
                <c:pt idx="97">
                  <c:v>301</c:v>
                </c:pt>
                <c:pt idx="98">
                  <c:v>300</c:v>
                </c:pt>
                <c:pt idx="99">
                  <c:v>298</c:v>
                </c:pt>
                <c:pt idx="100">
                  <c:v>299</c:v>
                </c:pt>
                <c:pt idx="101">
                  <c:v>298</c:v>
                </c:pt>
                <c:pt idx="102">
                  <c:v>297</c:v>
                </c:pt>
                <c:pt idx="103">
                  <c:v>298</c:v>
                </c:pt>
                <c:pt idx="104">
                  <c:v>297</c:v>
                </c:pt>
                <c:pt idx="105">
                  <c:v>296</c:v>
                </c:pt>
                <c:pt idx="106">
                  <c:v>297</c:v>
                </c:pt>
                <c:pt idx="107">
                  <c:v>298</c:v>
                </c:pt>
                <c:pt idx="108">
                  <c:v>299</c:v>
                </c:pt>
                <c:pt idx="109">
                  <c:v>299</c:v>
                </c:pt>
                <c:pt idx="110">
                  <c:v>300</c:v>
                </c:pt>
                <c:pt idx="111">
                  <c:v>300</c:v>
                </c:pt>
                <c:pt idx="112">
                  <c:v>301</c:v>
                </c:pt>
                <c:pt idx="113">
                  <c:v>300</c:v>
                </c:pt>
                <c:pt idx="114">
                  <c:v>300</c:v>
                </c:pt>
                <c:pt idx="115">
                  <c:v>299</c:v>
                </c:pt>
                <c:pt idx="116">
                  <c:v>299</c:v>
                </c:pt>
                <c:pt idx="117">
                  <c:v>300</c:v>
                </c:pt>
                <c:pt idx="118">
                  <c:v>301</c:v>
                </c:pt>
                <c:pt idx="119">
                  <c:v>301</c:v>
                </c:pt>
                <c:pt idx="120">
                  <c:v>302</c:v>
                </c:pt>
                <c:pt idx="121">
                  <c:v>301</c:v>
                </c:pt>
                <c:pt idx="122">
                  <c:v>300</c:v>
                </c:pt>
                <c:pt idx="123">
                  <c:v>301</c:v>
                </c:pt>
                <c:pt idx="124">
                  <c:v>303</c:v>
                </c:pt>
                <c:pt idx="125">
                  <c:v>303</c:v>
                </c:pt>
                <c:pt idx="126">
                  <c:v>303</c:v>
                </c:pt>
                <c:pt idx="127">
                  <c:v>303</c:v>
                </c:pt>
                <c:pt idx="128">
                  <c:v>302</c:v>
                </c:pt>
                <c:pt idx="129">
                  <c:v>303</c:v>
                </c:pt>
                <c:pt idx="130">
                  <c:v>302</c:v>
                </c:pt>
                <c:pt idx="131">
                  <c:v>300</c:v>
                </c:pt>
                <c:pt idx="132">
                  <c:v>299</c:v>
                </c:pt>
                <c:pt idx="133">
                  <c:v>299</c:v>
                </c:pt>
                <c:pt idx="134">
                  <c:v>299</c:v>
                </c:pt>
                <c:pt idx="135">
                  <c:v>300</c:v>
                </c:pt>
                <c:pt idx="136">
                  <c:v>300</c:v>
                </c:pt>
                <c:pt idx="137">
                  <c:v>298</c:v>
                </c:pt>
                <c:pt idx="138">
                  <c:v>297</c:v>
                </c:pt>
                <c:pt idx="139">
                  <c:v>298</c:v>
                </c:pt>
                <c:pt idx="140">
                  <c:v>299</c:v>
                </c:pt>
                <c:pt idx="141">
                  <c:v>298</c:v>
                </c:pt>
                <c:pt idx="142">
                  <c:v>297</c:v>
                </c:pt>
                <c:pt idx="143">
                  <c:v>297</c:v>
                </c:pt>
                <c:pt idx="144">
                  <c:v>297</c:v>
                </c:pt>
                <c:pt idx="145">
                  <c:v>296</c:v>
                </c:pt>
                <c:pt idx="146">
                  <c:v>298</c:v>
                </c:pt>
                <c:pt idx="147">
                  <c:v>298</c:v>
                </c:pt>
                <c:pt idx="148">
                  <c:v>297</c:v>
                </c:pt>
                <c:pt idx="149">
                  <c:v>297</c:v>
                </c:pt>
                <c:pt idx="150">
                  <c:v>296</c:v>
                </c:pt>
                <c:pt idx="151">
                  <c:v>296</c:v>
                </c:pt>
                <c:pt idx="152">
                  <c:v>295</c:v>
                </c:pt>
                <c:pt idx="153">
                  <c:v>296</c:v>
                </c:pt>
                <c:pt idx="154">
                  <c:v>295</c:v>
                </c:pt>
                <c:pt idx="155">
                  <c:v>294</c:v>
                </c:pt>
                <c:pt idx="156">
                  <c:v>295</c:v>
                </c:pt>
                <c:pt idx="157">
                  <c:v>296</c:v>
                </c:pt>
                <c:pt idx="158">
                  <c:v>296</c:v>
                </c:pt>
                <c:pt idx="159">
                  <c:v>297</c:v>
                </c:pt>
                <c:pt idx="160">
                  <c:v>298</c:v>
                </c:pt>
                <c:pt idx="161">
                  <c:v>298</c:v>
                </c:pt>
                <c:pt idx="162">
                  <c:v>298</c:v>
                </c:pt>
                <c:pt idx="163">
                  <c:v>298</c:v>
                </c:pt>
                <c:pt idx="164">
                  <c:v>298</c:v>
                </c:pt>
                <c:pt idx="165">
                  <c:v>299</c:v>
                </c:pt>
                <c:pt idx="166">
                  <c:v>299</c:v>
                </c:pt>
                <c:pt idx="167">
                  <c:v>298</c:v>
                </c:pt>
                <c:pt idx="168">
                  <c:v>299</c:v>
                </c:pt>
                <c:pt idx="169">
                  <c:v>298</c:v>
                </c:pt>
                <c:pt idx="170">
                  <c:v>297</c:v>
                </c:pt>
                <c:pt idx="171">
                  <c:v>297</c:v>
                </c:pt>
                <c:pt idx="172">
                  <c:v>296</c:v>
                </c:pt>
                <c:pt idx="173">
                  <c:v>298</c:v>
                </c:pt>
                <c:pt idx="174">
                  <c:v>297</c:v>
                </c:pt>
                <c:pt idx="175">
                  <c:v>296</c:v>
                </c:pt>
                <c:pt idx="176">
                  <c:v>296</c:v>
                </c:pt>
                <c:pt idx="177">
                  <c:v>297</c:v>
                </c:pt>
                <c:pt idx="178">
                  <c:v>296</c:v>
                </c:pt>
                <c:pt idx="179">
                  <c:v>298</c:v>
                </c:pt>
                <c:pt idx="180">
                  <c:v>299</c:v>
                </c:pt>
                <c:pt idx="181">
                  <c:v>299</c:v>
                </c:pt>
                <c:pt idx="182">
                  <c:v>299</c:v>
                </c:pt>
                <c:pt idx="183">
                  <c:v>298</c:v>
                </c:pt>
                <c:pt idx="184">
                  <c:v>299</c:v>
                </c:pt>
                <c:pt idx="185">
                  <c:v>298</c:v>
                </c:pt>
                <c:pt idx="186">
                  <c:v>297</c:v>
                </c:pt>
                <c:pt idx="187">
                  <c:v>298</c:v>
                </c:pt>
                <c:pt idx="188">
                  <c:v>298</c:v>
                </c:pt>
                <c:pt idx="189">
                  <c:v>299</c:v>
                </c:pt>
                <c:pt idx="190">
                  <c:v>299</c:v>
                </c:pt>
                <c:pt idx="191">
                  <c:v>297</c:v>
                </c:pt>
                <c:pt idx="192">
                  <c:v>296</c:v>
                </c:pt>
                <c:pt idx="193">
                  <c:v>297</c:v>
                </c:pt>
                <c:pt idx="194">
                  <c:v>298</c:v>
                </c:pt>
                <c:pt idx="195">
                  <c:v>299</c:v>
                </c:pt>
                <c:pt idx="196">
                  <c:v>298</c:v>
                </c:pt>
                <c:pt idx="197">
                  <c:v>298</c:v>
                </c:pt>
                <c:pt idx="198">
                  <c:v>296</c:v>
                </c:pt>
                <c:pt idx="199">
                  <c:v>298</c:v>
                </c:pt>
                <c:pt idx="200">
                  <c:v>300</c:v>
                </c:pt>
                <c:pt idx="201">
                  <c:v>301</c:v>
                </c:pt>
                <c:pt idx="202">
                  <c:v>302</c:v>
                </c:pt>
                <c:pt idx="203">
                  <c:v>303</c:v>
                </c:pt>
                <c:pt idx="204">
                  <c:v>302</c:v>
                </c:pt>
                <c:pt idx="205">
                  <c:v>302</c:v>
                </c:pt>
                <c:pt idx="206">
                  <c:v>302</c:v>
                </c:pt>
                <c:pt idx="207">
                  <c:v>301</c:v>
                </c:pt>
                <c:pt idx="208">
                  <c:v>301</c:v>
                </c:pt>
                <c:pt idx="209">
                  <c:v>300</c:v>
                </c:pt>
                <c:pt idx="210">
                  <c:v>301</c:v>
                </c:pt>
                <c:pt idx="211">
                  <c:v>300</c:v>
                </c:pt>
                <c:pt idx="212">
                  <c:v>301</c:v>
                </c:pt>
                <c:pt idx="213">
                  <c:v>299</c:v>
                </c:pt>
                <c:pt idx="214">
                  <c:v>298</c:v>
                </c:pt>
                <c:pt idx="215">
                  <c:v>298</c:v>
                </c:pt>
                <c:pt idx="216">
                  <c:v>299</c:v>
                </c:pt>
                <c:pt idx="217">
                  <c:v>299</c:v>
                </c:pt>
                <c:pt idx="218">
                  <c:v>301</c:v>
                </c:pt>
                <c:pt idx="219">
                  <c:v>302</c:v>
                </c:pt>
                <c:pt idx="220">
                  <c:v>301</c:v>
                </c:pt>
                <c:pt idx="221">
                  <c:v>300</c:v>
                </c:pt>
                <c:pt idx="222">
                  <c:v>298</c:v>
                </c:pt>
                <c:pt idx="223">
                  <c:v>298</c:v>
                </c:pt>
                <c:pt idx="224">
                  <c:v>299</c:v>
                </c:pt>
                <c:pt idx="225">
                  <c:v>300</c:v>
                </c:pt>
                <c:pt idx="226">
                  <c:v>300</c:v>
                </c:pt>
                <c:pt idx="227">
                  <c:v>300</c:v>
                </c:pt>
                <c:pt idx="228">
                  <c:v>299</c:v>
                </c:pt>
                <c:pt idx="229">
                  <c:v>300</c:v>
                </c:pt>
                <c:pt idx="230">
                  <c:v>299</c:v>
                </c:pt>
                <c:pt idx="231">
                  <c:v>298</c:v>
                </c:pt>
                <c:pt idx="232">
                  <c:v>298</c:v>
                </c:pt>
                <c:pt idx="233">
                  <c:v>297</c:v>
                </c:pt>
                <c:pt idx="234">
                  <c:v>296</c:v>
                </c:pt>
                <c:pt idx="235">
                  <c:v>296</c:v>
                </c:pt>
                <c:pt idx="236">
                  <c:v>297</c:v>
                </c:pt>
                <c:pt idx="237">
                  <c:v>296</c:v>
                </c:pt>
                <c:pt idx="238">
                  <c:v>296</c:v>
                </c:pt>
                <c:pt idx="239">
                  <c:v>296</c:v>
                </c:pt>
                <c:pt idx="240">
                  <c:v>296</c:v>
                </c:pt>
                <c:pt idx="241">
                  <c:v>295</c:v>
                </c:pt>
                <c:pt idx="242">
                  <c:v>296</c:v>
                </c:pt>
                <c:pt idx="243">
                  <c:v>296</c:v>
                </c:pt>
                <c:pt idx="244">
                  <c:v>297</c:v>
                </c:pt>
                <c:pt idx="245">
                  <c:v>298</c:v>
                </c:pt>
                <c:pt idx="246">
                  <c:v>299</c:v>
                </c:pt>
                <c:pt idx="247">
                  <c:v>298</c:v>
                </c:pt>
                <c:pt idx="248">
                  <c:v>297</c:v>
                </c:pt>
                <c:pt idx="249">
                  <c:v>298</c:v>
                </c:pt>
                <c:pt idx="250">
                  <c:v>298</c:v>
                </c:pt>
                <c:pt idx="251">
                  <c:v>297</c:v>
                </c:pt>
                <c:pt idx="252">
                  <c:v>297</c:v>
                </c:pt>
                <c:pt idx="253">
                  <c:v>296</c:v>
                </c:pt>
                <c:pt idx="254">
                  <c:v>298</c:v>
                </c:pt>
                <c:pt idx="255">
                  <c:v>297</c:v>
                </c:pt>
                <c:pt idx="256">
                  <c:v>297</c:v>
                </c:pt>
                <c:pt idx="257">
                  <c:v>297</c:v>
                </c:pt>
                <c:pt idx="258">
                  <c:v>296</c:v>
                </c:pt>
                <c:pt idx="259">
                  <c:v>298</c:v>
                </c:pt>
                <c:pt idx="260">
                  <c:v>299</c:v>
                </c:pt>
                <c:pt idx="261">
                  <c:v>299</c:v>
                </c:pt>
                <c:pt idx="262">
                  <c:v>300</c:v>
                </c:pt>
                <c:pt idx="263">
                  <c:v>300</c:v>
                </c:pt>
                <c:pt idx="264">
                  <c:v>300</c:v>
                </c:pt>
                <c:pt idx="265">
                  <c:v>299</c:v>
                </c:pt>
                <c:pt idx="266">
                  <c:v>300</c:v>
                </c:pt>
                <c:pt idx="267">
                  <c:v>301</c:v>
                </c:pt>
                <c:pt idx="268">
                  <c:v>302</c:v>
                </c:pt>
                <c:pt idx="269">
                  <c:v>301</c:v>
                </c:pt>
                <c:pt idx="270">
                  <c:v>301</c:v>
                </c:pt>
                <c:pt idx="271">
                  <c:v>300</c:v>
                </c:pt>
                <c:pt idx="272">
                  <c:v>300</c:v>
                </c:pt>
                <c:pt idx="273">
                  <c:v>301</c:v>
                </c:pt>
                <c:pt idx="274">
                  <c:v>300</c:v>
                </c:pt>
                <c:pt idx="275">
                  <c:v>301</c:v>
                </c:pt>
                <c:pt idx="276">
                  <c:v>301</c:v>
                </c:pt>
                <c:pt idx="277">
                  <c:v>299</c:v>
                </c:pt>
                <c:pt idx="278">
                  <c:v>299</c:v>
                </c:pt>
                <c:pt idx="279">
                  <c:v>298</c:v>
                </c:pt>
                <c:pt idx="280">
                  <c:v>298</c:v>
                </c:pt>
                <c:pt idx="281">
                  <c:v>298</c:v>
                </c:pt>
                <c:pt idx="282">
                  <c:v>299</c:v>
                </c:pt>
                <c:pt idx="283">
                  <c:v>300</c:v>
                </c:pt>
                <c:pt idx="284">
                  <c:v>299</c:v>
                </c:pt>
                <c:pt idx="285">
                  <c:v>298</c:v>
                </c:pt>
                <c:pt idx="286">
                  <c:v>300</c:v>
                </c:pt>
                <c:pt idx="287">
                  <c:v>300</c:v>
                </c:pt>
                <c:pt idx="288">
                  <c:v>301</c:v>
                </c:pt>
                <c:pt idx="289">
                  <c:v>299</c:v>
                </c:pt>
                <c:pt idx="290">
                  <c:v>300</c:v>
                </c:pt>
                <c:pt idx="291">
                  <c:v>301</c:v>
                </c:pt>
                <c:pt idx="292">
                  <c:v>300</c:v>
                </c:pt>
                <c:pt idx="293">
                  <c:v>301</c:v>
                </c:pt>
                <c:pt idx="294">
                  <c:v>301</c:v>
                </c:pt>
                <c:pt idx="295">
                  <c:v>301</c:v>
                </c:pt>
                <c:pt idx="296">
                  <c:v>302</c:v>
                </c:pt>
                <c:pt idx="297">
                  <c:v>303</c:v>
                </c:pt>
                <c:pt idx="298">
                  <c:v>303</c:v>
                </c:pt>
                <c:pt idx="299">
                  <c:v>302</c:v>
                </c:pt>
              </c:numCache>
            </c:numRef>
          </c:val>
        </c:ser>
        <c:marker val="1"/>
        <c:axId val="69003136"/>
        <c:axId val="69004672"/>
      </c:lineChart>
      <c:catAx>
        <c:axId val="69003136"/>
        <c:scaling>
          <c:orientation val="minMax"/>
        </c:scaling>
        <c:axPos val="b"/>
        <c:tickLblPos val="nextTo"/>
        <c:crossAx val="69004672"/>
        <c:crosses val="autoZero"/>
        <c:auto val="1"/>
        <c:lblAlgn val="ctr"/>
        <c:lblOffset val="100"/>
      </c:catAx>
      <c:valAx>
        <c:axId val="69004672"/>
        <c:scaling>
          <c:orientation val="minMax"/>
        </c:scaling>
        <c:axPos val="l"/>
        <c:majorGridlines/>
        <c:numFmt formatCode="General" sourceLinked="1"/>
        <c:tickLblPos val="nextTo"/>
        <c:crossAx val="69003136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-1"/>
        <c:delete val="1"/>
      </c:legendEntry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2015/7/17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2015/7/17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圖表 3"/>
          <p:cNvGraphicFramePr/>
          <p:nvPr/>
        </p:nvGraphicFramePr>
        <p:xfrm>
          <a:off x="-3286180" y="0"/>
          <a:ext cx="15787798" cy="4714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Chiao</dc:creator>
  <cp:lastModifiedBy>ismail</cp:lastModifiedBy>
  <cp:revision>2</cp:revision>
  <dcterms:created xsi:type="dcterms:W3CDTF">2015-07-17T07:02:49Z</dcterms:created>
  <dcterms:modified xsi:type="dcterms:W3CDTF">2015-07-17T07:18:30Z</dcterms:modified>
</cp:coreProperties>
</file>