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58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21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46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50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84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21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8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25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91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6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29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1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0105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644008" y="432346"/>
            <a:ext cx="648072" cy="7644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1920" y="63014"/>
            <a:ext cx="96680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n</a:t>
            </a:r>
            <a:r>
              <a:rPr lang="en-AU" dirty="0" smtClean="0"/>
              <a:t>etwork</a:t>
            </a:r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>
            <a:off x="5432632" y="476672"/>
            <a:ext cx="11848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18640" y="107340"/>
            <a:ext cx="8279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station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2512" y="764704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08104" y="476672"/>
            <a:ext cx="93724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location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976726" y="836712"/>
            <a:ext cx="621022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6216" y="476672"/>
            <a:ext cx="92685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channel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244408" y="764704"/>
            <a:ext cx="0" cy="698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6336" y="445314"/>
            <a:ext cx="11487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Meta 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68144" y="1463274"/>
            <a:ext cx="2376264" cy="5255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72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548680"/>
            <a:ext cx="9158288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7092280" y="499780"/>
            <a:ext cx="576064" cy="408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824" y="130448"/>
            <a:ext cx="152791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Can be moved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948264" y="908720"/>
            <a:ext cx="0" cy="48965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520" y="315114"/>
            <a:ext cx="0" cy="444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91880" y="326285"/>
            <a:ext cx="0" cy="444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03096"/>
            <a:ext cx="16912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Can be adjusted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3491880" y="130448"/>
            <a:ext cx="16912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Can be adjusted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18190" y="1273440"/>
            <a:ext cx="634737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drag the plot with left/right mouse to see the effects, respectively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318190" y="2708920"/>
            <a:ext cx="648562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Scrolling the mouse wheel will increase/decrease the scope of plot </a:t>
            </a:r>
            <a:endParaRPr lang="en-AU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732240" y="326494"/>
            <a:ext cx="0" cy="444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64088" y="141828"/>
            <a:ext cx="184069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Apply adjustment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548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692696"/>
            <a:ext cx="9158288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8360" y="1052736"/>
            <a:ext cx="511192" cy="2606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520" y="315114"/>
            <a:ext cx="0" cy="6656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88640"/>
            <a:ext cx="458805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Gaps in the input data are shown as grey spans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3356992"/>
            <a:ext cx="52565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For display purpose, we fill in gaps with the last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175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48680"/>
            <a:ext cx="915352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8172400" y="594928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83926" y="4077072"/>
            <a:ext cx="935946" cy="563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99792" y="3573016"/>
            <a:ext cx="72008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1578" y="3277592"/>
            <a:ext cx="108234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err="1" smtClean="0"/>
              <a:t>MiniSEED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401578" y="3820398"/>
            <a:ext cx="90999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Text file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071889" y="6129300"/>
            <a:ext cx="699069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Export all waveforms being displayed between the start/end time above </a:t>
            </a:r>
          </a:p>
          <a:p>
            <a:r>
              <a:rPr lang="en-AU" dirty="0" smtClean="0"/>
              <a:t>at the original sample rate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042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Geoscience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Yuhang</dc:creator>
  <cp:lastModifiedBy>Zhang Yuhang</cp:lastModifiedBy>
  <cp:revision>3</cp:revision>
  <dcterms:created xsi:type="dcterms:W3CDTF">2018-12-06T23:27:20Z</dcterms:created>
  <dcterms:modified xsi:type="dcterms:W3CDTF">2018-12-06T23:51:15Z</dcterms:modified>
</cp:coreProperties>
</file>