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86" r:id="rId3"/>
    <p:sldId id="257" r:id="rId4"/>
    <p:sldId id="268" r:id="rId5"/>
    <p:sldId id="258" r:id="rId6"/>
    <p:sldId id="259" r:id="rId7"/>
    <p:sldId id="260" r:id="rId8"/>
    <p:sldId id="261" r:id="rId9"/>
    <p:sldId id="269" r:id="rId10"/>
    <p:sldId id="262" r:id="rId11"/>
    <p:sldId id="263" r:id="rId12"/>
    <p:sldId id="270" r:id="rId13"/>
    <p:sldId id="271" r:id="rId14"/>
    <p:sldId id="272" r:id="rId15"/>
    <p:sldId id="273" r:id="rId16"/>
    <p:sldId id="274" r:id="rId17"/>
    <p:sldId id="279" r:id="rId18"/>
    <p:sldId id="285" r:id="rId19"/>
    <p:sldId id="287" r:id="rId20"/>
    <p:sldId id="288" r:id="rId21"/>
    <p:sldId id="289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BFACE-6F71-349B-2F44-0A89DEC00383}" v="9" dt="2023-06-18T18:08:40.535"/>
    <p1510:client id="{201846C5-5B04-E4A0-812C-D26120760B25}" v="3" dt="2023-06-12T07:49:07.254"/>
    <p1510:client id="{399D4539-789A-4132-98C2-5DB466DE52DC}" v="166" dt="2023-06-11T07:28:02.627"/>
    <p1510:client id="{43BE76A2-06C3-AA60-DAAC-72E27075C28F}" v="1162" dt="2023-06-11T10:18:02.749"/>
    <p1510:client id="{7646099C-F77A-1D71-ED59-035E605BF524}" v="2291" dt="2023-06-11T21:35:13.473"/>
    <p1510:client id="{82B24A91-09BD-829A-5299-CA3BA0103D77}" v="255" dt="2023-06-11T21:49:05.514"/>
    <p1510:client id="{8F0F72AB-1416-6CFD-0A06-4187D8E533FC}" v="339" dt="2023-06-12T13:13:51.873"/>
    <p1510:client id="{998CA5EF-5C68-BDF7-AF33-E14005FC995E}" v="122" dt="2023-06-14T11:02:56.053"/>
    <p1510:client id="{A47F117C-6885-EB95-A4B6-4A15E5F39BCD}" v="535" dt="2023-06-12T10:53:53.879"/>
    <p1510:client id="{A5999716-6F36-2567-CF03-E4C2CF40A8C2}" v="14" dt="2023-06-12T16:58:24.029"/>
    <p1510:client id="{D188234D-56F8-6EA9-B895-DF4E47A0C5B9}" v="6" dt="2023-06-18T18:12:38.972"/>
    <p1510:client id="{F5B31232-BF93-D0B5-7F14-61CEB6D8B09C}" v="473" dt="2023-06-12T13:50:34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PORUSSO CHIARA AMALIA" userId="S::s1107315@studenti.univpm.it::9c83d7f4-cd05-49ec-bf6d-886bb4815178" providerId="AD" clId="Web-{F5B31232-BF93-D0B5-7F14-61CEB6D8B09C}"/>
    <pc:docChg chg="addSld delSld modSld">
      <pc:chgData name="CAPORUSSO CHIARA AMALIA" userId="S::s1107315@studenti.univpm.it::9c83d7f4-cd05-49ec-bf6d-886bb4815178" providerId="AD" clId="Web-{F5B31232-BF93-D0B5-7F14-61CEB6D8B09C}" dt="2023-06-12T13:50:34.660" v="438" actId="20577"/>
      <pc:docMkLst>
        <pc:docMk/>
      </pc:docMkLst>
      <pc:sldChg chg="modSp">
        <pc:chgData name="CAPORUSSO CHIARA AMALIA" userId="S::s1107315@studenti.univpm.it::9c83d7f4-cd05-49ec-bf6d-886bb4815178" providerId="AD" clId="Web-{F5B31232-BF93-D0B5-7F14-61CEB6D8B09C}" dt="2023-06-12T13:50:34.660" v="438" actId="20577"/>
        <pc:sldMkLst>
          <pc:docMk/>
          <pc:sldMk cId="1008495894" sldId="260"/>
        </pc:sldMkLst>
        <pc:spChg chg="mod">
          <ac:chgData name="CAPORUSSO CHIARA AMALIA" userId="S::s1107315@studenti.univpm.it::9c83d7f4-cd05-49ec-bf6d-886bb4815178" providerId="AD" clId="Web-{F5B31232-BF93-D0B5-7F14-61CEB6D8B09C}" dt="2023-06-12T13:50:34.660" v="438" actId="20577"/>
          <ac:spMkLst>
            <pc:docMk/>
            <pc:sldMk cId="1008495894" sldId="260"/>
            <ac:spMk id="8" creationId="{9917EE25-27CB-BA8C-A958-35B4E2201CE1}"/>
          </ac:spMkLst>
        </pc:spChg>
      </pc:sldChg>
      <pc:sldChg chg="addSp delSp modSp">
        <pc:chgData name="CAPORUSSO CHIARA AMALIA" userId="S::s1107315@studenti.univpm.it::9c83d7f4-cd05-49ec-bf6d-886bb4815178" providerId="AD" clId="Web-{F5B31232-BF93-D0B5-7F14-61CEB6D8B09C}" dt="2023-06-12T13:44:16.697" v="413"/>
        <pc:sldMkLst>
          <pc:docMk/>
          <pc:sldMk cId="360676919" sldId="262"/>
        </pc:sldMkLst>
        <pc:picChg chg="add del mod">
          <ac:chgData name="CAPORUSSO CHIARA AMALIA" userId="S::s1107315@studenti.univpm.it::9c83d7f4-cd05-49ec-bf6d-886bb4815178" providerId="AD" clId="Web-{F5B31232-BF93-D0B5-7F14-61CEB6D8B09C}" dt="2023-06-12T13:43:14.226" v="410"/>
          <ac:picMkLst>
            <pc:docMk/>
            <pc:sldMk cId="360676919" sldId="262"/>
            <ac:picMk id="2" creationId="{DC9B0E80-98F9-3E7F-D7AB-0AAA611290E9}"/>
          </ac:picMkLst>
        </pc:picChg>
        <pc:picChg chg="add del mod">
          <ac:chgData name="CAPORUSSO CHIARA AMALIA" userId="S::s1107315@studenti.univpm.it::9c83d7f4-cd05-49ec-bf6d-886bb4815178" providerId="AD" clId="Web-{F5B31232-BF93-D0B5-7F14-61CEB6D8B09C}" dt="2023-06-12T13:44:16.697" v="413"/>
          <ac:picMkLst>
            <pc:docMk/>
            <pc:sldMk cId="360676919" sldId="262"/>
            <ac:picMk id="4" creationId="{FF870C9F-2F22-7E98-F013-1C8799D6641F}"/>
          </ac:picMkLst>
        </pc:picChg>
      </pc:sldChg>
      <pc:sldChg chg="addSp delSp modSp">
        <pc:chgData name="CAPORUSSO CHIARA AMALIA" userId="S::s1107315@studenti.univpm.it::9c83d7f4-cd05-49ec-bf6d-886bb4815178" providerId="AD" clId="Web-{F5B31232-BF93-D0B5-7F14-61CEB6D8B09C}" dt="2023-06-12T13:42:27.100" v="401"/>
        <pc:sldMkLst>
          <pc:docMk/>
          <pc:sldMk cId="3663353858" sldId="263"/>
        </pc:sldMkLst>
        <pc:picChg chg="add del mod">
          <ac:chgData name="CAPORUSSO CHIARA AMALIA" userId="S::s1107315@studenti.univpm.it::9c83d7f4-cd05-49ec-bf6d-886bb4815178" providerId="AD" clId="Web-{F5B31232-BF93-D0B5-7F14-61CEB6D8B09C}" dt="2023-06-12T13:42:27.100" v="401"/>
          <ac:picMkLst>
            <pc:docMk/>
            <pc:sldMk cId="3663353858" sldId="263"/>
            <ac:picMk id="2" creationId="{4E430F13-01C1-AF5F-0155-AAC8E89EDE9D}"/>
          </ac:picMkLst>
        </pc:picChg>
      </pc:sldChg>
      <pc:sldChg chg="addSp modSp">
        <pc:chgData name="CAPORUSSO CHIARA AMALIA" userId="S::s1107315@studenti.univpm.it::9c83d7f4-cd05-49ec-bf6d-886bb4815178" providerId="AD" clId="Web-{F5B31232-BF93-D0B5-7F14-61CEB6D8B09C}" dt="2023-06-12T13:45:49.574" v="418" actId="14100"/>
        <pc:sldMkLst>
          <pc:docMk/>
          <pc:sldMk cId="3380435362" sldId="264"/>
        </pc:sldMkLst>
        <pc:picChg chg="add mod">
          <ac:chgData name="CAPORUSSO CHIARA AMALIA" userId="S::s1107315@studenti.univpm.it::9c83d7f4-cd05-49ec-bf6d-886bb4815178" providerId="AD" clId="Web-{F5B31232-BF93-D0B5-7F14-61CEB6D8B09C}" dt="2023-06-12T13:45:49.574" v="418" actId="14100"/>
          <ac:picMkLst>
            <pc:docMk/>
            <pc:sldMk cId="3380435362" sldId="264"/>
            <ac:picMk id="2" creationId="{A3D334AA-6938-C34B-4A83-2F8697E24C9B}"/>
          </ac:picMkLst>
        </pc:picChg>
      </pc:sldChg>
      <pc:sldChg chg="addSp delSp modSp">
        <pc:chgData name="CAPORUSSO CHIARA AMALIA" userId="S::s1107315@studenti.univpm.it::9c83d7f4-cd05-49ec-bf6d-886bb4815178" providerId="AD" clId="Web-{F5B31232-BF93-D0B5-7F14-61CEB6D8B09C}" dt="2023-06-12T13:42:34.444" v="402"/>
        <pc:sldMkLst>
          <pc:docMk/>
          <pc:sldMk cId="645215730" sldId="270"/>
        </pc:sldMkLst>
        <pc:spChg chg="add mod">
          <ac:chgData name="CAPORUSSO CHIARA AMALIA" userId="S::s1107315@studenti.univpm.it::9c83d7f4-cd05-49ec-bf6d-886bb4815178" providerId="AD" clId="Web-{F5B31232-BF93-D0B5-7F14-61CEB6D8B09C}" dt="2023-06-12T13:38:44.563" v="382"/>
          <ac:spMkLst>
            <pc:docMk/>
            <pc:sldMk cId="645215730" sldId="270"/>
            <ac:spMk id="3" creationId="{E15405CC-2168-E50E-4804-EDA6D820F962}"/>
          </ac:spMkLst>
        </pc:spChg>
        <pc:picChg chg="mod">
          <ac:chgData name="CAPORUSSO CHIARA AMALIA" userId="S::s1107315@studenti.univpm.it::9c83d7f4-cd05-49ec-bf6d-886bb4815178" providerId="AD" clId="Web-{F5B31232-BF93-D0B5-7F14-61CEB6D8B09C}" dt="2023-06-12T13:20:50.049" v="96" actId="14100"/>
          <ac:picMkLst>
            <pc:docMk/>
            <pc:sldMk cId="645215730" sldId="270"/>
            <ac:picMk id="4" creationId="{5733A494-7465-03BF-BB0D-1D52B5204667}"/>
          </ac:picMkLst>
        </pc:picChg>
        <pc:picChg chg="mod">
          <ac:chgData name="CAPORUSSO CHIARA AMALIA" userId="S::s1107315@studenti.univpm.it::9c83d7f4-cd05-49ec-bf6d-886bb4815178" providerId="AD" clId="Web-{F5B31232-BF93-D0B5-7F14-61CEB6D8B09C}" dt="2023-06-12T13:21:14.253" v="100" actId="14100"/>
          <ac:picMkLst>
            <pc:docMk/>
            <pc:sldMk cId="645215730" sldId="270"/>
            <ac:picMk id="6" creationId="{9D34F357-79F8-C54F-4C24-A0FD97A2E878}"/>
          </ac:picMkLst>
        </pc:picChg>
        <pc:picChg chg="add del">
          <ac:chgData name="CAPORUSSO CHIARA AMALIA" userId="S::s1107315@studenti.univpm.it::9c83d7f4-cd05-49ec-bf6d-886bb4815178" providerId="AD" clId="Web-{F5B31232-BF93-D0B5-7F14-61CEB6D8B09C}" dt="2023-06-12T13:42:34.444" v="402"/>
          <ac:picMkLst>
            <pc:docMk/>
            <pc:sldMk cId="645215730" sldId="270"/>
            <ac:picMk id="9" creationId="{68019D08-6964-A3D1-0CD8-BF22F2EBCDBC}"/>
          </ac:picMkLst>
        </pc:picChg>
      </pc:sldChg>
      <pc:sldChg chg="addSp delSp modSp">
        <pc:chgData name="CAPORUSSO CHIARA AMALIA" userId="S::s1107315@studenti.univpm.it::9c83d7f4-cd05-49ec-bf6d-886bb4815178" providerId="AD" clId="Web-{F5B31232-BF93-D0B5-7F14-61CEB6D8B09C}" dt="2023-06-12T13:42:37.632" v="404"/>
        <pc:sldMkLst>
          <pc:docMk/>
          <pc:sldMk cId="4274283384" sldId="271"/>
        </pc:sldMkLst>
        <pc:spChg chg="add mod">
          <ac:chgData name="CAPORUSSO CHIARA AMALIA" userId="S::s1107315@studenti.univpm.it::9c83d7f4-cd05-49ec-bf6d-886bb4815178" providerId="AD" clId="Web-{F5B31232-BF93-D0B5-7F14-61CEB6D8B09C}" dt="2023-06-12T13:38:46.829" v="383"/>
          <ac:spMkLst>
            <pc:docMk/>
            <pc:sldMk cId="4274283384" sldId="271"/>
            <ac:spMk id="3" creationId="{59B47F42-1267-36BE-CFF6-B1E1C05E3B34}"/>
          </ac:spMkLst>
        </pc:spChg>
        <pc:picChg chg="add del">
          <ac:chgData name="CAPORUSSO CHIARA AMALIA" userId="S::s1107315@studenti.univpm.it::9c83d7f4-cd05-49ec-bf6d-886bb4815178" providerId="AD" clId="Web-{F5B31232-BF93-D0B5-7F14-61CEB6D8B09C}" dt="2023-06-12T13:42:37.632" v="404"/>
          <ac:picMkLst>
            <pc:docMk/>
            <pc:sldMk cId="4274283384" sldId="271"/>
            <ac:picMk id="8" creationId="{9E53E354-EA41-7A23-ED87-51D549D5C7B0}"/>
          </ac:picMkLst>
        </pc:picChg>
      </pc:sldChg>
      <pc:sldChg chg="addSp delSp modSp">
        <pc:chgData name="CAPORUSSO CHIARA AMALIA" userId="S::s1107315@studenti.univpm.it::9c83d7f4-cd05-49ec-bf6d-886bb4815178" providerId="AD" clId="Web-{F5B31232-BF93-D0B5-7F14-61CEB6D8B09C}" dt="2023-06-12T13:42:35.803" v="403"/>
        <pc:sldMkLst>
          <pc:docMk/>
          <pc:sldMk cId="4186221306" sldId="272"/>
        </pc:sldMkLst>
        <pc:spChg chg="del">
          <ac:chgData name="CAPORUSSO CHIARA AMALIA" userId="S::s1107315@studenti.univpm.it::9c83d7f4-cd05-49ec-bf6d-886bb4815178" providerId="AD" clId="Web-{F5B31232-BF93-D0B5-7F14-61CEB6D8B09C}" dt="2023-06-12T13:14:28.383" v="0"/>
          <ac:spMkLst>
            <pc:docMk/>
            <pc:sldMk cId="4186221306" sldId="272"/>
            <ac:spMk id="2" creationId="{AC68621A-929A-BDFE-3D9C-5FDF6320BBED}"/>
          </ac:spMkLst>
        </pc:spChg>
        <pc:spChg chg="del">
          <ac:chgData name="CAPORUSSO CHIARA AMALIA" userId="S::s1107315@studenti.univpm.it::9c83d7f4-cd05-49ec-bf6d-886bb4815178" providerId="AD" clId="Web-{F5B31232-BF93-D0B5-7F14-61CEB6D8B09C}" dt="2023-06-12T13:14:33.227" v="2"/>
          <ac:spMkLst>
            <pc:docMk/>
            <pc:sldMk cId="4186221306" sldId="272"/>
            <ac:spMk id="3" creationId="{6FE87717-05A7-A0E1-2C8A-316DEBA87BDB}"/>
          </ac:spMkLst>
        </pc:spChg>
        <pc:spChg chg="add del mod">
          <ac:chgData name="CAPORUSSO CHIARA AMALIA" userId="S::s1107315@studenti.univpm.it::9c83d7f4-cd05-49ec-bf6d-886bb4815178" providerId="AD" clId="Web-{F5B31232-BF93-D0B5-7F14-61CEB6D8B09C}" dt="2023-06-12T13:14:30.930" v="1"/>
          <ac:spMkLst>
            <pc:docMk/>
            <pc:sldMk cId="4186221306" sldId="272"/>
            <ac:spMk id="6" creationId="{48BF208A-1F87-230B-D4FB-04331E4DD181}"/>
          </ac:spMkLst>
        </pc:spChg>
        <pc:spChg chg="add mod">
          <ac:chgData name="CAPORUSSO CHIARA AMALIA" userId="S::s1107315@studenti.univpm.it::9c83d7f4-cd05-49ec-bf6d-886bb4815178" providerId="AD" clId="Web-{F5B31232-BF93-D0B5-7F14-61CEB6D8B09C}" dt="2023-06-12T13:15:24.900" v="34" actId="1076"/>
          <ac:spMkLst>
            <pc:docMk/>
            <pc:sldMk cId="4186221306" sldId="272"/>
            <ac:spMk id="8" creationId="{5AE16A9E-AF49-CCEC-25CE-2F99C9D05559}"/>
          </ac:spMkLst>
        </pc:spChg>
        <pc:spChg chg="add mod">
          <ac:chgData name="CAPORUSSO CHIARA AMALIA" userId="S::s1107315@studenti.univpm.it::9c83d7f4-cd05-49ec-bf6d-886bb4815178" providerId="AD" clId="Web-{F5B31232-BF93-D0B5-7F14-61CEB6D8B09C}" dt="2023-06-12T13:38:50.376" v="384"/>
          <ac:spMkLst>
            <pc:docMk/>
            <pc:sldMk cId="4186221306" sldId="272"/>
            <ac:spMk id="14" creationId="{77A8BB57-3790-0A60-28C6-EFB14BE873E6}"/>
          </ac:spMkLst>
        </pc:spChg>
        <pc:graphicFrameChg chg="add mod">
          <ac:chgData name="CAPORUSSO CHIARA AMALIA" userId="S::s1107315@studenti.univpm.it::9c83d7f4-cd05-49ec-bf6d-886bb4815178" providerId="AD" clId="Web-{F5B31232-BF93-D0B5-7F14-61CEB6D8B09C}" dt="2023-06-12T13:17:32.482" v="64" actId="1076"/>
          <ac:graphicFrameMkLst>
            <pc:docMk/>
            <pc:sldMk cId="4186221306" sldId="272"/>
            <ac:graphicFrameMk id="12" creationId="{A11398E6-8646-4684-1699-0AC7BCFDE28D}"/>
          </ac:graphicFrameMkLst>
        </pc:graphicFrameChg>
        <pc:picChg chg="add mod">
          <ac:chgData name="CAPORUSSO CHIARA AMALIA" userId="S::s1107315@studenti.univpm.it::9c83d7f4-cd05-49ec-bf6d-886bb4815178" providerId="AD" clId="Web-{F5B31232-BF93-D0B5-7F14-61CEB6D8B09C}" dt="2023-06-12T13:17:12.653" v="61" actId="1076"/>
          <ac:picMkLst>
            <pc:docMk/>
            <pc:sldMk cId="4186221306" sldId="272"/>
            <ac:picMk id="9" creationId="{8B02B31D-1352-6E8C-6276-FAC8715F5941}"/>
          </ac:picMkLst>
        </pc:picChg>
        <pc:picChg chg="add mod">
          <ac:chgData name="CAPORUSSO CHIARA AMALIA" userId="S::s1107315@studenti.univpm.it::9c83d7f4-cd05-49ec-bf6d-886bb4815178" providerId="AD" clId="Web-{F5B31232-BF93-D0B5-7F14-61CEB6D8B09C}" dt="2023-06-12T13:17:14.856" v="62" actId="1076"/>
          <ac:picMkLst>
            <pc:docMk/>
            <pc:sldMk cId="4186221306" sldId="272"/>
            <ac:picMk id="10" creationId="{157CFCC6-C81F-10DD-0596-DCD9003B7617}"/>
          </ac:picMkLst>
        </pc:picChg>
        <pc:picChg chg="add del">
          <ac:chgData name="CAPORUSSO CHIARA AMALIA" userId="S::s1107315@studenti.univpm.it::9c83d7f4-cd05-49ec-bf6d-886bb4815178" providerId="AD" clId="Web-{F5B31232-BF93-D0B5-7F14-61CEB6D8B09C}" dt="2023-06-12T13:42:35.803" v="403"/>
          <ac:picMkLst>
            <pc:docMk/>
            <pc:sldMk cId="4186221306" sldId="272"/>
            <ac:picMk id="16" creationId="{3FD03AFE-FA1B-3621-F170-0EFE89E6C3CA}"/>
          </ac:picMkLst>
        </pc:picChg>
      </pc:sldChg>
      <pc:sldChg chg="addSp delSp modSp">
        <pc:chgData name="CAPORUSSO CHIARA AMALIA" userId="S::s1107315@studenti.univpm.it::9c83d7f4-cd05-49ec-bf6d-886bb4815178" providerId="AD" clId="Web-{F5B31232-BF93-D0B5-7F14-61CEB6D8B09C}" dt="2023-06-12T13:42:40.210" v="405"/>
        <pc:sldMkLst>
          <pc:docMk/>
          <pc:sldMk cId="3526304373" sldId="273"/>
        </pc:sldMkLst>
        <pc:spChg chg="del">
          <ac:chgData name="CAPORUSSO CHIARA AMALIA" userId="S::s1107315@studenti.univpm.it::9c83d7f4-cd05-49ec-bf6d-886bb4815178" providerId="AD" clId="Web-{F5B31232-BF93-D0B5-7F14-61CEB6D8B09C}" dt="2023-06-12T13:18:41.921" v="65"/>
          <ac:spMkLst>
            <pc:docMk/>
            <pc:sldMk cId="3526304373" sldId="273"/>
            <ac:spMk id="2" creationId="{5086B7E1-7971-7DDC-EC62-E1DC1E5A7690}"/>
          </ac:spMkLst>
        </pc:spChg>
        <pc:spChg chg="del">
          <ac:chgData name="CAPORUSSO CHIARA AMALIA" userId="S::s1107315@studenti.univpm.it::9c83d7f4-cd05-49ec-bf6d-886bb4815178" providerId="AD" clId="Web-{F5B31232-BF93-D0B5-7F14-61CEB6D8B09C}" dt="2023-06-12T13:18:48.906" v="67"/>
          <ac:spMkLst>
            <pc:docMk/>
            <pc:sldMk cId="3526304373" sldId="273"/>
            <ac:spMk id="3" creationId="{98F0752A-0A24-6D5D-1C48-29F2525919B7}"/>
          </ac:spMkLst>
        </pc:spChg>
        <pc:spChg chg="add del mod">
          <ac:chgData name="CAPORUSSO CHIARA AMALIA" userId="S::s1107315@studenti.univpm.it::9c83d7f4-cd05-49ec-bf6d-886bb4815178" providerId="AD" clId="Web-{F5B31232-BF93-D0B5-7F14-61CEB6D8B09C}" dt="2023-06-12T13:18:45.530" v="66"/>
          <ac:spMkLst>
            <pc:docMk/>
            <pc:sldMk cId="3526304373" sldId="273"/>
            <ac:spMk id="6" creationId="{454B8420-1C77-AFF9-578A-F586BA195F8C}"/>
          </ac:spMkLst>
        </pc:spChg>
        <pc:spChg chg="add mod">
          <ac:chgData name="CAPORUSSO CHIARA AMALIA" userId="S::s1107315@studenti.univpm.it::9c83d7f4-cd05-49ec-bf6d-886bb4815178" providerId="AD" clId="Web-{F5B31232-BF93-D0B5-7F14-61CEB6D8B09C}" dt="2023-06-12T13:19:17.531" v="78" actId="20577"/>
          <ac:spMkLst>
            <pc:docMk/>
            <pc:sldMk cId="3526304373" sldId="273"/>
            <ac:spMk id="8" creationId="{49B00E95-CD37-EE1B-2304-19008473D5A6}"/>
          </ac:spMkLst>
        </pc:spChg>
        <pc:spChg chg="add mod">
          <ac:chgData name="CAPORUSSO CHIARA AMALIA" userId="S::s1107315@studenti.univpm.it::9c83d7f4-cd05-49ec-bf6d-886bb4815178" providerId="AD" clId="Web-{F5B31232-BF93-D0B5-7F14-61CEB6D8B09C}" dt="2023-06-12T13:38:52.672" v="385"/>
          <ac:spMkLst>
            <pc:docMk/>
            <pc:sldMk cId="3526304373" sldId="273"/>
            <ac:spMk id="14" creationId="{665F9A08-05F6-5F0B-7BC8-13F09A59F0E6}"/>
          </ac:spMkLst>
        </pc:spChg>
        <pc:graphicFrameChg chg="add mod modGraphic">
          <ac:chgData name="CAPORUSSO CHIARA AMALIA" userId="S::s1107315@studenti.univpm.it::9c83d7f4-cd05-49ec-bf6d-886bb4815178" providerId="AD" clId="Web-{F5B31232-BF93-D0B5-7F14-61CEB6D8B09C}" dt="2023-06-12T13:22:53.412" v="127"/>
          <ac:graphicFrameMkLst>
            <pc:docMk/>
            <pc:sldMk cId="3526304373" sldId="273"/>
            <ac:graphicFrameMk id="12" creationId="{CAD1788B-5B05-D57B-A62F-2D65DBA72A19}"/>
          </ac:graphicFrameMkLst>
        </pc:graphicFrameChg>
        <pc:picChg chg="add mod">
          <ac:chgData name="CAPORUSSO CHIARA AMALIA" userId="S::s1107315@studenti.univpm.it::9c83d7f4-cd05-49ec-bf6d-886bb4815178" providerId="AD" clId="Web-{F5B31232-BF93-D0B5-7F14-61CEB6D8B09C}" dt="2023-06-12T13:22:25.021" v="107" actId="14100"/>
          <ac:picMkLst>
            <pc:docMk/>
            <pc:sldMk cId="3526304373" sldId="273"/>
            <ac:picMk id="9" creationId="{288B72C9-F848-1D03-33EB-A554EFE6D1D3}"/>
          </ac:picMkLst>
        </pc:picChg>
        <pc:picChg chg="add mod">
          <ac:chgData name="CAPORUSSO CHIARA AMALIA" userId="S::s1107315@studenti.univpm.it::9c83d7f4-cd05-49ec-bf6d-886bb4815178" providerId="AD" clId="Web-{F5B31232-BF93-D0B5-7F14-61CEB6D8B09C}" dt="2023-06-12T13:22:21.036" v="106" actId="14100"/>
          <ac:picMkLst>
            <pc:docMk/>
            <pc:sldMk cId="3526304373" sldId="273"/>
            <ac:picMk id="10" creationId="{E5EF7038-E351-58BB-F3FF-79CDF26C8DF1}"/>
          </ac:picMkLst>
        </pc:picChg>
        <pc:picChg chg="add del">
          <ac:chgData name="CAPORUSSO CHIARA AMALIA" userId="S::s1107315@studenti.univpm.it::9c83d7f4-cd05-49ec-bf6d-886bb4815178" providerId="AD" clId="Web-{F5B31232-BF93-D0B5-7F14-61CEB6D8B09C}" dt="2023-06-12T13:42:40.210" v="405"/>
          <ac:picMkLst>
            <pc:docMk/>
            <pc:sldMk cId="3526304373" sldId="273"/>
            <ac:picMk id="16" creationId="{5FD09EBB-6FC5-4B45-EE60-37CCA438363D}"/>
          </ac:picMkLst>
        </pc:picChg>
      </pc:sldChg>
      <pc:sldChg chg="addSp delSp modSp">
        <pc:chgData name="CAPORUSSO CHIARA AMALIA" userId="S::s1107315@studenti.univpm.it::9c83d7f4-cd05-49ec-bf6d-886bb4815178" providerId="AD" clId="Web-{F5B31232-BF93-D0B5-7F14-61CEB6D8B09C}" dt="2023-06-12T13:42:45.991" v="406"/>
        <pc:sldMkLst>
          <pc:docMk/>
          <pc:sldMk cId="2246554910" sldId="274"/>
        </pc:sldMkLst>
        <pc:spChg chg="del">
          <ac:chgData name="CAPORUSSO CHIARA AMALIA" userId="S::s1107315@studenti.univpm.it::9c83d7f4-cd05-49ec-bf6d-886bb4815178" providerId="AD" clId="Web-{F5B31232-BF93-D0B5-7F14-61CEB6D8B09C}" dt="2023-06-12T13:25:18.541" v="136"/>
          <ac:spMkLst>
            <pc:docMk/>
            <pc:sldMk cId="2246554910" sldId="274"/>
            <ac:spMk id="2" creationId="{3A6CEBC8-A288-C1A2-E86F-E3F621D25777}"/>
          </ac:spMkLst>
        </pc:spChg>
        <pc:spChg chg="del">
          <ac:chgData name="CAPORUSSO CHIARA AMALIA" userId="S::s1107315@studenti.univpm.it::9c83d7f4-cd05-49ec-bf6d-886bb4815178" providerId="AD" clId="Web-{F5B31232-BF93-D0B5-7F14-61CEB6D8B09C}" dt="2023-06-12T13:24:47.603" v="128"/>
          <ac:spMkLst>
            <pc:docMk/>
            <pc:sldMk cId="2246554910" sldId="274"/>
            <ac:spMk id="3" creationId="{748D2B4A-B180-2A57-9BAC-559F41A79CDB}"/>
          </ac:spMkLst>
        </pc:spChg>
        <pc:spChg chg="add mod">
          <ac:chgData name="CAPORUSSO CHIARA AMALIA" userId="S::s1107315@studenti.univpm.it::9c83d7f4-cd05-49ec-bf6d-886bb4815178" providerId="AD" clId="Web-{F5B31232-BF93-D0B5-7F14-61CEB6D8B09C}" dt="2023-06-12T13:25:49.167" v="161" actId="20577"/>
          <ac:spMkLst>
            <pc:docMk/>
            <pc:sldMk cId="2246554910" sldId="274"/>
            <ac:spMk id="8" creationId="{FBEF4190-ED13-BC30-1535-C9B0D86D786C}"/>
          </ac:spMkLst>
        </pc:spChg>
        <pc:spChg chg="add del mod">
          <ac:chgData name="CAPORUSSO CHIARA AMALIA" userId="S::s1107315@studenti.univpm.it::9c83d7f4-cd05-49ec-bf6d-886bb4815178" providerId="AD" clId="Web-{F5B31232-BF93-D0B5-7F14-61CEB6D8B09C}" dt="2023-06-12T13:25:20.401" v="137"/>
          <ac:spMkLst>
            <pc:docMk/>
            <pc:sldMk cId="2246554910" sldId="274"/>
            <ac:spMk id="10" creationId="{3C9446EB-814F-D3FB-C544-2B5108919C37}"/>
          </ac:spMkLst>
        </pc:spChg>
        <pc:spChg chg="add mod">
          <ac:chgData name="CAPORUSSO CHIARA AMALIA" userId="S::s1107315@studenti.univpm.it::9c83d7f4-cd05-49ec-bf6d-886bb4815178" providerId="AD" clId="Web-{F5B31232-BF93-D0B5-7F14-61CEB6D8B09C}" dt="2023-06-12T13:38:54.235" v="386"/>
          <ac:spMkLst>
            <pc:docMk/>
            <pc:sldMk cId="2246554910" sldId="274"/>
            <ac:spMk id="14" creationId="{BAE74A15-6961-E84D-0434-906D4AA403A2}"/>
          </ac:spMkLst>
        </pc:spChg>
        <pc:graphicFrameChg chg="add mod">
          <ac:chgData name="CAPORUSSO CHIARA AMALIA" userId="S::s1107315@studenti.univpm.it::9c83d7f4-cd05-49ec-bf6d-886bb4815178" providerId="AD" clId="Web-{F5B31232-BF93-D0B5-7F14-61CEB6D8B09C}" dt="2023-06-12T13:27:05.497" v="172" actId="1076"/>
          <ac:graphicFrameMkLst>
            <pc:docMk/>
            <pc:sldMk cId="2246554910" sldId="274"/>
            <ac:graphicFrameMk id="12" creationId="{9F3F40B0-302D-496F-B8D7-C045300B2518}"/>
          </ac:graphicFrameMkLst>
        </pc:graphicFrameChg>
        <pc:picChg chg="add mod ord">
          <ac:chgData name="CAPORUSSO CHIARA AMALIA" userId="S::s1107315@studenti.univpm.it::9c83d7f4-cd05-49ec-bf6d-886bb4815178" providerId="AD" clId="Web-{F5B31232-BF93-D0B5-7F14-61CEB6D8B09C}" dt="2023-06-12T13:26:38.575" v="169" actId="1076"/>
          <ac:picMkLst>
            <pc:docMk/>
            <pc:sldMk cId="2246554910" sldId="274"/>
            <ac:picMk id="4" creationId="{87CFE6E9-C156-BA77-CA52-9B242B5C16FA}"/>
          </ac:picMkLst>
        </pc:picChg>
        <pc:picChg chg="add mod">
          <ac:chgData name="CAPORUSSO CHIARA AMALIA" userId="S::s1107315@studenti.univpm.it::9c83d7f4-cd05-49ec-bf6d-886bb4815178" providerId="AD" clId="Web-{F5B31232-BF93-D0B5-7F14-61CEB6D8B09C}" dt="2023-06-12T13:26:42.246" v="170" actId="1076"/>
          <ac:picMkLst>
            <pc:docMk/>
            <pc:sldMk cId="2246554910" sldId="274"/>
            <ac:picMk id="6" creationId="{368E700F-B462-B389-CDE1-33B42AE2C811}"/>
          </ac:picMkLst>
        </pc:picChg>
        <pc:picChg chg="add del">
          <ac:chgData name="CAPORUSSO CHIARA AMALIA" userId="S::s1107315@studenti.univpm.it::9c83d7f4-cd05-49ec-bf6d-886bb4815178" providerId="AD" clId="Web-{F5B31232-BF93-D0B5-7F14-61CEB6D8B09C}" dt="2023-06-12T13:42:45.991" v="406"/>
          <ac:picMkLst>
            <pc:docMk/>
            <pc:sldMk cId="2246554910" sldId="274"/>
            <ac:picMk id="16" creationId="{2115A017-7028-665B-93F3-68A763190268}"/>
          </ac:picMkLst>
        </pc:picChg>
      </pc:sldChg>
      <pc:sldChg chg="addSp delSp">
        <pc:chgData name="CAPORUSSO CHIARA AMALIA" userId="S::s1107315@studenti.univpm.it::9c83d7f4-cd05-49ec-bf6d-886bb4815178" providerId="AD" clId="Web-{F5B31232-BF93-D0B5-7F14-61CEB6D8B09C}" dt="2023-06-12T13:42:48.163" v="407"/>
        <pc:sldMkLst>
          <pc:docMk/>
          <pc:sldMk cId="2418695102" sldId="279"/>
        </pc:sldMkLst>
        <pc:picChg chg="add del">
          <ac:chgData name="CAPORUSSO CHIARA AMALIA" userId="S::s1107315@studenti.univpm.it::9c83d7f4-cd05-49ec-bf6d-886bb4815178" providerId="AD" clId="Web-{F5B31232-BF93-D0B5-7F14-61CEB6D8B09C}" dt="2023-06-12T13:42:48.163" v="407"/>
          <ac:picMkLst>
            <pc:docMk/>
            <pc:sldMk cId="2418695102" sldId="279"/>
            <ac:picMk id="5" creationId="{89B52F97-B3E7-E466-65C1-B7C8AD009CF1}"/>
          </ac:picMkLst>
        </pc:picChg>
      </pc:sldChg>
      <pc:sldChg chg="del">
        <pc:chgData name="CAPORUSSO CHIARA AMALIA" userId="S::s1107315@studenti.univpm.it::9c83d7f4-cd05-49ec-bf6d-886bb4815178" providerId="AD" clId="Web-{F5B31232-BF93-D0B5-7F14-61CEB6D8B09C}" dt="2023-06-12T13:29:05.157" v="213"/>
        <pc:sldMkLst>
          <pc:docMk/>
          <pc:sldMk cId="1265596483" sldId="281"/>
        </pc:sldMkLst>
      </pc:sldChg>
      <pc:sldChg chg="del">
        <pc:chgData name="CAPORUSSO CHIARA AMALIA" userId="S::s1107315@studenti.univpm.it::9c83d7f4-cd05-49ec-bf6d-886bb4815178" providerId="AD" clId="Web-{F5B31232-BF93-D0B5-7F14-61CEB6D8B09C}" dt="2023-06-12T13:28:44.140" v="202"/>
        <pc:sldMkLst>
          <pc:docMk/>
          <pc:sldMk cId="356818003" sldId="282"/>
        </pc:sldMkLst>
      </pc:sldChg>
      <pc:sldChg chg="del">
        <pc:chgData name="CAPORUSSO CHIARA AMALIA" userId="S::s1107315@studenti.univpm.it::9c83d7f4-cd05-49ec-bf6d-886bb4815178" providerId="AD" clId="Web-{F5B31232-BF93-D0B5-7F14-61CEB6D8B09C}" dt="2023-06-12T13:28:21.265" v="192"/>
        <pc:sldMkLst>
          <pc:docMk/>
          <pc:sldMk cId="1071345490" sldId="284"/>
        </pc:sldMkLst>
      </pc:sldChg>
      <pc:sldChg chg="addSp delSp modSp">
        <pc:chgData name="CAPORUSSO CHIARA AMALIA" userId="S::s1107315@studenti.univpm.it::9c83d7f4-cd05-49ec-bf6d-886bb4815178" providerId="AD" clId="Web-{F5B31232-BF93-D0B5-7F14-61CEB6D8B09C}" dt="2023-06-12T13:38:57.329" v="387"/>
        <pc:sldMkLst>
          <pc:docMk/>
          <pc:sldMk cId="2231090572" sldId="285"/>
        </pc:sldMkLst>
        <pc:spChg chg="del">
          <ac:chgData name="CAPORUSSO CHIARA AMALIA" userId="S::s1107315@studenti.univpm.it::9c83d7f4-cd05-49ec-bf6d-886bb4815178" providerId="AD" clId="Web-{F5B31232-BF93-D0B5-7F14-61CEB6D8B09C}" dt="2023-06-12T13:27:37.779" v="173"/>
          <ac:spMkLst>
            <pc:docMk/>
            <pc:sldMk cId="2231090572" sldId="285"/>
            <ac:spMk id="2" creationId="{2F088740-F076-650D-292A-9AF76A7660CE}"/>
          </ac:spMkLst>
        </pc:spChg>
        <pc:spChg chg="del">
          <ac:chgData name="CAPORUSSO CHIARA AMALIA" userId="S::s1107315@studenti.univpm.it::9c83d7f4-cd05-49ec-bf6d-886bb4815178" providerId="AD" clId="Web-{F5B31232-BF93-D0B5-7F14-61CEB6D8B09C}" dt="2023-06-12T13:27:46.248" v="175"/>
          <ac:spMkLst>
            <pc:docMk/>
            <pc:sldMk cId="2231090572" sldId="285"/>
            <ac:spMk id="3" creationId="{3FEE666B-43EC-9F99-ED3E-CA6BBCB82DE7}"/>
          </ac:spMkLst>
        </pc:spChg>
        <pc:spChg chg="add del mod">
          <ac:chgData name="CAPORUSSO CHIARA AMALIA" userId="S::s1107315@studenti.univpm.it::9c83d7f4-cd05-49ec-bf6d-886bb4815178" providerId="AD" clId="Web-{F5B31232-BF93-D0B5-7F14-61CEB6D8B09C}" dt="2023-06-12T13:27:40.045" v="174"/>
          <ac:spMkLst>
            <pc:docMk/>
            <pc:sldMk cId="2231090572" sldId="285"/>
            <ac:spMk id="6" creationId="{69C8D8EB-41F2-6A0E-23AF-0BF84749C537}"/>
          </ac:spMkLst>
        </pc:spChg>
        <pc:spChg chg="add">
          <ac:chgData name="CAPORUSSO CHIARA AMALIA" userId="S::s1107315@studenti.univpm.it::9c83d7f4-cd05-49ec-bf6d-886bb4815178" providerId="AD" clId="Web-{F5B31232-BF93-D0B5-7F14-61CEB6D8B09C}" dt="2023-06-12T13:27:47.170" v="176"/>
          <ac:spMkLst>
            <pc:docMk/>
            <pc:sldMk cId="2231090572" sldId="285"/>
            <ac:spMk id="8" creationId="{CEFA2FE5-D936-80AB-15C9-73E3D6AA0F75}"/>
          </ac:spMkLst>
        </pc:spChg>
        <pc:spChg chg="add mod">
          <ac:chgData name="CAPORUSSO CHIARA AMALIA" userId="S::s1107315@studenti.univpm.it::9c83d7f4-cd05-49ec-bf6d-886bb4815178" providerId="AD" clId="Web-{F5B31232-BF93-D0B5-7F14-61CEB6D8B09C}" dt="2023-06-12T13:38:57.329" v="387"/>
          <ac:spMkLst>
            <pc:docMk/>
            <pc:sldMk cId="2231090572" sldId="285"/>
            <ac:spMk id="12" creationId="{6462ABE1-3F67-54BD-A257-243B88154D58}"/>
          </ac:spMkLst>
        </pc:spChg>
        <pc:graphicFrameChg chg="add mod modGraphic">
          <ac:chgData name="CAPORUSSO CHIARA AMALIA" userId="S::s1107315@studenti.univpm.it::9c83d7f4-cd05-49ec-bf6d-886bb4815178" providerId="AD" clId="Web-{F5B31232-BF93-D0B5-7F14-61CEB6D8B09C}" dt="2023-06-12T13:32:46.631" v="312"/>
          <ac:graphicFrameMkLst>
            <pc:docMk/>
            <pc:sldMk cId="2231090572" sldId="285"/>
            <ac:graphicFrameMk id="10" creationId="{E6981835-5C95-E156-1371-31C3F186F040}"/>
          </ac:graphicFrameMkLst>
        </pc:graphicFrameChg>
        <pc:picChg chg="add mod">
          <ac:chgData name="CAPORUSSO CHIARA AMALIA" userId="S::s1107315@studenti.univpm.it::9c83d7f4-cd05-49ec-bf6d-886bb4815178" providerId="AD" clId="Web-{F5B31232-BF93-D0B5-7F14-61CEB6D8B09C}" dt="2023-06-12T13:31:01.253" v="226" actId="1076"/>
          <ac:picMkLst>
            <pc:docMk/>
            <pc:sldMk cId="2231090572" sldId="285"/>
            <ac:picMk id="9" creationId="{7D3A33EB-4DC1-670F-3E82-FE0DA62407C7}"/>
          </ac:picMkLst>
        </pc:picChg>
      </pc:sldChg>
      <pc:sldChg chg="new del">
        <pc:chgData name="CAPORUSSO CHIARA AMALIA" userId="S::s1107315@studenti.univpm.it::9c83d7f4-cd05-49ec-bf6d-886bb4815178" providerId="AD" clId="Web-{F5B31232-BF93-D0B5-7F14-61CEB6D8B09C}" dt="2023-06-12T13:27:56.983" v="178"/>
        <pc:sldMkLst>
          <pc:docMk/>
          <pc:sldMk cId="434638770" sldId="287"/>
        </pc:sldMkLst>
      </pc:sldChg>
      <pc:sldChg chg="addSp modSp add replId">
        <pc:chgData name="CAPORUSSO CHIARA AMALIA" userId="S::s1107315@studenti.univpm.it::9c83d7f4-cd05-49ec-bf6d-886bb4815178" providerId="AD" clId="Web-{F5B31232-BF93-D0B5-7F14-61CEB6D8B09C}" dt="2023-06-12T13:38:59.782" v="388"/>
        <pc:sldMkLst>
          <pc:docMk/>
          <pc:sldMk cId="1331165178" sldId="287"/>
        </pc:sldMkLst>
        <pc:spChg chg="add mod">
          <ac:chgData name="CAPORUSSO CHIARA AMALIA" userId="S::s1107315@studenti.univpm.it::9c83d7f4-cd05-49ec-bf6d-886bb4815178" providerId="AD" clId="Web-{F5B31232-BF93-D0B5-7F14-61CEB6D8B09C}" dt="2023-06-12T13:38:59.782" v="388"/>
          <ac:spMkLst>
            <pc:docMk/>
            <pc:sldMk cId="1331165178" sldId="287"/>
            <ac:spMk id="7" creationId="{57128915-C7F7-AF5F-F2AA-222EA809B816}"/>
          </ac:spMkLst>
        </pc:spChg>
        <pc:spChg chg="mod ord">
          <ac:chgData name="CAPORUSSO CHIARA AMALIA" userId="S::s1107315@studenti.univpm.it::9c83d7f4-cd05-49ec-bf6d-886bb4815178" providerId="AD" clId="Web-{F5B31232-BF93-D0B5-7F14-61CEB6D8B09C}" dt="2023-06-12T13:33:57.821" v="323"/>
          <ac:spMkLst>
            <pc:docMk/>
            <pc:sldMk cId="1331165178" sldId="287"/>
            <ac:spMk id="8" creationId="{CEFA2FE5-D936-80AB-15C9-73E3D6AA0F75}"/>
          </ac:spMkLst>
        </pc:spChg>
        <pc:graphicFrameChg chg="add mod modGraphic">
          <ac:chgData name="CAPORUSSO CHIARA AMALIA" userId="S::s1107315@studenti.univpm.it::9c83d7f4-cd05-49ec-bf6d-886bb4815178" providerId="AD" clId="Web-{F5B31232-BF93-D0B5-7F14-61CEB6D8B09C}" dt="2023-06-12T13:34:29.822" v="340"/>
          <ac:graphicFrameMkLst>
            <pc:docMk/>
            <pc:sldMk cId="1331165178" sldId="287"/>
            <ac:graphicFrameMk id="4" creationId="{113B3AD7-089F-78E9-39B1-446B566625E6}"/>
          </ac:graphicFrameMkLst>
        </pc:graphicFrameChg>
        <pc:picChg chg="add mod">
          <ac:chgData name="CAPORUSSO CHIARA AMALIA" userId="S::s1107315@studenti.univpm.it::9c83d7f4-cd05-49ec-bf6d-886bb4815178" providerId="AD" clId="Web-{F5B31232-BF93-D0B5-7F14-61CEB6D8B09C}" dt="2023-06-12T13:34:05.633" v="324" actId="1076"/>
          <ac:picMkLst>
            <pc:docMk/>
            <pc:sldMk cId="1331165178" sldId="287"/>
            <ac:picMk id="2" creationId="{55C29220-9AFC-8FC9-C634-9661AE9003B1}"/>
          </ac:picMkLst>
        </pc:picChg>
      </pc:sldChg>
      <pc:sldChg chg="addSp modSp add replId">
        <pc:chgData name="CAPORUSSO CHIARA AMALIA" userId="S::s1107315@studenti.univpm.it::9c83d7f4-cd05-49ec-bf6d-886bb4815178" providerId="AD" clId="Web-{F5B31232-BF93-D0B5-7F14-61CEB6D8B09C}" dt="2023-06-12T13:39:01.376" v="389"/>
        <pc:sldMkLst>
          <pc:docMk/>
          <pc:sldMk cId="2394114908" sldId="288"/>
        </pc:sldMkLst>
        <pc:spChg chg="add mod">
          <ac:chgData name="CAPORUSSO CHIARA AMALIA" userId="S::s1107315@studenti.univpm.it::9c83d7f4-cd05-49ec-bf6d-886bb4815178" providerId="AD" clId="Web-{F5B31232-BF93-D0B5-7F14-61CEB6D8B09C}" dt="2023-06-12T13:39:01.376" v="389"/>
          <ac:spMkLst>
            <pc:docMk/>
            <pc:sldMk cId="2394114908" sldId="288"/>
            <ac:spMk id="7" creationId="{0626C2C0-3BFB-3FD3-C7E3-B43F553ECE31}"/>
          </ac:spMkLst>
        </pc:spChg>
        <pc:spChg chg="mod">
          <ac:chgData name="CAPORUSSO CHIARA AMALIA" userId="S::s1107315@studenti.univpm.it::9c83d7f4-cd05-49ec-bf6d-886bb4815178" providerId="AD" clId="Web-{F5B31232-BF93-D0B5-7F14-61CEB6D8B09C}" dt="2023-06-12T13:35:42.152" v="345" actId="14100"/>
          <ac:spMkLst>
            <pc:docMk/>
            <pc:sldMk cId="2394114908" sldId="288"/>
            <ac:spMk id="8" creationId="{CEFA2FE5-D936-80AB-15C9-73E3D6AA0F75}"/>
          </ac:spMkLst>
        </pc:spChg>
        <pc:graphicFrameChg chg="add mod modGraphic">
          <ac:chgData name="CAPORUSSO CHIARA AMALIA" userId="S::s1107315@studenti.univpm.it::9c83d7f4-cd05-49ec-bf6d-886bb4815178" providerId="AD" clId="Web-{F5B31232-BF93-D0B5-7F14-61CEB6D8B09C}" dt="2023-06-12T13:36:25.293" v="370"/>
          <ac:graphicFrameMkLst>
            <pc:docMk/>
            <pc:sldMk cId="2394114908" sldId="288"/>
            <ac:graphicFrameMk id="4" creationId="{21AAB44D-5D6C-5BB2-34BB-3D534881DF17}"/>
          </ac:graphicFrameMkLst>
        </pc:graphicFrameChg>
        <pc:picChg chg="add mod ord">
          <ac:chgData name="CAPORUSSO CHIARA AMALIA" userId="S::s1107315@studenti.univpm.it::9c83d7f4-cd05-49ec-bf6d-886bb4815178" providerId="AD" clId="Web-{F5B31232-BF93-D0B5-7F14-61CEB6D8B09C}" dt="2023-06-12T13:35:53.371" v="347" actId="1076"/>
          <ac:picMkLst>
            <pc:docMk/>
            <pc:sldMk cId="2394114908" sldId="288"/>
            <ac:picMk id="2" creationId="{3709425D-D274-A2A3-1CA8-503D81A68A65}"/>
          </ac:picMkLst>
        </pc:picChg>
      </pc:sldChg>
      <pc:sldChg chg="addSp modSp add replId">
        <pc:chgData name="CAPORUSSO CHIARA AMALIA" userId="S::s1107315@studenti.univpm.it::9c83d7f4-cd05-49ec-bf6d-886bb4815178" providerId="AD" clId="Web-{F5B31232-BF93-D0B5-7F14-61CEB6D8B09C}" dt="2023-06-12T13:39:03.470" v="390"/>
        <pc:sldMkLst>
          <pc:docMk/>
          <pc:sldMk cId="1608415746" sldId="289"/>
        </pc:sldMkLst>
        <pc:spChg chg="add mod">
          <ac:chgData name="CAPORUSSO CHIARA AMALIA" userId="S::s1107315@studenti.univpm.it::9c83d7f4-cd05-49ec-bf6d-886bb4815178" providerId="AD" clId="Web-{F5B31232-BF93-D0B5-7F14-61CEB6D8B09C}" dt="2023-06-12T13:39:03.470" v="390"/>
          <ac:spMkLst>
            <pc:docMk/>
            <pc:sldMk cId="1608415746" sldId="289"/>
            <ac:spMk id="7" creationId="{078D0579-06FB-D77A-2B67-75CD3D2FB54C}"/>
          </ac:spMkLst>
        </pc:spChg>
        <pc:spChg chg="mod">
          <ac:chgData name="CAPORUSSO CHIARA AMALIA" userId="S::s1107315@studenti.univpm.it::9c83d7f4-cd05-49ec-bf6d-886bb4815178" providerId="AD" clId="Web-{F5B31232-BF93-D0B5-7F14-61CEB6D8B09C}" dt="2023-06-12T13:28:59.266" v="212" actId="14100"/>
          <ac:spMkLst>
            <pc:docMk/>
            <pc:sldMk cId="1608415746" sldId="289"/>
            <ac:spMk id="8" creationId="{CEFA2FE5-D936-80AB-15C9-73E3D6AA0F75}"/>
          </ac:spMkLst>
        </pc:spChg>
        <pc:graphicFrameChg chg="add mod modGraphic">
          <ac:chgData name="CAPORUSSO CHIARA AMALIA" userId="S::s1107315@studenti.univpm.it::9c83d7f4-cd05-49ec-bf6d-886bb4815178" providerId="AD" clId="Web-{F5B31232-BF93-D0B5-7F14-61CEB6D8B09C}" dt="2023-06-12T13:38:32" v="381" actId="1076"/>
          <ac:graphicFrameMkLst>
            <pc:docMk/>
            <pc:sldMk cId="1608415746" sldId="289"/>
            <ac:graphicFrameMk id="4" creationId="{A98E4B41-E2A1-2B53-D8F2-FADD0FC56F0C}"/>
          </ac:graphicFrameMkLst>
        </pc:graphicFrameChg>
        <pc:picChg chg="add mod ord">
          <ac:chgData name="CAPORUSSO CHIARA AMALIA" userId="S::s1107315@studenti.univpm.it::9c83d7f4-cd05-49ec-bf6d-886bb4815178" providerId="AD" clId="Web-{F5B31232-BF93-D0B5-7F14-61CEB6D8B09C}" dt="2023-06-12T13:38:02.687" v="377" actId="1076"/>
          <ac:picMkLst>
            <pc:docMk/>
            <pc:sldMk cId="1608415746" sldId="289"/>
            <ac:picMk id="2" creationId="{B811A2C8-5958-9D4B-1D5A-68C5F64C48C7}"/>
          </ac:picMkLst>
        </pc:picChg>
      </pc:sldChg>
    </pc:docChg>
  </pc:docChgLst>
  <pc:docChgLst>
    <pc:chgData name="CAPORUSSO CHIARA AMALIA" userId="S::s1107315@studenti.univpm.it::9c83d7f4-cd05-49ec-bf6d-886bb4815178" providerId="AD" clId="Web-{82B24A91-09BD-829A-5299-CA3BA0103D77}"/>
    <pc:docChg chg="modSld modMainMaster">
      <pc:chgData name="CAPORUSSO CHIARA AMALIA" userId="S::s1107315@studenti.univpm.it::9c83d7f4-cd05-49ec-bf6d-886bb4815178" providerId="AD" clId="Web-{82B24A91-09BD-829A-5299-CA3BA0103D77}" dt="2023-06-11T21:49:05.514" v="241"/>
      <pc:docMkLst>
        <pc:docMk/>
      </pc:docMkLst>
      <pc:sldChg chg="modSp 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3962583941" sldId="256"/>
        </pc:sldMkLst>
        <pc:spChg chg="mod">
          <ac:chgData name="CAPORUSSO CHIARA AMALIA" userId="S::s1107315@studenti.univpm.it::9c83d7f4-cd05-49ec-bf6d-886bb4815178" providerId="AD" clId="Web-{82B24A91-09BD-829A-5299-CA3BA0103D77}" dt="2023-06-11T21:45:03.519" v="212" actId="20577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CAPORUSSO CHIARA AMALIA" userId="S::s1107315@studenti.univpm.it::9c83d7f4-cd05-49ec-bf6d-886bb4815178" providerId="AD" clId="Web-{82B24A91-09BD-829A-5299-CA3BA0103D77}" dt="2023-06-11T21:45:09.566" v="215" actId="20577"/>
          <ac:spMkLst>
            <pc:docMk/>
            <pc:sldMk cId="3962583941" sldId="256"/>
            <ac:spMk id="3" creationId="{00000000-0000-0000-0000-000000000000}"/>
          </ac:spMkLst>
        </pc:spChg>
        <pc:spChg chg="mod">
          <ac:chgData name="CAPORUSSO CHIARA AMALIA" userId="S::s1107315@studenti.univpm.it::9c83d7f4-cd05-49ec-bf6d-886bb4815178" providerId="AD" clId="Web-{82B24A91-09BD-829A-5299-CA3BA0103D77}" dt="2023-06-11T21:45:06.191" v="213" actId="20577"/>
          <ac:spMkLst>
            <pc:docMk/>
            <pc:sldMk cId="3962583941" sldId="256"/>
            <ac:spMk id="5" creationId="{D5C68C47-01CF-DA8C-820D-FF43737D2862}"/>
          </ac:spMkLst>
        </pc:spChg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2274012445" sldId="257"/>
        </pc:sldMkLst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861373988" sldId="258"/>
        </pc:sldMkLst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467122520" sldId="259"/>
        </pc:sldMkLst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1008495894" sldId="260"/>
        </pc:sldMkLst>
      </pc:sldChg>
      <pc:sldChg chg="modSp 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1231490868" sldId="261"/>
        </pc:sldMkLst>
        <pc:spChg chg="mod">
          <ac:chgData name="CAPORUSSO CHIARA AMALIA" userId="S::s1107315@studenti.univpm.it::9c83d7f4-cd05-49ec-bf6d-886bb4815178" providerId="AD" clId="Web-{82B24A91-09BD-829A-5299-CA3BA0103D77}" dt="2023-06-11T21:47:05.821" v="226" actId="14100"/>
          <ac:spMkLst>
            <pc:docMk/>
            <pc:sldMk cId="1231490868" sldId="261"/>
            <ac:spMk id="62" creationId="{C9454D7B-AC81-8D98-F03E-1D362E52079D}"/>
          </ac:spMkLst>
        </pc:spChg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360676919" sldId="262"/>
        </pc:sldMkLst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3663353858" sldId="263"/>
        </pc:sldMkLst>
      </pc:sldChg>
      <pc:sldChg chg="modSp 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3380435362" sldId="264"/>
        </pc:sldMkLst>
        <pc:spChg chg="mod">
          <ac:chgData name="CAPORUSSO CHIARA AMALIA" userId="S::s1107315@studenti.univpm.it::9c83d7f4-cd05-49ec-bf6d-886bb4815178" providerId="AD" clId="Web-{82B24A91-09BD-829A-5299-CA3BA0103D77}" dt="2023-06-11T21:38:23.894" v="14" actId="14100"/>
          <ac:spMkLst>
            <pc:docMk/>
            <pc:sldMk cId="3380435362" sldId="264"/>
            <ac:spMk id="22" creationId="{ABE74E93-3852-03F1-4AC0-BE49E54BD87C}"/>
          </ac:spMkLst>
        </pc:spChg>
      </pc:sldChg>
      <pc:sldChg chg="addSp modSp 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409238794" sldId="265"/>
        </pc:sldMkLst>
        <pc:spChg chg="mod">
          <ac:chgData name="CAPORUSSO CHIARA AMALIA" userId="S::s1107315@studenti.univpm.it::9c83d7f4-cd05-49ec-bf6d-886bb4815178" providerId="AD" clId="Web-{82B24A91-09BD-829A-5299-CA3BA0103D77}" dt="2023-06-11T21:43:44.266" v="206" actId="14100"/>
          <ac:spMkLst>
            <pc:docMk/>
            <pc:sldMk cId="409238794" sldId="265"/>
            <ac:spMk id="8" creationId="{108243B2-2F9D-950B-5FFD-ED64DCB5FC0F}"/>
          </ac:spMkLst>
        </pc:spChg>
        <pc:spChg chg="mod">
          <ac:chgData name="CAPORUSSO CHIARA AMALIA" userId="S::s1107315@studenti.univpm.it::9c83d7f4-cd05-49ec-bf6d-886bb4815178" providerId="AD" clId="Web-{82B24A91-09BD-829A-5299-CA3BA0103D77}" dt="2023-06-11T21:43:48.297" v="207" actId="1076"/>
          <ac:spMkLst>
            <pc:docMk/>
            <pc:sldMk cId="409238794" sldId="265"/>
            <ac:spMk id="9" creationId="{48733049-EC4F-D0F2-C199-433F9EDD3029}"/>
          </ac:spMkLst>
        </pc:spChg>
        <pc:picChg chg="add mod">
          <ac:chgData name="CAPORUSSO CHIARA AMALIA" userId="S::s1107315@studenti.univpm.it::9c83d7f4-cd05-49ec-bf6d-886bb4815178" providerId="AD" clId="Web-{82B24A91-09BD-829A-5299-CA3BA0103D77}" dt="2023-06-11T21:44:39.502" v="209" actId="1076"/>
          <ac:picMkLst>
            <pc:docMk/>
            <pc:sldMk cId="409238794" sldId="265"/>
            <ac:picMk id="2" creationId="{5813342C-3C96-2E8B-CDED-414F75D4CB3F}"/>
          </ac:picMkLst>
        </pc:picChg>
      </pc:sldChg>
      <pc:sldChg chg="addSp delSp modSp 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4202979331" sldId="266"/>
        </pc:sldMkLst>
        <pc:spChg chg="add mod">
          <ac:chgData name="CAPORUSSO CHIARA AMALIA" userId="S::s1107315@studenti.univpm.it::9c83d7f4-cd05-49ec-bf6d-886bb4815178" providerId="AD" clId="Web-{82B24A91-09BD-829A-5299-CA3BA0103D77}" dt="2023-06-11T21:43:06.889" v="198" actId="1076"/>
          <ac:spMkLst>
            <pc:docMk/>
            <pc:sldMk cId="4202979331" sldId="266"/>
            <ac:spMk id="4" creationId="{31813ABE-3157-5458-ECF3-01CCB8C57FBE}"/>
          </ac:spMkLst>
        </pc:spChg>
        <pc:spChg chg="del mod">
          <ac:chgData name="CAPORUSSO CHIARA AMALIA" userId="S::s1107315@studenti.univpm.it::9c83d7f4-cd05-49ec-bf6d-886bb4815178" providerId="AD" clId="Web-{82B24A91-09BD-829A-5299-CA3BA0103D77}" dt="2023-06-11T21:42:59.061" v="196"/>
          <ac:spMkLst>
            <pc:docMk/>
            <pc:sldMk cId="4202979331" sldId="266"/>
            <ac:spMk id="14" creationId="{0FB9E8D1-A48C-C2A8-7E83-7462787CC713}"/>
          </ac:spMkLst>
        </pc:spChg>
        <pc:spChg chg="mod">
          <ac:chgData name="CAPORUSSO CHIARA AMALIA" userId="S::s1107315@studenti.univpm.it::9c83d7f4-cd05-49ec-bf6d-886bb4815178" providerId="AD" clId="Web-{82B24A91-09BD-829A-5299-CA3BA0103D77}" dt="2023-06-11T21:43:19.468" v="201" actId="20577"/>
          <ac:spMkLst>
            <pc:docMk/>
            <pc:sldMk cId="4202979331" sldId="266"/>
            <ac:spMk id="15" creationId="{26D265B2-F598-0444-0F03-2F585B1DDCD4}"/>
          </ac:spMkLst>
        </pc:spChg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3035644862" sldId="268"/>
        </pc:sldMkLst>
      </pc:sldChg>
      <pc:sldChg chg="modSp 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1836169359" sldId="269"/>
        </pc:sldMkLst>
        <pc:spChg chg="mod">
          <ac:chgData name="CAPORUSSO CHIARA AMALIA" userId="S::s1107315@studenti.univpm.it::9c83d7f4-cd05-49ec-bf6d-886bb4815178" providerId="AD" clId="Web-{82B24A91-09BD-829A-5299-CA3BA0103D77}" dt="2023-06-11T21:46:57.101" v="225" actId="14100"/>
          <ac:spMkLst>
            <pc:docMk/>
            <pc:sldMk cId="1836169359" sldId="269"/>
            <ac:spMk id="26" creationId="{1365A2FF-3E03-3E8F-872A-B94585922757}"/>
          </ac:spMkLst>
        </pc:spChg>
        <pc:picChg chg="ord">
          <ac:chgData name="CAPORUSSO CHIARA AMALIA" userId="S::s1107315@studenti.univpm.it::9c83d7f4-cd05-49ec-bf6d-886bb4815178" providerId="AD" clId="Web-{82B24A91-09BD-829A-5299-CA3BA0103D77}" dt="2023-06-11T21:46:26.007" v="219"/>
          <ac:picMkLst>
            <pc:docMk/>
            <pc:sldMk cId="1836169359" sldId="269"/>
            <ac:picMk id="4" creationId="{83E90994-6C73-B66D-8826-3BCD7D5DF0E2}"/>
          </ac:picMkLst>
        </pc:picChg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645215730" sldId="270"/>
        </pc:sldMkLst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4274283384" sldId="271"/>
        </pc:sldMkLst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4186221306" sldId="272"/>
        </pc:sldMkLst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3526304373" sldId="273"/>
        </pc:sldMkLst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2246554910" sldId="274"/>
        </pc:sldMkLst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2454637859" sldId="275"/>
        </pc:sldMkLst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3830736031" sldId="276"/>
        </pc:sldMkLst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3025019839" sldId="277"/>
        </pc:sldMkLst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2418695102" sldId="279"/>
        </pc:sldMkLst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1265596483" sldId="281"/>
        </pc:sldMkLst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356818003" sldId="282"/>
        </pc:sldMkLst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1071345490" sldId="284"/>
        </pc:sldMkLst>
      </pc:sldChg>
      <pc:sldChg chg="modTransition">
        <pc:chgData name="CAPORUSSO CHIARA AMALIA" userId="S::s1107315@studenti.univpm.it::9c83d7f4-cd05-49ec-bf6d-886bb4815178" providerId="AD" clId="Web-{82B24A91-09BD-829A-5299-CA3BA0103D77}" dt="2023-06-11T21:49:05.514" v="241"/>
        <pc:sldMkLst>
          <pc:docMk/>
          <pc:sldMk cId="2231090572" sldId="285"/>
        </pc:sldMkLst>
      </pc:sldChg>
      <pc:sldMasterChg chg="modTransition modSldLayout">
        <pc:chgData name="CAPORUSSO CHIARA AMALIA" userId="S::s1107315@studenti.univpm.it::9c83d7f4-cd05-49ec-bf6d-886bb4815178" providerId="AD" clId="Web-{82B24A91-09BD-829A-5299-CA3BA0103D77}" dt="2023-06-11T21:49:05.514" v="241"/>
        <pc:sldMasterMkLst>
          <pc:docMk/>
          <pc:sldMasterMk cId="1801931499" sldId="2147483648"/>
        </pc:sldMasterMkLst>
        <pc:sldLayoutChg chg="modTransition">
          <pc:chgData name="CAPORUSSO CHIARA AMALIA" userId="S::s1107315@studenti.univpm.it::9c83d7f4-cd05-49ec-bf6d-886bb4815178" providerId="AD" clId="Web-{82B24A91-09BD-829A-5299-CA3BA0103D77}" dt="2023-06-11T21:49:05.514" v="241"/>
          <pc:sldLayoutMkLst>
            <pc:docMk/>
            <pc:sldMasterMk cId="1801931499" sldId="2147483648"/>
            <pc:sldLayoutMk cId="3186192645" sldId="2147483649"/>
          </pc:sldLayoutMkLst>
        </pc:sldLayoutChg>
        <pc:sldLayoutChg chg="modTransition">
          <pc:chgData name="CAPORUSSO CHIARA AMALIA" userId="S::s1107315@studenti.univpm.it::9c83d7f4-cd05-49ec-bf6d-886bb4815178" providerId="AD" clId="Web-{82B24A91-09BD-829A-5299-CA3BA0103D77}" dt="2023-06-11T21:49:05.514" v="241"/>
          <pc:sldLayoutMkLst>
            <pc:docMk/>
            <pc:sldMasterMk cId="1801931499" sldId="2147483648"/>
            <pc:sldLayoutMk cId="126318104" sldId="2147483650"/>
          </pc:sldLayoutMkLst>
        </pc:sldLayoutChg>
        <pc:sldLayoutChg chg="modTransition">
          <pc:chgData name="CAPORUSSO CHIARA AMALIA" userId="S::s1107315@studenti.univpm.it::9c83d7f4-cd05-49ec-bf6d-886bb4815178" providerId="AD" clId="Web-{82B24A91-09BD-829A-5299-CA3BA0103D77}" dt="2023-06-11T21:49:05.514" v="241"/>
          <pc:sldLayoutMkLst>
            <pc:docMk/>
            <pc:sldMasterMk cId="1801931499" sldId="2147483648"/>
            <pc:sldLayoutMk cId="3577393581" sldId="2147483651"/>
          </pc:sldLayoutMkLst>
        </pc:sldLayoutChg>
        <pc:sldLayoutChg chg="modTransition">
          <pc:chgData name="CAPORUSSO CHIARA AMALIA" userId="S::s1107315@studenti.univpm.it::9c83d7f4-cd05-49ec-bf6d-886bb4815178" providerId="AD" clId="Web-{82B24A91-09BD-829A-5299-CA3BA0103D77}" dt="2023-06-11T21:49:05.514" v="241"/>
          <pc:sldLayoutMkLst>
            <pc:docMk/>
            <pc:sldMasterMk cId="1801931499" sldId="2147483648"/>
            <pc:sldLayoutMk cId="1284089777" sldId="2147483652"/>
          </pc:sldLayoutMkLst>
        </pc:sldLayoutChg>
        <pc:sldLayoutChg chg="modTransition">
          <pc:chgData name="CAPORUSSO CHIARA AMALIA" userId="S::s1107315@studenti.univpm.it::9c83d7f4-cd05-49ec-bf6d-886bb4815178" providerId="AD" clId="Web-{82B24A91-09BD-829A-5299-CA3BA0103D77}" dt="2023-06-11T21:49:05.514" v="241"/>
          <pc:sldLayoutMkLst>
            <pc:docMk/>
            <pc:sldMasterMk cId="1801931499" sldId="2147483648"/>
            <pc:sldLayoutMk cId="2747982985" sldId="2147483653"/>
          </pc:sldLayoutMkLst>
        </pc:sldLayoutChg>
        <pc:sldLayoutChg chg="modTransition">
          <pc:chgData name="CAPORUSSO CHIARA AMALIA" userId="S::s1107315@studenti.univpm.it::9c83d7f4-cd05-49ec-bf6d-886bb4815178" providerId="AD" clId="Web-{82B24A91-09BD-829A-5299-CA3BA0103D77}" dt="2023-06-11T21:49:05.514" v="241"/>
          <pc:sldLayoutMkLst>
            <pc:docMk/>
            <pc:sldMasterMk cId="1801931499" sldId="2147483648"/>
            <pc:sldLayoutMk cId="331782546" sldId="2147483654"/>
          </pc:sldLayoutMkLst>
        </pc:sldLayoutChg>
        <pc:sldLayoutChg chg="modTransition">
          <pc:chgData name="CAPORUSSO CHIARA AMALIA" userId="S::s1107315@studenti.univpm.it::9c83d7f4-cd05-49ec-bf6d-886bb4815178" providerId="AD" clId="Web-{82B24A91-09BD-829A-5299-CA3BA0103D77}" dt="2023-06-11T21:49:05.514" v="241"/>
          <pc:sldLayoutMkLst>
            <pc:docMk/>
            <pc:sldMasterMk cId="1801931499" sldId="2147483648"/>
            <pc:sldLayoutMk cId="1894095149" sldId="2147483655"/>
          </pc:sldLayoutMkLst>
        </pc:sldLayoutChg>
        <pc:sldLayoutChg chg="modTransition">
          <pc:chgData name="CAPORUSSO CHIARA AMALIA" userId="S::s1107315@studenti.univpm.it::9c83d7f4-cd05-49ec-bf6d-886bb4815178" providerId="AD" clId="Web-{82B24A91-09BD-829A-5299-CA3BA0103D77}" dt="2023-06-11T21:49:05.514" v="241"/>
          <pc:sldLayoutMkLst>
            <pc:docMk/>
            <pc:sldMasterMk cId="1801931499" sldId="2147483648"/>
            <pc:sldLayoutMk cId="2365816325" sldId="2147483656"/>
          </pc:sldLayoutMkLst>
        </pc:sldLayoutChg>
        <pc:sldLayoutChg chg="modTransition">
          <pc:chgData name="CAPORUSSO CHIARA AMALIA" userId="S::s1107315@studenti.univpm.it::9c83d7f4-cd05-49ec-bf6d-886bb4815178" providerId="AD" clId="Web-{82B24A91-09BD-829A-5299-CA3BA0103D77}" dt="2023-06-11T21:49:05.514" v="241"/>
          <pc:sldLayoutMkLst>
            <pc:docMk/>
            <pc:sldMasterMk cId="1801931499" sldId="2147483648"/>
            <pc:sldLayoutMk cId="1688576698" sldId="2147483657"/>
          </pc:sldLayoutMkLst>
        </pc:sldLayoutChg>
        <pc:sldLayoutChg chg="modTransition">
          <pc:chgData name="CAPORUSSO CHIARA AMALIA" userId="S::s1107315@studenti.univpm.it::9c83d7f4-cd05-49ec-bf6d-886bb4815178" providerId="AD" clId="Web-{82B24A91-09BD-829A-5299-CA3BA0103D77}" dt="2023-06-11T21:49:05.514" v="241"/>
          <pc:sldLayoutMkLst>
            <pc:docMk/>
            <pc:sldMasterMk cId="1801931499" sldId="2147483648"/>
            <pc:sldLayoutMk cId="3424469029" sldId="2147483658"/>
          </pc:sldLayoutMkLst>
        </pc:sldLayoutChg>
        <pc:sldLayoutChg chg="modTransition">
          <pc:chgData name="CAPORUSSO CHIARA AMALIA" userId="S::s1107315@studenti.univpm.it::9c83d7f4-cd05-49ec-bf6d-886bb4815178" providerId="AD" clId="Web-{82B24A91-09BD-829A-5299-CA3BA0103D77}" dt="2023-06-11T21:49:05.514" v="241"/>
          <pc:sldLayoutMkLst>
            <pc:docMk/>
            <pc:sldMasterMk cId="1801931499" sldId="2147483648"/>
            <pc:sldLayoutMk cId="1026842362" sldId="2147483659"/>
          </pc:sldLayoutMkLst>
        </pc:sldLayoutChg>
      </pc:sldMasterChg>
    </pc:docChg>
  </pc:docChgLst>
  <pc:docChgLst>
    <pc:chgData name="CAPORUSSO CHIARA AMALIA" userId="S::s1107315@studenti.univpm.it::9c83d7f4-cd05-49ec-bf6d-886bb4815178" providerId="AD" clId="Web-{8F0F72AB-1416-6CFD-0A06-4187D8E533FC}"/>
    <pc:docChg chg="modSld">
      <pc:chgData name="CAPORUSSO CHIARA AMALIA" userId="S::s1107315@studenti.univpm.it::9c83d7f4-cd05-49ec-bf6d-886bb4815178" providerId="AD" clId="Web-{8F0F72AB-1416-6CFD-0A06-4187D8E533FC}" dt="2023-06-12T13:13:50.388" v="307"/>
      <pc:docMkLst>
        <pc:docMk/>
      </pc:docMkLst>
      <pc:sldChg chg="modSp">
        <pc:chgData name="CAPORUSSO CHIARA AMALIA" userId="S::s1107315@studenti.univpm.it::9c83d7f4-cd05-49ec-bf6d-886bb4815178" providerId="AD" clId="Web-{8F0F72AB-1416-6CFD-0A06-4187D8E533FC}" dt="2023-06-12T12:52:05.216" v="0" actId="1076"/>
        <pc:sldMkLst>
          <pc:docMk/>
          <pc:sldMk cId="2274012445" sldId="257"/>
        </pc:sldMkLst>
        <pc:spChg chg="mod">
          <ac:chgData name="CAPORUSSO CHIARA AMALIA" userId="S::s1107315@studenti.univpm.it::9c83d7f4-cd05-49ec-bf6d-886bb4815178" providerId="AD" clId="Web-{8F0F72AB-1416-6CFD-0A06-4187D8E533FC}" dt="2023-06-12T12:52:05.216" v="0" actId="1076"/>
          <ac:spMkLst>
            <pc:docMk/>
            <pc:sldMk cId="2274012445" sldId="257"/>
            <ac:spMk id="2" creationId="{3657090D-CB7A-844D-4672-356ADD61311F}"/>
          </ac:spMkLst>
        </pc:spChg>
      </pc:sldChg>
      <pc:sldChg chg="addSp delSp modSp mod setBg">
        <pc:chgData name="CAPORUSSO CHIARA AMALIA" userId="S::s1107315@studenti.univpm.it::9c83d7f4-cd05-49ec-bf6d-886bb4815178" providerId="AD" clId="Web-{8F0F72AB-1416-6CFD-0A06-4187D8E533FC}" dt="2023-06-12T13:11:43.885" v="256"/>
        <pc:sldMkLst>
          <pc:docMk/>
          <pc:sldMk cId="645215730" sldId="270"/>
        </pc:sldMkLst>
        <pc:spChg chg="del mod ord">
          <ac:chgData name="CAPORUSSO CHIARA AMALIA" userId="S::s1107315@studenti.univpm.it::9c83d7f4-cd05-49ec-bf6d-886bb4815178" providerId="AD" clId="Web-{8F0F72AB-1416-6CFD-0A06-4187D8E533FC}" dt="2023-06-12T12:57:48.521" v="23"/>
          <ac:spMkLst>
            <pc:docMk/>
            <pc:sldMk cId="645215730" sldId="270"/>
            <ac:spMk id="2" creationId="{2F088740-F076-650D-292A-9AF76A7660CE}"/>
          </ac:spMkLst>
        </pc:spChg>
        <pc:spChg chg="del">
          <ac:chgData name="CAPORUSSO CHIARA AMALIA" userId="S::s1107315@studenti.univpm.it::9c83d7f4-cd05-49ec-bf6d-886bb4815178" providerId="AD" clId="Web-{8F0F72AB-1416-6CFD-0A06-4187D8E533FC}" dt="2023-06-12T12:56:10.878" v="1"/>
          <ac:spMkLst>
            <pc:docMk/>
            <pc:sldMk cId="645215730" sldId="270"/>
            <ac:spMk id="3" creationId="{3FEE666B-43EC-9F99-ED3E-CA6BBCB82DE7}"/>
          </ac:spMkLst>
        </pc:spChg>
        <pc:spChg chg="mod ord">
          <ac:chgData name="CAPORUSSO CHIARA AMALIA" userId="S::s1107315@studenti.univpm.it::9c83d7f4-cd05-49ec-bf6d-886bb4815178" providerId="AD" clId="Web-{8F0F72AB-1416-6CFD-0A06-4187D8E533FC}" dt="2023-06-12T12:56:47.848" v="7"/>
          <ac:spMkLst>
            <pc:docMk/>
            <pc:sldMk cId="645215730" sldId="270"/>
            <ac:spMk id="5" creationId="{C4F174DD-38E8-88DB-5980-8E5DE9DA8B2B}"/>
          </ac:spMkLst>
        </pc:spChg>
        <pc:spChg chg="add mod">
          <ac:chgData name="CAPORUSSO CHIARA AMALIA" userId="S::s1107315@studenti.univpm.it::9c83d7f4-cd05-49ec-bf6d-886bb4815178" providerId="AD" clId="Web-{8F0F72AB-1416-6CFD-0A06-4187D8E533FC}" dt="2023-06-12T12:57:59.678" v="26" actId="1076"/>
          <ac:spMkLst>
            <pc:docMk/>
            <pc:sldMk cId="645215730" sldId="270"/>
            <ac:spMk id="8" creationId="{54A4B7D0-2C08-F8A2-235C-720BB6E312E4}"/>
          </ac:spMkLst>
        </pc:spChg>
        <pc:spChg chg="add del">
          <ac:chgData name="CAPORUSSO CHIARA AMALIA" userId="S::s1107315@studenti.univpm.it::9c83d7f4-cd05-49ec-bf6d-886bb4815178" providerId="AD" clId="Web-{8F0F72AB-1416-6CFD-0A06-4187D8E533FC}" dt="2023-06-12T12:56:47.848" v="6"/>
          <ac:spMkLst>
            <pc:docMk/>
            <pc:sldMk cId="645215730" sldId="270"/>
            <ac:spMk id="10" creationId="{EED0F0D1-4CF5-5E68-F4C0-2885AAE22129}"/>
          </ac:spMkLst>
        </pc:spChg>
        <pc:spChg chg="add">
          <ac:chgData name="CAPORUSSO CHIARA AMALIA" userId="S::s1107315@studenti.univpm.it::9c83d7f4-cd05-49ec-bf6d-886bb4815178" providerId="AD" clId="Web-{8F0F72AB-1416-6CFD-0A06-4187D8E533FC}" dt="2023-06-12T12:56:47.848" v="7"/>
          <ac:spMkLst>
            <pc:docMk/>
            <pc:sldMk cId="645215730" sldId="270"/>
            <ac:spMk id="11" creationId="{53F29798-D584-4792-9B62-3F5F5C36D619}"/>
          </ac:spMkLst>
        </pc:spChg>
        <pc:spChg chg="add del mod">
          <ac:chgData name="CAPORUSSO CHIARA AMALIA" userId="S::s1107315@studenti.univpm.it::9c83d7f4-cd05-49ec-bf6d-886bb4815178" providerId="AD" clId="Web-{8F0F72AB-1416-6CFD-0A06-4187D8E533FC}" dt="2023-06-12T12:57:55.225" v="25"/>
          <ac:spMkLst>
            <pc:docMk/>
            <pc:sldMk cId="645215730" sldId="270"/>
            <ac:spMk id="12" creationId="{7E2BD50D-2331-7CC3-752D-846EB47F9FB9}"/>
          </ac:spMkLst>
        </pc:spChg>
        <pc:spChg chg="add del">
          <ac:chgData name="CAPORUSSO CHIARA AMALIA" userId="S::s1107315@studenti.univpm.it::9c83d7f4-cd05-49ec-bf6d-886bb4815178" providerId="AD" clId="Web-{8F0F72AB-1416-6CFD-0A06-4187D8E533FC}" dt="2023-06-12T12:56:47.848" v="6"/>
          <ac:spMkLst>
            <pc:docMk/>
            <pc:sldMk cId="645215730" sldId="270"/>
            <ac:spMk id="13" creationId="{72D05657-94EE-4B2D-BC1B-A1D065063658}"/>
          </ac:spMkLst>
        </pc:spChg>
        <pc:spChg chg="add del">
          <ac:chgData name="CAPORUSSO CHIARA AMALIA" userId="S::s1107315@studenti.univpm.it::9c83d7f4-cd05-49ec-bf6d-886bb4815178" providerId="AD" clId="Web-{8F0F72AB-1416-6CFD-0A06-4187D8E533FC}" dt="2023-06-12T12:56:47.848" v="6"/>
          <ac:spMkLst>
            <pc:docMk/>
            <pc:sldMk cId="645215730" sldId="270"/>
            <ac:spMk id="15" creationId="{7586665A-47B3-4AEE-BC94-15D89FF706B3}"/>
          </ac:spMkLst>
        </pc:spChg>
        <pc:graphicFrameChg chg="add del mod">
          <ac:chgData name="CAPORUSSO CHIARA AMALIA" userId="S::s1107315@studenti.univpm.it::9c83d7f4-cd05-49ec-bf6d-886bb4815178" providerId="AD" clId="Web-{8F0F72AB-1416-6CFD-0A06-4187D8E533FC}" dt="2023-06-12T13:06:23.893" v="38"/>
          <ac:graphicFrameMkLst>
            <pc:docMk/>
            <pc:sldMk cId="645215730" sldId="270"/>
            <ac:graphicFrameMk id="14" creationId="{A5544B33-516B-B5D1-D99C-D8623E684C2F}"/>
          </ac:graphicFrameMkLst>
        </pc:graphicFrameChg>
        <pc:graphicFrameChg chg="add mod modGraphic">
          <ac:chgData name="CAPORUSSO CHIARA AMALIA" userId="S::s1107315@studenti.univpm.it::9c83d7f4-cd05-49ec-bf6d-886bb4815178" providerId="AD" clId="Web-{8F0F72AB-1416-6CFD-0A06-4187D8E533FC}" dt="2023-06-12T13:11:43.885" v="256"/>
          <ac:graphicFrameMkLst>
            <pc:docMk/>
            <pc:sldMk cId="645215730" sldId="270"/>
            <ac:graphicFrameMk id="16" creationId="{D49BD466-755C-686F-4384-E554A6BE5218}"/>
          </ac:graphicFrameMkLst>
        </pc:graphicFrameChg>
        <pc:picChg chg="add mod ord">
          <ac:chgData name="CAPORUSSO CHIARA AMALIA" userId="S::s1107315@studenti.univpm.it::9c83d7f4-cd05-49ec-bf6d-886bb4815178" providerId="AD" clId="Web-{8F0F72AB-1416-6CFD-0A06-4187D8E533FC}" dt="2023-06-12T13:06:10.174" v="33" actId="1076"/>
          <ac:picMkLst>
            <pc:docMk/>
            <pc:sldMk cId="645215730" sldId="270"/>
            <ac:picMk id="4" creationId="{5733A494-7465-03BF-BB0D-1D52B5204667}"/>
          </ac:picMkLst>
        </pc:picChg>
        <pc:picChg chg="add mod ord">
          <ac:chgData name="CAPORUSSO CHIARA AMALIA" userId="S::s1107315@studenti.univpm.it::9c83d7f4-cd05-49ec-bf6d-886bb4815178" providerId="AD" clId="Web-{8F0F72AB-1416-6CFD-0A06-4187D8E533FC}" dt="2023-06-12T13:06:11.033" v="34" actId="1076"/>
          <ac:picMkLst>
            <pc:docMk/>
            <pc:sldMk cId="645215730" sldId="270"/>
            <ac:picMk id="6" creationId="{9D34F357-79F8-C54F-4C24-A0FD97A2E878}"/>
          </ac:picMkLst>
        </pc:picChg>
      </pc:sldChg>
      <pc:sldChg chg="addSp delSp modSp">
        <pc:chgData name="CAPORUSSO CHIARA AMALIA" userId="S::s1107315@studenti.univpm.it::9c83d7f4-cd05-49ec-bf6d-886bb4815178" providerId="AD" clId="Web-{8F0F72AB-1416-6CFD-0A06-4187D8E533FC}" dt="2023-06-12T13:13:50.388" v="307"/>
        <pc:sldMkLst>
          <pc:docMk/>
          <pc:sldMk cId="4274283384" sldId="271"/>
        </pc:sldMkLst>
        <pc:spChg chg="del">
          <ac:chgData name="CAPORUSSO CHIARA AMALIA" userId="S::s1107315@studenti.univpm.it::9c83d7f4-cd05-49ec-bf6d-886bb4815178" providerId="AD" clId="Web-{8F0F72AB-1416-6CFD-0A06-4187D8E533FC}" dt="2023-06-12T13:11:57.276" v="257"/>
          <ac:spMkLst>
            <pc:docMk/>
            <pc:sldMk cId="4274283384" sldId="271"/>
            <ac:spMk id="2" creationId="{801B3D4C-AC60-9518-AD69-AE065A55F49C}"/>
          </ac:spMkLst>
        </pc:spChg>
        <pc:spChg chg="del">
          <ac:chgData name="CAPORUSSO CHIARA AMALIA" userId="S::s1107315@studenti.univpm.it::9c83d7f4-cd05-49ec-bf6d-886bb4815178" providerId="AD" clId="Web-{8F0F72AB-1416-6CFD-0A06-4187D8E533FC}" dt="2023-06-12T13:09:46.398" v="209"/>
          <ac:spMkLst>
            <pc:docMk/>
            <pc:sldMk cId="4274283384" sldId="271"/>
            <ac:spMk id="3" creationId="{22B76F7A-D3B0-6C7A-870C-482F6FE5129E}"/>
          </ac:spMkLst>
        </pc:spChg>
        <pc:spChg chg="ord">
          <ac:chgData name="CAPORUSSO CHIARA AMALIA" userId="S::s1107315@studenti.univpm.it::9c83d7f4-cd05-49ec-bf6d-886bb4815178" providerId="AD" clId="Web-{8F0F72AB-1416-6CFD-0A06-4187D8E533FC}" dt="2023-06-12T13:12:55.934" v="274"/>
          <ac:spMkLst>
            <pc:docMk/>
            <pc:sldMk cId="4274283384" sldId="271"/>
            <ac:spMk id="5" creationId="{1635B676-578A-AB1A-ACC5-3FA94D54A802}"/>
          </ac:spMkLst>
        </pc:spChg>
        <pc:spChg chg="add del mod">
          <ac:chgData name="CAPORUSSO CHIARA AMALIA" userId="S::s1107315@studenti.univpm.it::9c83d7f4-cd05-49ec-bf6d-886bb4815178" providerId="AD" clId="Web-{8F0F72AB-1416-6CFD-0A06-4187D8E533FC}" dt="2023-06-12T13:11:59.292" v="258"/>
          <ac:spMkLst>
            <pc:docMk/>
            <pc:sldMk cId="4274283384" sldId="271"/>
            <ac:spMk id="8" creationId="{D67FFEA2-E0FC-1786-EDCC-3E48E1553639}"/>
          </ac:spMkLst>
        </pc:spChg>
        <pc:spChg chg="add mod">
          <ac:chgData name="CAPORUSSO CHIARA AMALIA" userId="S::s1107315@studenti.univpm.it::9c83d7f4-cd05-49ec-bf6d-886bb4815178" providerId="AD" clId="Web-{8F0F72AB-1416-6CFD-0A06-4187D8E533FC}" dt="2023-06-12T13:12:07.761" v="265" actId="20577"/>
          <ac:spMkLst>
            <pc:docMk/>
            <pc:sldMk cId="4274283384" sldId="271"/>
            <ac:spMk id="10" creationId="{60FBAC5B-7790-D489-5B16-03373DB84346}"/>
          </ac:spMkLst>
        </pc:spChg>
        <pc:graphicFrameChg chg="add mod modGraphic">
          <ac:chgData name="CAPORUSSO CHIARA AMALIA" userId="S::s1107315@studenti.univpm.it::9c83d7f4-cd05-49ec-bf6d-886bb4815178" providerId="AD" clId="Web-{8F0F72AB-1416-6CFD-0A06-4187D8E533FC}" dt="2023-06-12T13:13:50.388" v="307"/>
          <ac:graphicFrameMkLst>
            <pc:docMk/>
            <pc:sldMk cId="4274283384" sldId="271"/>
            <ac:graphicFrameMk id="12" creationId="{D18962B2-54B7-A319-701D-0F63EFE9A2CD}"/>
          </ac:graphicFrameMkLst>
        </pc:graphicFrameChg>
        <pc:picChg chg="add mod ord">
          <ac:chgData name="CAPORUSSO CHIARA AMALIA" userId="S::s1107315@studenti.univpm.it::9c83d7f4-cd05-49ec-bf6d-886bb4815178" providerId="AD" clId="Web-{8F0F72AB-1416-6CFD-0A06-4187D8E533FC}" dt="2023-06-12T13:12:59.184" v="275"/>
          <ac:picMkLst>
            <pc:docMk/>
            <pc:sldMk cId="4274283384" sldId="271"/>
            <ac:picMk id="4" creationId="{3D85ECCE-8ED1-F91E-8DE3-1928D6DADA1F}"/>
          </ac:picMkLst>
        </pc:picChg>
        <pc:picChg chg="add mod">
          <ac:chgData name="CAPORUSSO CHIARA AMALIA" userId="S::s1107315@studenti.univpm.it::9c83d7f4-cd05-49ec-bf6d-886bb4815178" providerId="AD" clId="Web-{8F0F72AB-1416-6CFD-0A06-4187D8E533FC}" dt="2023-06-12T13:12:39.590" v="271" actId="1076"/>
          <ac:picMkLst>
            <pc:docMk/>
            <pc:sldMk cId="4274283384" sldId="271"/>
            <ac:picMk id="6" creationId="{9957CE71-9961-FCC0-2522-E978EB53E994}"/>
          </ac:picMkLst>
        </pc:picChg>
      </pc:sldChg>
    </pc:docChg>
  </pc:docChgLst>
  <pc:docChgLst>
    <pc:chgData name="CAPORUSSO CHIARA AMALIA" userId="S::s1107315@studenti.univpm.it::9c83d7f4-cd05-49ec-bf6d-886bb4815178" providerId="AD" clId="Web-{201846C5-5B04-E4A0-812C-D26120760B25}"/>
    <pc:docChg chg="delSld">
      <pc:chgData name="CAPORUSSO CHIARA AMALIA" userId="S::s1107315@studenti.univpm.it::9c83d7f4-cd05-49ec-bf6d-886bb4815178" providerId="AD" clId="Web-{201846C5-5B04-E4A0-812C-D26120760B25}" dt="2023-06-12T07:49:07.239" v="2"/>
      <pc:docMkLst>
        <pc:docMk/>
      </pc:docMkLst>
      <pc:sldChg chg="del">
        <pc:chgData name="CAPORUSSO CHIARA AMALIA" userId="S::s1107315@studenti.univpm.it::9c83d7f4-cd05-49ec-bf6d-886bb4815178" providerId="AD" clId="Web-{201846C5-5B04-E4A0-812C-D26120760B25}" dt="2023-06-12T07:49:07.239" v="2"/>
        <pc:sldMkLst>
          <pc:docMk/>
          <pc:sldMk cId="2454637859" sldId="275"/>
        </pc:sldMkLst>
      </pc:sldChg>
      <pc:sldChg chg="del">
        <pc:chgData name="CAPORUSSO CHIARA AMALIA" userId="S::s1107315@studenti.univpm.it::9c83d7f4-cd05-49ec-bf6d-886bb4815178" providerId="AD" clId="Web-{201846C5-5B04-E4A0-812C-D26120760B25}" dt="2023-06-12T07:49:04.895" v="0"/>
        <pc:sldMkLst>
          <pc:docMk/>
          <pc:sldMk cId="3830736031" sldId="276"/>
        </pc:sldMkLst>
      </pc:sldChg>
      <pc:sldChg chg="del">
        <pc:chgData name="CAPORUSSO CHIARA AMALIA" userId="S::s1107315@studenti.univpm.it::9c83d7f4-cd05-49ec-bf6d-886bb4815178" providerId="AD" clId="Web-{201846C5-5B04-E4A0-812C-D26120760B25}" dt="2023-06-12T07:49:06.301" v="1"/>
        <pc:sldMkLst>
          <pc:docMk/>
          <pc:sldMk cId="3025019839" sldId="277"/>
        </pc:sldMkLst>
      </pc:sldChg>
    </pc:docChg>
  </pc:docChgLst>
  <pc:docChgLst>
    <pc:chgData name="CAPORUSSO CHIARA AMALIA" userId="S::s1107315@studenti.univpm.it::9c83d7f4-cd05-49ec-bf6d-886bb4815178" providerId="AD" clId="Web-{43BE76A2-06C3-AA60-DAAC-72E27075C28F}"/>
    <pc:docChg chg="addSld modSld">
      <pc:chgData name="CAPORUSSO CHIARA AMALIA" userId="S::s1107315@studenti.univpm.it::9c83d7f4-cd05-49ec-bf6d-886bb4815178" providerId="AD" clId="Web-{43BE76A2-06C3-AA60-DAAC-72E27075C28F}" dt="2023-06-11T10:18:02.749" v="1001" actId="1076"/>
      <pc:docMkLst>
        <pc:docMk/>
      </pc:docMkLst>
      <pc:sldChg chg="modSp">
        <pc:chgData name="CAPORUSSO CHIARA AMALIA" userId="S::s1107315@studenti.univpm.it::9c83d7f4-cd05-49ec-bf6d-886bb4815178" providerId="AD" clId="Web-{43BE76A2-06C3-AA60-DAAC-72E27075C28F}" dt="2023-06-11T10:18:02.749" v="1001" actId="1076"/>
        <pc:sldMkLst>
          <pc:docMk/>
          <pc:sldMk cId="3962583941" sldId="256"/>
        </pc:sldMkLst>
        <pc:spChg chg="mod">
          <ac:chgData name="CAPORUSSO CHIARA AMALIA" userId="S::s1107315@studenti.univpm.it::9c83d7f4-cd05-49ec-bf6d-886bb4815178" providerId="AD" clId="Web-{43BE76A2-06C3-AA60-DAAC-72E27075C28F}" dt="2023-06-11T10:18:02.749" v="1001" actId="1076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CAPORUSSO CHIARA AMALIA" userId="S::s1107315@studenti.univpm.it::9c83d7f4-cd05-49ec-bf6d-886bb4815178" providerId="AD" clId="Web-{43BE76A2-06C3-AA60-DAAC-72E27075C28F}" dt="2023-06-11T10:17:55.545" v="999" actId="1076"/>
          <ac:spMkLst>
            <pc:docMk/>
            <pc:sldMk cId="3962583941" sldId="256"/>
            <ac:spMk id="3" creationId="{00000000-0000-0000-0000-000000000000}"/>
          </ac:spMkLst>
        </pc:spChg>
        <pc:spChg chg="mod">
          <ac:chgData name="CAPORUSSO CHIARA AMALIA" userId="S::s1107315@studenti.univpm.it::9c83d7f4-cd05-49ec-bf6d-886bb4815178" providerId="AD" clId="Web-{43BE76A2-06C3-AA60-DAAC-72E27075C28F}" dt="2023-06-11T10:17:58.967" v="1000" actId="1076"/>
          <ac:spMkLst>
            <pc:docMk/>
            <pc:sldMk cId="3962583941" sldId="256"/>
            <ac:spMk id="5" creationId="{D5C68C47-01CF-DA8C-820D-FF43737D2862}"/>
          </ac:spMkLst>
        </pc:spChg>
      </pc:sldChg>
      <pc:sldChg chg="addSp delSp modSp mod setBg addAnim delAnim setClrOvrMap">
        <pc:chgData name="CAPORUSSO CHIARA AMALIA" userId="S::s1107315@studenti.univpm.it::9c83d7f4-cd05-49ec-bf6d-886bb4815178" providerId="AD" clId="Web-{43BE76A2-06C3-AA60-DAAC-72E27075C28F}" dt="2023-06-11T10:03:02.771" v="755" actId="1076"/>
        <pc:sldMkLst>
          <pc:docMk/>
          <pc:sldMk cId="2274012445" sldId="257"/>
        </pc:sldMkLst>
        <pc:spChg chg="add del mod">
          <ac:chgData name="CAPORUSSO CHIARA AMALIA" userId="S::s1107315@studenti.univpm.it::9c83d7f4-cd05-49ec-bf6d-886bb4815178" providerId="AD" clId="Web-{43BE76A2-06C3-AA60-DAAC-72E27075C28F}" dt="2023-06-11T10:00:56.987" v="736"/>
          <ac:spMkLst>
            <pc:docMk/>
            <pc:sldMk cId="2274012445" sldId="257"/>
            <ac:spMk id="2" creationId="{F7E46E59-F86D-6EC2-2664-7CA4355DA972}"/>
          </ac:spMkLst>
        </pc:spChg>
        <pc:spChg chg="add del mod ord">
          <ac:chgData name="CAPORUSSO CHIARA AMALIA" userId="S::s1107315@studenti.univpm.it::9c83d7f4-cd05-49ec-bf6d-886bb4815178" providerId="AD" clId="Web-{43BE76A2-06C3-AA60-DAAC-72E27075C28F}" dt="2023-06-11T10:00:28.846" v="724"/>
          <ac:spMkLst>
            <pc:docMk/>
            <pc:sldMk cId="2274012445" sldId="257"/>
            <ac:spMk id="3" creationId="{F994E9F2-E455-34C1-3760-8E4348AA3B30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9:00.734" v="130"/>
          <ac:spMkLst>
            <pc:docMk/>
            <pc:sldMk cId="2274012445" sldId="257"/>
            <ac:spMk id="4" creationId="{CDB3FBC2-0939-40AE-9B47-B1B624B6FE1A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7:38:55.593" v="123"/>
          <ac:spMkLst>
            <pc:docMk/>
            <pc:sldMk cId="2274012445" sldId="257"/>
            <ac:spMk id="5" creationId="{97514DE4-9502-DC96-F12A-52FF860C07C5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7:38:53.187" v="114"/>
          <ac:spMkLst>
            <pc:docMk/>
            <pc:sldMk cId="2274012445" sldId="257"/>
            <ac:spMk id="7" creationId="{30A08D19-7AEA-84CE-DC9D-88A619976776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4:19.723" v="89"/>
          <ac:spMkLst>
            <pc:docMk/>
            <pc:sldMk cId="2274012445" sldId="257"/>
            <ac:spMk id="8" creationId="{907EF6B7-1338-4443-8C46-6A318D952DFD}"/>
          </ac:spMkLst>
        </pc:spChg>
        <pc:spChg chg="add mod">
          <ac:chgData name="CAPORUSSO CHIARA AMALIA" userId="S::s1107315@studenti.univpm.it::9c83d7f4-cd05-49ec-bf6d-886bb4815178" providerId="AD" clId="Web-{43BE76A2-06C3-AA60-DAAC-72E27075C28F}" dt="2023-06-11T10:03:02.771" v="755" actId="1076"/>
          <ac:spMkLst>
            <pc:docMk/>
            <pc:sldMk cId="2274012445" sldId="257"/>
            <ac:spMk id="9" creationId="{49C6FAB7-36CD-C7DF-0E2F-4D339C3FA8EA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4:19.723" v="89"/>
          <ac:spMkLst>
            <pc:docMk/>
            <pc:sldMk cId="2274012445" sldId="257"/>
            <ac:spMk id="10" creationId="{DAAE4CDD-124C-4DCF-9584-B6033B545DD5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10:01:01.503" v="738"/>
          <ac:spMkLst>
            <pc:docMk/>
            <pc:sldMk cId="2274012445" sldId="257"/>
            <ac:spMk id="11" creationId="{67FF21BC-377D-265A-EB3C-60B83521693F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4:19.723" v="89"/>
          <ac:spMkLst>
            <pc:docMk/>
            <pc:sldMk cId="2274012445" sldId="257"/>
            <ac:spMk id="12" creationId="{081E4A58-353D-44AE-B2FC-2A74E2E400F7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4:11.535" v="86"/>
          <ac:spMkLst>
            <pc:docMk/>
            <pc:sldMk cId="2274012445" sldId="257"/>
            <ac:spMk id="17" creationId="{C2554CA6-288E-4202-BC52-2E5A8F0C0AED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4:11.535" v="86"/>
          <ac:spMkLst>
            <pc:docMk/>
            <pc:sldMk cId="2274012445" sldId="257"/>
            <ac:spMk id="19" creationId="{B10BB131-AC8E-4A8E-A5D1-36260F720C3B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4:11.535" v="86"/>
          <ac:spMkLst>
            <pc:docMk/>
            <pc:sldMk cId="2274012445" sldId="257"/>
            <ac:spMk id="21" creationId="{5B7778FC-632E-4DCA-A7CB-0D7731CCF970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4:11.535" v="86"/>
          <ac:spMkLst>
            <pc:docMk/>
            <pc:sldMk cId="2274012445" sldId="257"/>
            <ac:spMk id="23" creationId="{FA23A907-97FB-4A8F-880A-DD77401C4296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4:19.723" v="88"/>
          <ac:spMkLst>
            <pc:docMk/>
            <pc:sldMk cId="2274012445" sldId="257"/>
            <ac:spMk id="25" creationId="{100EDD19-6802-4EC3-95CE-CFFAB042CFD6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4:19.723" v="88"/>
          <ac:spMkLst>
            <pc:docMk/>
            <pc:sldMk cId="2274012445" sldId="257"/>
            <ac:spMk id="26" creationId="{DB17E863-922E-4C26-BD64-E8FD41D28661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9:16.047" v="710"/>
          <ac:spMkLst>
            <pc:docMk/>
            <pc:sldMk cId="2274012445" sldId="257"/>
            <ac:spMk id="28" creationId="{C2554CA6-288E-4202-BC52-2E5A8F0C0AED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9:16.047" v="710"/>
          <ac:spMkLst>
            <pc:docMk/>
            <pc:sldMk cId="2274012445" sldId="257"/>
            <ac:spMk id="29" creationId="{B10BB131-AC8E-4A8E-A5D1-36260F720C3B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9:16.047" v="710"/>
          <ac:spMkLst>
            <pc:docMk/>
            <pc:sldMk cId="2274012445" sldId="257"/>
            <ac:spMk id="30" creationId="{5B7778FC-632E-4DCA-A7CB-0D7731CCF970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9:16.047" v="710"/>
          <ac:spMkLst>
            <pc:docMk/>
            <pc:sldMk cId="2274012445" sldId="257"/>
            <ac:spMk id="31" creationId="{FA23A907-97FB-4A8F-880A-DD77401C4296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9:16.047" v="709"/>
          <ac:spMkLst>
            <pc:docMk/>
            <pc:sldMk cId="2274012445" sldId="257"/>
            <ac:spMk id="34" creationId="{9B7AD9F6-8CE7-4299-8FC6-328F4DCD3FF9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9:16.047" v="709"/>
          <ac:spMkLst>
            <pc:docMk/>
            <pc:sldMk cId="2274012445" sldId="257"/>
            <ac:spMk id="35" creationId="{F49775AF-8896-43EE-92C6-83497D6DC56F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08:57.501" v="321"/>
          <ac:spMkLst>
            <pc:docMk/>
            <pc:sldMk cId="2274012445" sldId="257"/>
            <ac:spMk id="36" creationId="{9228552E-C8B1-4A80-8448-0787CE0FC704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9:02.781" v="132"/>
          <ac:spMkLst>
            <pc:docMk/>
            <pc:sldMk cId="2274012445" sldId="257"/>
            <ac:spMk id="37" creationId="{E91DC736-0EF8-4F87-9146-EBF1D2EE4D3D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09:52.534" v="341"/>
          <ac:spMkLst>
            <pc:docMk/>
            <pc:sldMk cId="2274012445" sldId="257"/>
            <ac:spMk id="38" creationId="{7E2BE7F7-CA89-4002-ACCE-A478AEA24F5E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9:02.781" v="132"/>
          <ac:spMkLst>
            <pc:docMk/>
            <pc:sldMk cId="2274012445" sldId="257"/>
            <ac:spMk id="39" creationId="{097CD68E-23E3-4007-8847-CD0944C4F7BE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09:52.534" v="341"/>
          <ac:spMkLst>
            <pc:docMk/>
            <pc:sldMk cId="2274012445" sldId="257"/>
            <ac:spMk id="40" creationId="{1A9F7B4E-B03D-4F64-BE33-00D074458D45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9:02.781" v="132"/>
          <ac:spMkLst>
            <pc:docMk/>
            <pc:sldMk cId="2274012445" sldId="257"/>
            <ac:spMk id="41" creationId="{AF2F604E-43BE-4DC3-B983-E071523364F8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9:28.626" v="716"/>
          <ac:spMkLst>
            <pc:docMk/>
            <pc:sldMk cId="2274012445" sldId="257"/>
            <ac:spMk id="42" creationId="{2B97F24A-32CE-4C1C-A50D-3016B394DCFB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9:02.781" v="132"/>
          <ac:spMkLst>
            <pc:docMk/>
            <pc:sldMk cId="2274012445" sldId="257"/>
            <ac:spMk id="43" creationId="{08C9B587-E65E-4B52-B37C-ABEBB6E87928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9:28.626" v="716"/>
          <ac:spMkLst>
            <pc:docMk/>
            <pc:sldMk cId="2274012445" sldId="257"/>
            <ac:spMk id="44" creationId="{6357EC4F-235E-4222-A36F-C7878ACE37F2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9:00.156" v="129"/>
          <ac:spMkLst>
            <pc:docMk/>
            <pc:sldMk cId="2274012445" sldId="257"/>
            <ac:spMk id="48" creationId="{362D44EE-C852-4460-B8B5-C4F2BC20510C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9:28.610" v="715"/>
          <ac:spMkLst>
            <pc:docMk/>
            <pc:sldMk cId="2274012445" sldId="257"/>
            <ac:spMk id="49" creationId="{9B7AD9F6-8CE7-4299-8FC6-328F4DCD3FF9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9:00.156" v="129"/>
          <ac:spMkLst>
            <pc:docMk/>
            <pc:sldMk cId="2274012445" sldId="257"/>
            <ac:spMk id="50" creationId="{658970D8-8D1D-4B5C-894B-E871CC86543D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9:28.610" v="715"/>
          <ac:spMkLst>
            <pc:docMk/>
            <pc:sldMk cId="2274012445" sldId="257"/>
            <ac:spMk id="51" creationId="{F49775AF-8896-43EE-92C6-83497D6DC56F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9:00.156" v="129"/>
          <ac:spMkLst>
            <pc:docMk/>
            <pc:sldMk cId="2274012445" sldId="257"/>
            <ac:spMk id="52" creationId="{F227E5B6-9132-43CA-B503-37A18562ADF2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10:00:28.846" v="724"/>
          <ac:spMkLst>
            <pc:docMk/>
            <pc:sldMk cId="2274012445" sldId="257"/>
            <ac:spMk id="53" creationId="{2C1BBA94-3F40-40AA-8BB9-E69E25E537C1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9:00.156" v="129"/>
          <ac:spMkLst>
            <pc:docMk/>
            <pc:sldMk cId="2274012445" sldId="257"/>
            <ac:spMk id="54" creationId="{03C2051E-A88D-48E5-BACF-AAED17892722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10:00:28.846" v="724"/>
          <ac:spMkLst>
            <pc:docMk/>
            <pc:sldMk cId="2274012445" sldId="257"/>
            <ac:spMk id="55" creationId="{169CC832-2974-4E8D-90ED-3E2941BA7336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9:00.156" v="129"/>
          <ac:spMkLst>
            <pc:docMk/>
            <pc:sldMk cId="2274012445" sldId="257"/>
            <ac:spMk id="56" creationId="{7821A508-2985-4905-874A-527429BAABFA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10:00:28.846" v="724"/>
          <ac:spMkLst>
            <pc:docMk/>
            <pc:sldMk cId="2274012445" sldId="257"/>
            <ac:spMk id="57" creationId="{55222F96-971A-4F90-B841-6BAB416C7AC1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9:00.156" v="129"/>
          <ac:spMkLst>
            <pc:docMk/>
            <pc:sldMk cId="2274012445" sldId="257"/>
            <ac:spMk id="58" creationId="{D2929CB1-0E3C-4B2D-ADC5-0154FB33BA44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10:00:28.846" v="724"/>
          <ac:spMkLst>
            <pc:docMk/>
            <pc:sldMk cId="2274012445" sldId="257"/>
            <ac:spMk id="59" creationId="{9A724DBA-D2D9-471E-8ED7-2015DDD950DF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7:39:00.156" v="129"/>
          <ac:spMkLst>
            <pc:docMk/>
            <pc:sldMk cId="2274012445" sldId="257"/>
            <ac:spMk id="60" creationId="{5F2F0C84-BE8C-4DC2-A6D3-30349A801D5C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10:00:28.846" v="724"/>
          <ac:spMkLst>
            <pc:docMk/>
            <pc:sldMk cId="2274012445" sldId="257"/>
            <ac:spMk id="61" creationId="{08980754-6F4B-43C9-B9BE-127B6BED6586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10:00:12.643" v="720"/>
          <ac:spMkLst>
            <pc:docMk/>
            <pc:sldMk cId="2274012445" sldId="257"/>
            <ac:spMk id="66" creationId="{7B831B6F-405A-4B47-B9BB-5CA88F285844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10:00:12.643" v="720"/>
          <ac:spMkLst>
            <pc:docMk/>
            <pc:sldMk cId="2274012445" sldId="257"/>
            <ac:spMk id="68" creationId="{953EE71A-6488-4203-A7C4-77102FD0DCCA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10:00:28.846" v="724"/>
          <ac:spMkLst>
            <pc:docMk/>
            <pc:sldMk cId="2274012445" sldId="257"/>
            <ac:spMk id="70" creationId="{9B7AD9F6-8CE7-4299-8FC6-328F4DCD3FF9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10:00:28.846" v="724"/>
          <ac:spMkLst>
            <pc:docMk/>
            <pc:sldMk cId="2274012445" sldId="257"/>
            <ac:spMk id="71" creationId="{3F9B0603-37C5-4312-AE4D-A3D015475403}"/>
          </ac:spMkLst>
        </pc:spChg>
        <pc:picChg chg="add mod ord">
          <ac:chgData name="CAPORUSSO CHIARA AMALIA" userId="S::s1107315@studenti.univpm.it::9c83d7f4-cd05-49ec-bf6d-886bb4815178" providerId="AD" clId="Web-{43BE76A2-06C3-AA60-DAAC-72E27075C28F}" dt="2023-06-11T09:59:40.501" v="718" actId="1076"/>
          <ac:picMkLst>
            <pc:docMk/>
            <pc:sldMk cId="2274012445" sldId="257"/>
            <ac:picMk id="4" creationId="{28CCAA6E-5156-977D-BF05-BB43D755486B}"/>
          </ac:picMkLst>
        </pc:picChg>
        <pc:picChg chg="add del mod ord">
          <ac:chgData name="CAPORUSSO CHIARA AMALIA" userId="S::s1107315@studenti.univpm.it::9c83d7f4-cd05-49ec-bf6d-886bb4815178" providerId="AD" clId="Web-{43BE76A2-06C3-AA60-DAAC-72E27075C28F}" dt="2023-06-11T09:12:37.601" v="350"/>
          <ac:picMkLst>
            <pc:docMk/>
            <pc:sldMk cId="2274012445" sldId="257"/>
            <ac:picMk id="5" creationId="{5ADB5D6C-3981-91D8-07A2-DF3368C75B80}"/>
          </ac:picMkLst>
        </pc:picChg>
        <pc:picChg chg="add del mod">
          <ac:chgData name="CAPORUSSO CHIARA AMALIA" userId="S::s1107315@studenti.univpm.it::9c83d7f4-cd05-49ec-bf6d-886bb4815178" providerId="AD" clId="Web-{43BE76A2-06C3-AA60-DAAC-72E27075C28F}" dt="2023-06-11T09:07:52.125" v="306"/>
          <ac:picMkLst>
            <pc:docMk/>
            <pc:sldMk cId="2274012445" sldId="257"/>
            <ac:picMk id="6" creationId="{4E12CDB8-B25B-C599-9D0B-C57B5A5BB30D}"/>
          </ac:picMkLst>
        </pc:picChg>
        <pc:picChg chg="add mod ord">
          <ac:chgData name="CAPORUSSO CHIARA AMALIA" userId="S::s1107315@studenti.univpm.it::9c83d7f4-cd05-49ec-bf6d-886bb4815178" providerId="AD" clId="Web-{43BE76A2-06C3-AA60-DAAC-72E27075C28F}" dt="2023-06-11T10:00:28.846" v="724"/>
          <ac:picMkLst>
            <pc:docMk/>
            <pc:sldMk cId="2274012445" sldId="257"/>
            <ac:picMk id="7" creationId="{38CD67F2-E23B-35E6-F2D7-1BCAA3BE9188}"/>
          </ac:picMkLst>
        </pc:picChg>
        <pc:picChg chg="add del mod ord">
          <ac:chgData name="CAPORUSSO CHIARA AMALIA" userId="S::s1107315@studenti.univpm.it::9c83d7f4-cd05-49ec-bf6d-886bb4815178" providerId="AD" clId="Web-{43BE76A2-06C3-AA60-DAAC-72E27075C28F}" dt="2023-06-11T07:39:02.781" v="132"/>
          <ac:picMkLst>
            <pc:docMk/>
            <pc:sldMk cId="2274012445" sldId="257"/>
            <ac:picMk id="33" creationId="{1291282D-16DE-84D6-E948-06C0D8075A27}"/>
          </ac:picMkLst>
        </pc:picChg>
      </pc:sldChg>
      <pc:sldChg chg="addSp delSp modSp new mod setBg addAnim delAnim">
        <pc:chgData name="CAPORUSSO CHIARA AMALIA" userId="S::s1107315@studenti.univpm.it::9c83d7f4-cd05-49ec-bf6d-886bb4815178" providerId="AD" clId="Web-{43BE76A2-06C3-AA60-DAAC-72E27075C28F}" dt="2023-06-11T10:03:48.648" v="760"/>
        <pc:sldMkLst>
          <pc:docMk/>
          <pc:sldMk cId="861373988" sldId="258"/>
        </pc:sldMkLst>
        <pc:spChg chg="del mod">
          <ac:chgData name="CAPORUSSO CHIARA AMALIA" userId="S::s1107315@studenti.univpm.it::9c83d7f4-cd05-49ec-bf6d-886bb4815178" providerId="AD" clId="Web-{43BE76A2-06C3-AA60-DAAC-72E27075C28F}" dt="2023-06-11T09:30:20.675" v="478"/>
          <ac:spMkLst>
            <pc:docMk/>
            <pc:sldMk cId="861373988" sldId="258"/>
            <ac:spMk id="2" creationId="{D1530BDD-9862-A62F-A149-A6FEA62F43B4}"/>
          </ac:spMkLst>
        </pc:spChg>
        <pc:spChg chg="del">
          <ac:chgData name="CAPORUSSO CHIARA AMALIA" userId="S::s1107315@studenti.univpm.it::9c83d7f4-cd05-49ec-bf6d-886bb4815178" providerId="AD" clId="Web-{43BE76A2-06C3-AA60-DAAC-72E27075C28F}" dt="2023-06-11T07:50:53.527" v="223"/>
          <ac:spMkLst>
            <pc:docMk/>
            <pc:sldMk cId="861373988" sldId="258"/>
            <ac:spMk id="3" creationId="{782789F2-8B48-2EC9-23FE-7FCF6081FF3F}"/>
          </ac:spMkLst>
        </pc:spChg>
        <pc:spChg chg="add mod">
          <ac:chgData name="CAPORUSSO CHIARA AMALIA" userId="S::s1107315@studenti.univpm.it::9c83d7f4-cd05-49ec-bf6d-886bb4815178" providerId="AD" clId="Web-{43BE76A2-06C3-AA60-DAAC-72E27075C28F}" dt="2023-06-11T10:01:59.661" v="748"/>
          <ac:spMkLst>
            <pc:docMk/>
            <pc:sldMk cId="861373988" sldId="258"/>
            <ac:spMk id="3" creationId="{F6AB0312-3C57-DA2B-8363-A13903837F73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7:51:09.825" v="231"/>
          <ac:spMkLst>
            <pc:docMk/>
            <pc:sldMk cId="861373988" sldId="258"/>
            <ac:spMk id="4" creationId="{2B0DA7B2-3B16-11C1-9D3A-174C8F4F1A3E}"/>
          </ac:spMkLst>
        </pc:spChg>
        <pc:spChg chg="add mod">
          <ac:chgData name="CAPORUSSO CHIARA AMALIA" userId="S::s1107315@studenti.univpm.it::9c83d7f4-cd05-49ec-bf6d-886bb4815178" providerId="AD" clId="Web-{43BE76A2-06C3-AA60-DAAC-72E27075C28F}" dt="2023-06-11T10:02:05.020" v="749"/>
          <ac:spMkLst>
            <pc:docMk/>
            <pc:sldMk cId="861373988" sldId="258"/>
            <ac:spMk id="4" creationId="{E9634044-BCFF-4FC3-57F3-4147DC3C0C88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9:00:54.829" v="286"/>
          <ac:spMkLst>
            <pc:docMk/>
            <pc:sldMk cId="861373988" sldId="258"/>
            <ac:spMk id="5" creationId="{2AEC6FC0-1FCB-ABE6-CBCB-80A17119EEB2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7:51:09.825" v="230"/>
          <ac:spMkLst>
            <pc:docMk/>
            <pc:sldMk cId="861373988" sldId="258"/>
            <ac:spMk id="5" creationId="{30C94A03-3ACE-3553-9657-AD4BF8D14A2F}"/>
          </ac:spMkLst>
        </pc:spChg>
        <pc:spChg chg="add mod">
          <ac:chgData name="CAPORUSSO CHIARA AMALIA" userId="S::s1107315@studenti.univpm.it::9c83d7f4-cd05-49ec-bf6d-886bb4815178" providerId="AD" clId="Web-{43BE76A2-06C3-AA60-DAAC-72E27075C28F}" dt="2023-06-11T10:02:06.239" v="750"/>
          <ac:spMkLst>
            <pc:docMk/>
            <pc:sldMk cId="861373988" sldId="258"/>
            <ac:spMk id="6" creationId="{0BFFB731-20D0-5152-F331-5898500A23CF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7:51:09.825" v="229"/>
          <ac:spMkLst>
            <pc:docMk/>
            <pc:sldMk cId="861373988" sldId="258"/>
            <ac:spMk id="6" creationId="{FD5C6010-77C7-FA82-2B69-B2A3F1A26621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7:51:09.825" v="228"/>
          <ac:spMkLst>
            <pc:docMk/>
            <pc:sldMk cId="861373988" sldId="258"/>
            <ac:spMk id="7" creationId="{62888453-4F4B-252C-BB92-7DA8BB04299C}"/>
          </ac:spMkLst>
        </pc:spChg>
        <pc:spChg chg="add mod">
          <ac:chgData name="CAPORUSSO CHIARA AMALIA" userId="S::s1107315@studenti.univpm.it::9c83d7f4-cd05-49ec-bf6d-886bb4815178" providerId="AD" clId="Web-{43BE76A2-06C3-AA60-DAAC-72E27075C28F}" dt="2023-06-11T10:01:54.629" v="747"/>
          <ac:spMkLst>
            <pc:docMk/>
            <pc:sldMk cId="861373988" sldId="258"/>
            <ac:spMk id="8" creationId="{DF47685D-F4A9-0EB9-0F99-EE8553377BFD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9:00:10.297" v="269"/>
          <ac:spMkLst>
            <pc:docMk/>
            <pc:sldMk cId="861373988" sldId="258"/>
            <ac:spMk id="9" creationId="{D02E650F-E01E-2B45-427C-2DB8F0C42578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9:00:23.250" v="278"/>
          <ac:spMkLst>
            <pc:docMk/>
            <pc:sldMk cId="861373988" sldId="258"/>
            <ac:spMk id="10" creationId="{D7A20654-E1A5-0B28-812C-90D289EF1DBF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9:00:57.048" v="287"/>
          <ac:spMkLst>
            <pc:docMk/>
            <pc:sldMk cId="861373988" sldId="258"/>
            <ac:spMk id="11" creationId="{961236AC-0FBC-66D6-4400-9E5B1E00EB28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9:15:02.699" v="365"/>
          <ac:spMkLst>
            <pc:docMk/>
            <pc:sldMk cId="861373988" sldId="258"/>
            <ac:spMk id="27" creationId="{656A8C58-10CA-1521-08D7-8DB706270685}"/>
          </ac:spMkLst>
        </pc:spChg>
        <pc:spChg chg="add mod">
          <ac:chgData name="CAPORUSSO CHIARA AMALIA" userId="S::s1107315@studenti.univpm.it::9c83d7f4-cd05-49ec-bf6d-886bb4815178" providerId="AD" clId="Web-{43BE76A2-06C3-AA60-DAAC-72E27075C28F}" dt="2023-06-11T10:02:17.974" v="752"/>
          <ac:spMkLst>
            <pc:docMk/>
            <pc:sldMk cId="861373988" sldId="258"/>
            <ac:spMk id="28" creationId="{5725E550-45E5-DC6A-AF6D-977325E09283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9:16:00.575" v="374"/>
          <ac:spMkLst>
            <pc:docMk/>
            <pc:sldMk cId="861373988" sldId="258"/>
            <ac:spMk id="29" creationId="{1F39C565-0708-2924-FE29-D6A732B7E790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9:16:36.404" v="377"/>
          <ac:spMkLst>
            <pc:docMk/>
            <pc:sldMk cId="861373988" sldId="258"/>
            <ac:spMk id="30" creationId="{3B43518B-F998-80DB-EE66-EC1D37B23797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9:20:43.894" v="419"/>
          <ac:spMkLst>
            <pc:docMk/>
            <pc:sldMk cId="861373988" sldId="258"/>
            <ac:spMk id="31" creationId="{7E79AE71-BBA7-603F-84AC-5AD0FB28A282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9:18:13.125" v="397"/>
          <ac:spMkLst>
            <pc:docMk/>
            <pc:sldMk cId="861373988" sldId="258"/>
            <ac:spMk id="32" creationId="{54072C93-9F06-686E-5DDA-D4E23783B3A4}"/>
          </ac:spMkLst>
        </pc:spChg>
        <pc:spChg chg="add mod">
          <ac:chgData name="CAPORUSSO CHIARA AMALIA" userId="S::s1107315@studenti.univpm.it::9c83d7f4-cd05-49ec-bf6d-886bb4815178" providerId="AD" clId="Web-{43BE76A2-06C3-AA60-DAAC-72E27075C28F}" dt="2023-06-11T10:02:20.302" v="753"/>
          <ac:spMkLst>
            <pc:docMk/>
            <pc:sldMk cId="861373988" sldId="258"/>
            <ac:spMk id="33" creationId="{BAEA02FA-9589-7720-7B7A-A6862882F6BB}"/>
          </ac:spMkLst>
        </pc:spChg>
        <pc:spChg chg="add mod">
          <ac:chgData name="CAPORUSSO CHIARA AMALIA" userId="S::s1107315@studenti.univpm.it::9c83d7f4-cd05-49ec-bf6d-886bb4815178" providerId="AD" clId="Web-{43BE76A2-06C3-AA60-DAAC-72E27075C28F}" dt="2023-06-11T10:02:11.255" v="751"/>
          <ac:spMkLst>
            <pc:docMk/>
            <pc:sldMk cId="861373988" sldId="258"/>
            <ac:spMk id="34" creationId="{D70F291A-6B4E-79F2-04F8-726290D473DE}"/>
          </ac:spMkLst>
        </pc:spChg>
        <pc:spChg chg="add mod">
          <ac:chgData name="CAPORUSSO CHIARA AMALIA" userId="S::s1107315@studenti.univpm.it::9c83d7f4-cd05-49ec-bf6d-886bb4815178" providerId="AD" clId="Web-{43BE76A2-06C3-AA60-DAAC-72E27075C28F}" dt="2023-06-11T09:30:38.081" v="482" actId="20577"/>
          <ac:spMkLst>
            <pc:docMk/>
            <pc:sldMk cId="861373988" sldId="258"/>
            <ac:spMk id="37" creationId="{E66F993D-8A4B-1FA4-972F-57F5DE267996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9:30:24.628" v="479"/>
          <ac:spMkLst>
            <pc:docMk/>
            <pc:sldMk cId="861373988" sldId="258"/>
            <ac:spMk id="39" creationId="{6AA33AB7-50C0-8C84-C600-021FCD827806}"/>
          </ac:spMkLst>
        </pc:spChg>
        <pc:graphicFrameChg chg="add del mod modGraphic">
          <ac:chgData name="CAPORUSSO CHIARA AMALIA" userId="S::s1107315@studenti.univpm.it::9c83d7f4-cd05-49ec-bf6d-886bb4815178" providerId="AD" clId="Web-{43BE76A2-06C3-AA60-DAAC-72E27075C28F}" dt="2023-06-11T09:12:33.070" v="348"/>
          <ac:graphicFrameMkLst>
            <pc:docMk/>
            <pc:sldMk cId="861373988" sldId="258"/>
            <ac:graphicFrameMk id="7" creationId="{BB9C4248-0C0D-CAEE-D984-4C33F83B21EC}"/>
          </ac:graphicFrameMkLst>
        </pc:graphicFrameChg>
        <pc:graphicFrameChg chg="add del mod modGraphic">
          <ac:chgData name="CAPORUSSO CHIARA AMALIA" userId="S::s1107315@studenti.univpm.it::9c83d7f4-cd05-49ec-bf6d-886bb4815178" providerId="AD" clId="Web-{43BE76A2-06C3-AA60-DAAC-72E27075C28F}" dt="2023-06-11T09:13:41.025" v="354"/>
          <ac:graphicFrameMkLst>
            <pc:docMk/>
            <pc:sldMk cId="861373988" sldId="258"/>
            <ac:graphicFrameMk id="19" creationId="{C385F613-4128-3958-DED2-0BA171765D6B}"/>
          </ac:graphicFrameMkLst>
        </pc:graphicFrameChg>
        <pc:picChg chg="add del mod">
          <ac:chgData name="CAPORUSSO CHIARA AMALIA" userId="S::s1107315@studenti.univpm.it::9c83d7f4-cd05-49ec-bf6d-886bb4815178" providerId="AD" clId="Web-{43BE76A2-06C3-AA60-DAAC-72E27075C28F}" dt="2023-06-11T09:24:00.711" v="430"/>
          <ac:picMkLst>
            <pc:docMk/>
            <pc:sldMk cId="861373988" sldId="258"/>
            <ac:picMk id="35" creationId="{962A582E-BDCD-F74C-EDBB-BCCCEEB930CD}"/>
          </ac:picMkLst>
        </pc:picChg>
        <pc:cxnChg chg="add del mod">
          <ac:chgData name="CAPORUSSO CHIARA AMALIA" userId="S::s1107315@studenti.univpm.it::9c83d7f4-cd05-49ec-bf6d-886bb4815178" providerId="AD" clId="Web-{43BE76A2-06C3-AA60-DAAC-72E27075C28F}" dt="2023-06-11T09:14:36.854" v="360"/>
          <ac:cxnSpMkLst>
            <pc:docMk/>
            <pc:sldMk cId="861373988" sldId="258"/>
            <ac:cxnSpMk id="26" creationId="{A55B26AC-D632-6357-7C65-83417A0B8C06}"/>
          </ac:cxnSpMkLst>
        </pc:cxnChg>
      </pc:sldChg>
      <pc:sldChg chg="addSp delSp modSp new mod setBg">
        <pc:chgData name="CAPORUSSO CHIARA AMALIA" userId="S::s1107315@studenti.univpm.it::9c83d7f4-cd05-49ec-bf6d-886bb4815178" providerId="AD" clId="Web-{43BE76A2-06C3-AA60-DAAC-72E27075C28F}" dt="2023-06-11T10:09:24.987" v="853"/>
        <pc:sldMkLst>
          <pc:docMk/>
          <pc:sldMk cId="467122520" sldId="259"/>
        </pc:sldMkLst>
        <pc:spChg chg="mod">
          <ac:chgData name="CAPORUSSO CHIARA AMALIA" userId="S::s1107315@studenti.univpm.it::9c83d7f4-cd05-49ec-bf6d-886bb4815178" providerId="AD" clId="Web-{43BE76A2-06C3-AA60-DAAC-72E27075C28F}" dt="2023-06-11T10:08:24.985" v="789" actId="1076"/>
          <ac:spMkLst>
            <pc:docMk/>
            <pc:sldMk cId="467122520" sldId="259"/>
            <ac:spMk id="2" creationId="{DC8F11D0-9CCF-3368-806A-0D383BEB80BB}"/>
          </ac:spMkLst>
        </pc:spChg>
        <pc:spChg chg="del">
          <ac:chgData name="CAPORUSSO CHIARA AMALIA" userId="S::s1107315@studenti.univpm.it::9c83d7f4-cd05-49ec-bf6d-886bb4815178" providerId="AD" clId="Web-{43BE76A2-06C3-AA60-DAAC-72E27075C28F}" dt="2023-06-11T09:28:50.032" v="446"/>
          <ac:spMkLst>
            <pc:docMk/>
            <pc:sldMk cId="467122520" sldId="259"/>
            <ac:spMk id="3" creationId="{D98B1357-9D07-DA70-D3A8-47B65EDDBC68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30:02.940" v="456"/>
          <ac:spMkLst>
            <pc:docMk/>
            <pc:sldMk cId="467122520" sldId="259"/>
            <ac:spMk id="5" creationId="{A87AA83B-E62C-CD19-9686-0E7BF6C4DF96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10:09:24.987" v="853"/>
          <ac:spMkLst>
            <pc:docMk/>
            <pc:sldMk cId="467122520" sldId="259"/>
            <ac:spMk id="6" creationId="{C08E267F-F416-CFAD-D7D9-CEBFD6955455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29:27.111" v="449"/>
          <ac:spMkLst>
            <pc:docMk/>
            <pc:sldMk cId="467122520" sldId="259"/>
            <ac:spMk id="10" creationId="{A3363022-C969-41E9-8EB2-E4C94908C1FA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29:27.111" v="449"/>
          <ac:spMkLst>
            <pc:docMk/>
            <pc:sldMk cId="467122520" sldId="259"/>
            <ac:spMk id="12" creationId="{8D1AD6B3-BE88-4CEB-BA17-790657CC4729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29:27.111" v="449"/>
          <ac:spMkLst>
            <pc:docMk/>
            <pc:sldMk cId="467122520" sldId="259"/>
            <ac:spMk id="22" creationId="{A3363022-C969-41E9-8EB2-E4C94908C1FA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29:27.111" v="449"/>
          <ac:spMkLst>
            <pc:docMk/>
            <pc:sldMk cId="467122520" sldId="259"/>
            <ac:spMk id="24" creationId="{8D1AD6B3-BE88-4CEB-BA17-790657CC4729}"/>
          </ac:spMkLst>
        </pc:spChg>
        <pc:grpChg chg="add del">
          <ac:chgData name="CAPORUSSO CHIARA AMALIA" userId="S::s1107315@studenti.univpm.it::9c83d7f4-cd05-49ec-bf6d-886bb4815178" providerId="AD" clId="Web-{43BE76A2-06C3-AA60-DAAC-72E27075C28F}" dt="2023-06-11T09:29:27.111" v="449"/>
          <ac:grpSpMkLst>
            <pc:docMk/>
            <pc:sldMk cId="467122520" sldId="259"/>
            <ac:grpSpMk id="14" creationId="{89D1390B-7E13-4B4F-9CB2-391063412E54}"/>
          </ac:grpSpMkLst>
        </pc:grpChg>
        <pc:grpChg chg="add del">
          <ac:chgData name="CAPORUSSO CHIARA AMALIA" userId="S::s1107315@studenti.univpm.it::9c83d7f4-cd05-49ec-bf6d-886bb4815178" providerId="AD" clId="Web-{43BE76A2-06C3-AA60-DAAC-72E27075C28F}" dt="2023-06-11T09:29:27.111" v="449"/>
          <ac:grpSpMkLst>
            <pc:docMk/>
            <pc:sldMk cId="467122520" sldId="259"/>
            <ac:grpSpMk id="26" creationId="{89D1390B-7E13-4B4F-9CB2-391063412E54}"/>
          </ac:grpSpMkLst>
        </pc:grpChg>
        <pc:picChg chg="add mod">
          <ac:chgData name="CAPORUSSO CHIARA AMALIA" userId="S::s1107315@studenti.univpm.it::9c83d7f4-cd05-49ec-bf6d-886bb4815178" providerId="AD" clId="Web-{43BE76A2-06C3-AA60-DAAC-72E27075C28F}" dt="2023-06-11T10:02:28.646" v="754"/>
          <ac:picMkLst>
            <pc:docMk/>
            <pc:sldMk cId="467122520" sldId="259"/>
            <ac:picMk id="7" creationId="{ABFD5BE3-1ED3-2F97-44B7-15323BA41200}"/>
          </ac:picMkLst>
        </pc:picChg>
      </pc:sldChg>
      <pc:sldChg chg="addSp delSp modSp new mod setBg">
        <pc:chgData name="CAPORUSSO CHIARA AMALIA" userId="S::s1107315@studenti.univpm.it::9c83d7f4-cd05-49ec-bf6d-886bb4815178" providerId="AD" clId="Web-{43BE76A2-06C3-AA60-DAAC-72E27075C28F}" dt="2023-06-11T10:08:11.219" v="786" actId="1076"/>
        <pc:sldMkLst>
          <pc:docMk/>
          <pc:sldMk cId="1008495894" sldId="260"/>
        </pc:sldMkLst>
        <pc:spChg chg="del mod">
          <ac:chgData name="CAPORUSSO CHIARA AMALIA" userId="S::s1107315@studenti.univpm.it::9c83d7f4-cd05-49ec-bf6d-886bb4815178" providerId="AD" clId="Web-{43BE76A2-06C3-AA60-DAAC-72E27075C28F}" dt="2023-06-11T09:37:27.141" v="554"/>
          <ac:spMkLst>
            <pc:docMk/>
            <pc:sldMk cId="1008495894" sldId="260"/>
            <ac:spMk id="2" creationId="{8A966907-3967-8207-3A2B-8DD44FE683C1}"/>
          </ac:spMkLst>
        </pc:spChg>
        <pc:spChg chg="del">
          <ac:chgData name="CAPORUSSO CHIARA AMALIA" userId="S::s1107315@studenti.univpm.it::9c83d7f4-cd05-49ec-bf6d-886bb4815178" providerId="AD" clId="Web-{43BE76A2-06C3-AA60-DAAC-72E27075C28F}" dt="2023-06-11T09:35:35.201" v="518"/>
          <ac:spMkLst>
            <pc:docMk/>
            <pc:sldMk cId="1008495894" sldId="260"/>
            <ac:spMk id="3" creationId="{73472128-350F-66AD-FBB1-0010007372C3}"/>
          </ac:spMkLst>
        </pc:spChg>
        <pc:spChg chg="add mod">
          <ac:chgData name="CAPORUSSO CHIARA AMALIA" userId="S::s1107315@studenti.univpm.it::9c83d7f4-cd05-49ec-bf6d-886bb4815178" providerId="AD" clId="Web-{43BE76A2-06C3-AA60-DAAC-72E27075C28F}" dt="2023-06-11T10:08:11.219" v="786" actId="1076"/>
          <ac:spMkLst>
            <pc:docMk/>
            <pc:sldMk cId="1008495894" sldId="260"/>
            <ac:spMk id="6" creationId="{CE130133-5070-F6B8-6645-68F67B558489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09:36:14.921" v="528"/>
          <ac:spMkLst>
            <pc:docMk/>
            <pc:sldMk cId="1008495894" sldId="260"/>
            <ac:spMk id="8" creationId="{9917EE25-27CB-BA8C-A958-35B4E2201CE1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9:37:29.719" v="555"/>
          <ac:spMkLst>
            <pc:docMk/>
            <pc:sldMk cId="1008495894" sldId="260"/>
            <ac:spMk id="9" creationId="{3C8B615D-1387-6D57-512B-17B616E76489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09:36:14.921" v="528"/>
          <ac:spMkLst>
            <pc:docMk/>
            <pc:sldMk cId="1008495894" sldId="260"/>
            <ac:spMk id="11" creationId="{1CD81A2A-6ED4-4EF4-A14C-912D31E14800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09:36:14.921" v="528"/>
          <ac:spMkLst>
            <pc:docMk/>
            <pc:sldMk cId="1008495894" sldId="260"/>
            <ac:spMk id="13" creationId="{1661932C-CA15-4E17-B115-FAE7CBEE4789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09:36:14.921" v="528"/>
          <ac:spMkLst>
            <pc:docMk/>
            <pc:sldMk cId="1008495894" sldId="260"/>
            <ac:spMk id="15" creationId="{8590ADD5-9383-4D3D-9047-3DA2593CCB5D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09:36:14.921" v="528"/>
          <ac:spMkLst>
            <pc:docMk/>
            <pc:sldMk cId="1008495894" sldId="260"/>
            <ac:spMk id="17" creationId="{DABE3E45-88CF-45D8-8D40-C773324D93F6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09:36:14.921" v="528"/>
          <ac:spMkLst>
            <pc:docMk/>
            <pc:sldMk cId="1008495894" sldId="260"/>
            <ac:spMk id="21" creationId="{B91ECDA9-56DC-4270-8F33-01C5637B8CEB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09:36:14.921" v="528"/>
          <ac:spMkLst>
            <pc:docMk/>
            <pc:sldMk cId="1008495894" sldId="260"/>
            <ac:spMk id="23" creationId="{75F47824-961D-465D-84F9-EAE11BC6173B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09:36:14.921" v="528"/>
          <ac:spMkLst>
            <pc:docMk/>
            <pc:sldMk cId="1008495894" sldId="260"/>
            <ac:spMk id="25" creationId="{FEC9DA3E-C1D7-472D-B7C0-F71AE41FBA23}"/>
          </ac:spMkLst>
        </pc:spChg>
        <pc:picChg chg="add mod ord">
          <ac:chgData name="CAPORUSSO CHIARA AMALIA" userId="S::s1107315@studenti.univpm.it::9c83d7f4-cd05-49ec-bf6d-886bb4815178" providerId="AD" clId="Web-{43BE76A2-06C3-AA60-DAAC-72E27075C28F}" dt="2023-06-11T09:36:14.921" v="528"/>
          <ac:picMkLst>
            <pc:docMk/>
            <pc:sldMk cId="1008495894" sldId="260"/>
            <ac:picMk id="4" creationId="{D7C50609-44DD-43E4-DF49-0BEAE28D53C6}"/>
          </ac:picMkLst>
        </pc:picChg>
        <pc:cxnChg chg="add">
          <ac:chgData name="CAPORUSSO CHIARA AMALIA" userId="S::s1107315@studenti.univpm.it::9c83d7f4-cd05-49ec-bf6d-886bb4815178" providerId="AD" clId="Web-{43BE76A2-06C3-AA60-DAAC-72E27075C28F}" dt="2023-06-11T09:36:14.921" v="528"/>
          <ac:cxnSpMkLst>
            <pc:docMk/>
            <pc:sldMk cId="1008495894" sldId="260"/>
            <ac:cxnSpMk id="19" creationId="{49CD1692-827B-4C8D-B4A1-134FD04CF45C}"/>
          </ac:cxnSpMkLst>
        </pc:cxnChg>
      </pc:sldChg>
      <pc:sldChg chg="addSp delSp modSp new mod setBg">
        <pc:chgData name="CAPORUSSO CHIARA AMALIA" userId="S::s1107315@studenti.univpm.it::9c83d7f4-cd05-49ec-bf6d-886bb4815178" providerId="AD" clId="Web-{43BE76A2-06C3-AA60-DAAC-72E27075C28F}" dt="2023-06-11T09:41:24.398" v="603" actId="1076"/>
        <pc:sldMkLst>
          <pc:docMk/>
          <pc:sldMk cId="1231490868" sldId="261"/>
        </pc:sldMkLst>
        <pc:spChg chg="del mod ord">
          <ac:chgData name="CAPORUSSO CHIARA AMALIA" userId="S::s1107315@studenti.univpm.it::9c83d7f4-cd05-49ec-bf6d-886bb4815178" providerId="AD" clId="Web-{43BE76A2-06C3-AA60-DAAC-72E27075C28F}" dt="2023-06-11T09:41:16.319" v="601"/>
          <ac:spMkLst>
            <pc:docMk/>
            <pc:sldMk cId="1231490868" sldId="261"/>
            <ac:spMk id="2" creationId="{9B0431BC-7231-46E6-FECF-759CAECCBE55}"/>
          </ac:spMkLst>
        </pc:spChg>
        <pc:spChg chg="del">
          <ac:chgData name="CAPORUSSO CHIARA AMALIA" userId="S::s1107315@studenti.univpm.it::9c83d7f4-cd05-49ec-bf6d-886bb4815178" providerId="AD" clId="Web-{43BE76A2-06C3-AA60-DAAC-72E27075C28F}" dt="2023-06-11T09:39:16.645" v="571"/>
          <ac:spMkLst>
            <pc:docMk/>
            <pc:sldMk cId="1231490868" sldId="261"/>
            <ac:spMk id="3" creationId="{332BD219-C485-3966-4518-66B1B8F7D1D0}"/>
          </ac:spMkLst>
        </pc:spChg>
        <pc:spChg chg="add mod">
          <ac:chgData name="CAPORUSSO CHIARA AMALIA" userId="S::s1107315@studenti.univpm.it::9c83d7f4-cd05-49ec-bf6d-886bb4815178" providerId="AD" clId="Web-{43BE76A2-06C3-AA60-DAAC-72E27075C28F}" dt="2023-06-11T09:41:24.398" v="603" actId="1076"/>
          <ac:spMkLst>
            <pc:docMk/>
            <pc:sldMk cId="1231490868" sldId="261"/>
            <ac:spMk id="5" creationId="{B9E3576A-AF1C-2256-F7CD-BE6D9D6A5880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9:41:18.538" v="602"/>
          <ac:spMkLst>
            <pc:docMk/>
            <pc:sldMk cId="1231490868" sldId="261"/>
            <ac:spMk id="7" creationId="{CE7DC4EE-1CD8-8239-F6E4-5700EF41CF51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39:55.817" v="573"/>
          <ac:spMkLst>
            <pc:docMk/>
            <pc:sldMk cId="1231490868" sldId="261"/>
            <ac:spMk id="8" creationId="{A87B4763-CAB0-C602-7496-B36B7E893BE8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06.880" v="577"/>
          <ac:spMkLst>
            <pc:docMk/>
            <pc:sldMk cId="1231490868" sldId="261"/>
            <ac:spMk id="9" creationId="{B9D7E975-9161-4F2D-AC53-69E1912F6B5D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39:55.817" v="573"/>
          <ac:spMkLst>
            <pc:docMk/>
            <pc:sldMk cId="1231490868" sldId="261"/>
            <ac:spMk id="11" creationId="{2B97F24A-32CE-4C1C-A50D-3016B394DCFB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39:55.817" v="573"/>
          <ac:spMkLst>
            <pc:docMk/>
            <pc:sldMk cId="1231490868" sldId="261"/>
            <ac:spMk id="13" creationId="{CD8B4F24-440B-49E9-B85D-733523DC064B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01.177" v="575"/>
          <ac:spMkLst>
            <pc:docMk/>
            <pc:sldMk cId="1231490868" sldId="261"/>
            <ac:spMk id="15" creationId="{8E63CC27-1C86-4653-8866-79C24C5C51FB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01.177" v="575"/>
          <ac:spMkLst>
            <pc:docMk/>
            <pc:sldMk cId="1231490868" sldId="261"/>
            <ac:spMk id="16" creationId="{CB6E2F43-29E9-49D9-91FC-E5FEFAAA70DE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01.177" v="575"/>
          <ac:spMkLst>
            <pc:docMk/>
            <pc:sldMk cId="1231490868" sldId="261"/>
            <ac:spMk id="17" creationId="{3BA62E19-CD42-4C09-B825-844B4943D49D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01.177" v="575"/>
          <ac:spMkLst>
            <pc:docMk/>
            <pc:sldMk cId="1231490868" sldId="261"/>
            <ac:spMk id="18" creationId="{C5686E16-69B2-7728-D1AF-80423280B04E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09.427" v="579"/>
          <ac:spMkLst>
            <pc:docMk/>
            <pc:sldMk cId="1231490868" sldId="261"/>
            <ac:spMk id="19" creationId="{2D385988-EAAF-4C27-AF8A-2BFBECAF3D4F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06.880" v="577"/>
          <ac:spMkLst>
            <pc:docMk/>
            <pc:sldMk cId="1231490868" sldId="261"/>
            <ac:spMk id="20" creationId="{827DC2C4-B485-428A-BF4A-472D2967F47F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06.880" v="577"/>
          <ac:spMkLst>
            <pc:docMk/>
            <pc:sldMk cId="1231490868" sldId="261"/>
            <ac:spMk id="21" creationId="{463E6235-1649-4B47-9862-4026FC473B6F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09.427" v="579"/>
          <ac:spMkLst>
            <pc:docMk/>
            <pc:sldMk cId="1231490868" sldId="261"/>
            <ac:spMk id="23" creationId="{B621D332-7329-4994-8836-C429A51B7549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09.427" v="579"/>
          <ac:spMkLst>
            <pc:docMk/>
            <pc:sldMk cId="1231490868" sldId="261"/>
            <ac:spMk id="24" creationId="{6A84B152-3496-4C52-AF08-97AFFC09DD2C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09.427" v="579"/>
          <ac:spMkLst>
            <pc:docMk/>
            <pc:sldMk cId="1231490868" sldId="261"/>
            <ac:spMk id="25" creationId="{2D20F754-35A9-4508-BE3C-C59996D1437B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09.427" v="579"/>
          <ac:spMkLst>
            <pc:docMk/>
            <pc:sldMk cId="1231490868" sldId="261"/>
            <ac:spMk id="26" creationId="{6B2ADB95-0FA3-4BD7-A8AC-89D014A83E5B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09.427" v="579"/>
          <ac:spMkLst>
            <pc:docMk/>
            <pc:sldMk cId="1231490868" sldId="261"/>
            <ac:spMk id="27" creationId="{BE384790-9411-FD0A-9F8F-E11FA7D96659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09.427" v="579"/>
          <ac:spMkLst>
            <pc:docMk/>
            <pc:sldMk cId="1231490868" sldId="261"/>
            <ac:spMk id="28" creationId="{C924DBCE-E731-4B22-8181-A39C1D86276C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09.427" v="579"/>
          <ac:spMkLst>
            <pc:docMk/>
            <pc:sldMk cId="1231490868" sldId="261"/>
            <ac:spMk id="29" creationId="{4CBF9756-6AC8-4C65-84DF-56FBFFA1D873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22.021" v="581"/>
          <ac:spMkLst>
            <pc:docMk/>
            <pc:sldMk cId="1231490868" sldId="261"/>
            <ac:spMk id="32" creationId="{D1942232-83D0-49E2-AF9B-1F97E3C1EF8E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22.021" v="581"/>
          <ac:spMkLst>
            <pc:docMk/>
            <pc:sldMk cId="1231490868" sldId="261"/>
            <ac:spMk id="33" creationId="{E9E70D72-6E23-4015-A4A6-85C120C19167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22.021" v="581"/>
          <ac:spMkLst>
            <pc:docMk/>
            <pc:sldMk cId="1231490868" sldId="261"/>
            <ac:spMk id="39" creationId="{646EE6F1-D4A3-ABDC-0530-04895E74616E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25.740" v="583"/>
          <ac:spMkLst>
            <pc:docMk/>
            <pc:sldMk cId="1231490868" sldId="261"/>
            <ac:spMk id="45" creationId="{1CD81A2A-6ED4-4EF4-A14C-912D31E14800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25.740" v="583"/>
          <ac:spMkLst>
            <pc:docMk/>
            <pc:sldMk cId="1231490868" sldId="261"/>
            <ac:spMk id="46" creationId="{1661932C-CA15-4E17-B115-FAE7CBEE4789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25.740" v="583"/>
          <ac:spMkLst>
            <pc:docMk/>
            <pc:sldMk cId="1231490868" sldId="261"/>
            <ac:spMk id="47" creationId="{53802502-C309-28CD-0F90-D08D9EE43648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25.740" v="583"/>
          <ac:spMkLst>
            <pc:docMk/>
            <pc:sldMk cId="1231490868" sldId="261"/>
            <ac:spMk id="48" creationId="{8590ADD5-9383-4D3D-9047-3DA2593CCB5D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25.740" v="583"/>
          <ac:spMkLst>
            <pc:docMk/>
            <pc:sldMk cId="1231490868" sldId="261"/>
            <ac:spMk id="49" creationId="{DABE3E45-88CF-45D8-8D40-C773324D93F6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25.740" v="583"/>
          <ac:spMkLst>
            <pc:docMk/>
            <pc:sldMk cId="1231490868" sldId="261"/>
            <ac:spMk id="51" creationId="{B91ECDA9-56DC-4270-8F33-01C5637B8CEB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25.740" v="583"/>
          <ac:spMkLst>
            <pc:docMk/>
            <pc:sldMk cId="1231490868" sldId="261"/>
            <ac:spMk id="52" creationId="{75F47824-961D-465D-84F9-EAE11BC6173B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25.740" v="583"/>
          <ac:spMkLst>
            <pc:docMk/>
            <pc:sldMk cId="1231490868" sldId="261"/>
            <ac:spMk id="53" creationId="{FEC9DA3E-C1D7-472D-B7C0-F71AE41FBA23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31.537" v="585"/>
          <ac:spMkLst>
            <pc:docMk/>
            <pc:sldMk cId="1231490868" sldId="261"/>
            <ac:spMk id="55" creationId="{8930EBA3-4D2E-42E8-B828-834555328D85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31.537" v="585"/>
          <ac:spMkLst>
            <pc:docMk/>
            <pc:sldMk cId="1231490868" sldId="261"/>
            <ac:spMk id="56" creationId="{E58B2195-5055-402F-A3E7-53FF0E4980C3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40:31.537" v="585"/>
          <ac:spMkLst>
            <pc:docMk/>
            <pc:sldMk cId="1231490868" sldId="261"/>
            <ac:spMk id="57" creationId="{528AA953-F4F9-4DC5-97C7-491F4AF937DC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09:40:31.553" v="586"/>
          <ac:spMkLst>
            <pc:docMk/>
            <pc:sldMk cId="1231490868" sldId="261"/>
            <ac:spMk id="59" creationId="{4AC6B390-BC59-4F1D-A0EE-D71A92F0A0B2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09:40:31.553" v="586"/>
          <ac:spMkLst>
            <pc:docMk/>
            <pc:sldMk cId="1231490868" sldId="261"/>
            <ac:spMk id="60" creationId="{B6C60D79-16F1-4C4B-B7E3-7634E7069CDE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09:40:31.553" v="586"/>
          <ac:spMkLst>
            <pc:docMk/>
            <pc:sldMk cId="1231490868" sldId="261"/>
            <ac:spMk id="61" creationId="{426B127E-6498-4C77-9C9D-4553A5113B80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09:40:31.553" v="586"/>
          <ac:spMkLst>
            <pc:docMk/>
            <pc:sldMk cId="1231490868" sldId="261"/>
            <ac:spMk id="62" creationId="{C9454D7B-AC81-8D98-F03E-1D362E52079D}"/>
          </ac:spMkLst>
        </pc:spChg>
        <pc:grpChg chg="add del">
          <ac:chgData name="CAPORUSSO CHIARA AMALIA" userId="S::s1107315@studenti.univpm.it::9c83d7f4-cd05-49ec-bf6d-886bb4815178" providerId="AD" clId="Web-{43BE76A2-06C3-AA60-DAAC-72E27075C28F}" dt="2023-06-11T09:40:22.021" v="581"/>
          <ac:grpSpMkLst>
            <pc:docMk/>
            <pc:sldMk cId="1231490868" sldId="261"/>
            <ac:grpSpMk id="34" creationId="{C28A977F-B603-4D81-B0FC-C8DE048A7931}"/>
          </ac:grpSpMkLst>
        </pc:grpChg>
        <pc:grpChg chg="add del">
          <ac:chgData name="CAPORUSSO CHIARA AMALIA" userId="S::s1107315@studenti.univpm.it::9c83d7f4-cd05-49ec-bf6d-886bb4815178" providerId="AD" clId="Web-{43BE76A2-06C3-AA60-DAAC-72E27075C28F}" dt="2023-06-11T09:40:22.021" v="581"/>
          <ac:grpSpMkLst>
            <pc:docMk/>
            <pc:sldMk cId="1231490868" sldId="261"/>
            <ac:grpSpMk id="40" creationId="{C78D9229-E61D-4FEE-8321-2F8B64A8CADF}"/>
          </ac:grpSpMkLst>
        </pc:grpChg>
        <pc:picChg chg="add mod ord">
          <ac:chgData name="CAPORUSSO CHIARA AMALIA" userId="S::s1107315@studenti.univpm.it::9c83d7f4-cd05-49ec-bf6d-886bb4815178" providerId="AD" clId="Web-{43BE76A2-06C3-AA60-DAAC-72E27075C28F}" dt="2023-06-11T09:40:54.537" v="588" actId="14100"/>
          <ac:picMkLst>
            <pc:docMk/>
            <pc:sldMk cId="1231490868" sldId="261"/>
            <ac:picMk id="4" creationId="{EECB0570-0079-B28F-275A-CD2C7F8C1A29}"/>
          </ac:picMkLst>
        </pc:picChg>
        <pc:cxnChg chg="add del">
          <ac:chgData name="CAPORUSSO CHIARA AMALIA" userId="S::s1107315@studenti.univpm.it::9c83d7f4-cd05-49ec-bf6d-886bb4815178" providerId="AD" clId="Web-{43BE76A2-06C3-AA60-DAAC-72E27075C28F}" dt="2023-06-11T09:40:09.427" v="579"/>
          <ac:cxnSpMkLst>
            <pc:docMk/>
            <pc:sldMk cId="1231490868" sldId="261"/>
            <ac:cxnSpMk id="30" creationId="{43621FD4-D14D-45D5-9A57-9A2DE5EA59C0}"/>
          </ac:cxnSpMkLst>
        </pc:cxnChg>
        <pc:cxnChg chg="add del">
          <ac:chgData name="CAPORUSSO CHIARA AMALIA" userId="S::s1107315@studenti.univpm.it::9c83d7f4-cd05-49ec-bf6d-886bb4815178" providerId="AD" clId="Web-{43BE76A2-06C3-AA60-DAAC-72E27075C28F}" dt="2023-06-11T09:40:25.740" v="583"/>
          <ac:cxnSpMkLst>
            <pc:docMk/>
            <pc:sldMk cId="1231490868" sldId="261"/>
            <ac:cxnSpMk id="50" creationId="{49CD1692-827B-4C8D-B4A1-134FD04CF45C}"/>
          </ac:cxnSpMkLst>
        </pc:cxnChg>
      </pc:sldChg>
      <pc:sldChg chg="addSp delSp modSp new mod setBg">
        <pc:chgData name="CAPORUSSO CHIARA AMALIA" userId="S::s1107315@studenti.univpm.it::9c83d7f4-cd05-49ec-bf6d-886bb4815178" providerId="AD" clId="Web-{43BE76A2-06C3-AA60-DAAC-72E27075C28F}" dt="2023-06-11T09:47:02.327" v="620" actId="1076"/>
        <pc:sldMkLst>
          <pc:docMk/>
          <pc:sldMk cId="360676919" sldId="262"/>
        </pc:sldMkLst>
        <pc:spChg chg="del">
          <ac:chgData name="CAPORUSSO CHIARA AMALIA" userId="S::s1107315@studenti.univpm.it::9c83d7f4-cd05-49ec-bf6d-886bb4815178" providerId="AD" clId="Web-{43BE76A2-06C3-AA60-DAAC-72E27075C28F}" dt="2023-06-11T09:42:42.587" v="605"/>
          <ac:spMkLst>
            <pc:docMk/>
            <pc:sldMk cId="360676919" sldId="262"/>
            <ac:spMk id="2" creationId="{FD171711-7306-9BFD-78C4-D126FA8BE51F}"/>
          </ac:spMkLst>
        </pc:spChg>
        <pc:spChg chg="del">
          <ac:chgData name="CAPORUSSO CHIARA AMALIA" userId="S::s1107315@studenti.univpm.it::9c83d7f4-cd05-49ec-bf6d-886bb4815178" providerId="AD" clId="Web-{43BE76A2-06C3-AA60-DAAC-72E27075C28F}" dt="2023-06-11T09:44:35.293" v="612"/>
          <ac:spMkLst>
            <pc:docMk/>
            <pc:sldMk cId="360676919" sldId="262"/>
            <ac:spMk id="3" creationId="{96A26B65-7D19-24ED-FB54-933CA198683A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09:46:39.655" v="614"/>
          <ac:spMkLst>
            <pc:docMk/>
            <pc:sldMk cId="360676919" sldId="262"/>
            <ac:spMk id="5" creationId="{EC2EBF63-8C2B-56F1-391F-44F590561852}"/>
          </ac:spMkLst>
        </pc:spChg>
        <pc:spChg chg="add mod">
          <ac:chgData name="CAPORUSSO CHIARA AMALIA" userId="S::s1107315@studenti.univpm.it::9c83d7f4-cd05-49ec-bf6d-886bb4815178" providerId="AD" clId="Web-{43BE76A2-06C3-AA60-DAAC-72E27075C28F}" dt="2023-06-11T09:47:02.327" v="620" actId="1076"/>
          <ac:spMkLst>
            <pc:docMk/>
            <pc:sldMk cId="360676919" sldId="262"/>
            <ac:spMk id="8" creationId="{AF8AE1EC-44CD-C90C-279D-3A3360E5C3EC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09:45:28.981" v="613"/>
          <ac:spMkLst>
            <pc:docMk/>
            <pc:sldMk cId="360676919" sldId="262"/>
            <ac:spMk id="11" creationId="{F0DCC097-1DB8-4B6D-85D0-6FBA0E1CA4BA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09:45:28.981" v="613"/>
          <ac:spMkLst>
            <pc:docMk/>
            <pc:sldMk cId="360676919" sldId="262"/>
            <ac:spMk id="13" creationId="{E0B58608-23C8-4441-994D-C6823EEE1DB7}"/>
          </ac:spMkLst>
        </pc:spChg>
        <pc:picChg chg="add mod ord">
          <ac:chgData name="CAPORUSSO CHIARA AMALIA" userId="S::s1107315@studenti.univpm.it::9c83d7f4-cd05-49ec-bf6d-886bb4815178" providerId="AD" clId="Web-{43BE76A2-06C3-AA60-DAAC-72E27075C28F}" dt="2023-06-11T09:45:28.981" v="613"/>
          <ac:picMkLst>
            <pc:docMk/>
            <pc:sldMk cId="360676919" sldId="262"/>
            <ac:picMk id="6" creationId="{8C4AA1CB-D25E-47CF-5908-6CD47B9D974E}"/>
          </ac:picMkLst>
        </pc:picChg>
      </pc:sldChg>
      <pc:sldChg chg="modSp new">
        <pc:chgData name="CAPORUSSO CHIARA AMALIA" userId="S::s1107315@studenti.univpm.it::9c83d7f4-cd05-49ec-bf6d-886bb4815178" providerId="AD" clId="Web-{43BE76A2-06C3-AA60-DAAC-72E27075C28F}" dt="2023-06-11T09:47:53.219" v="663" actId="20577"/>
        <pc:sldMkLst>
          <pc:docMk/>
          <pc:sldMk cId="3663353858" sldId="263"/>
        </pc:sldMkLst>
        <pc:spChg chg="mod">
          <ac:chgData name="CAPORUSSO CHIARA AMALIA" userId="S::s1107315@studenti.univpm.it::9c83d7f4-cd05-49ec-bf6d-886bb4815178" providerId="AD" clId="Web-{43BE76A2-06C3-AA60-DAAC-72E27075C28F}" dt="2023-06-11T09:47:53.219" v="663" actId="20577"/>
          <ac:spMkLst>
            <pc:docMk/>
            <pc:sldMk cId="3663353858" sldId="263"/>
            <ac:spMk id="2" creationId="{FF615368-0A57-62C2-C099-DB6C54BC05B8}"/>
          </ac:spMkLst>
        </pc:spChg>
      </pc:sldChg>
      <pc:sldChg chg="addSp delSp modSp new mod setBg">
        <pc:chgData name="CAPORUSSO CHIARA AMALIA" userId="S::s1107315@studenti.univpm.it::9c83d7f4-cd05-49ec-bf6d-886bb4815178" providerId="AD" clId="Web-{43BE76A2-06C3-AA60-DAAC-72E27075C28F}" dt="2023-06-11T10:07:30.562" v="778" actId="1076"/>
        <pc:sldMkLst>
          <pc:docMk/>
          <pc:sldMk cId="3380435362" sldId="264"/>
        </pc:sldMkLst>
        <pc:spChg chg="del mod">
          <ac:chgData name="CAPORUSSO CHIARA AMALIA" userId="S::s1107315@studenti.univpm.it::9c83d7f4-cd05-49ec-bf6d-886bb4815178" providerId="AD" clId="Web-{43BE76A2-06C3-AA60-DAAC-72E27075C28F}" dt="2023-06-11T10:07:08.343" v="774"/>
          <ac:spMkLst>
            <pc:docMk/>
            <pc:sldMk cId="3380435362" sldId="264"/>
            <ac:spMk id="2" creationId="{990A7CDB-CEC4-D56F-32F8-7755C718D2CE}"/>
          </ac:spMkLst>
        </pc:spChg>
        <pc:spChg chg="del">
          <ac:chgData name="CAPORUSSO CHIARA AMALIA" userId="S::s1107315@studenti.univpm.it::9c83d7f4-cd05-49ec-bf6d-886bb4815178" providerId="AD" clId="Web-{43BE76A2-06C3-AA60-DAAC-72E27075C28F}" dt="2023-06-11T09:51:40.584" v="684"/>
          <ac:spMkLst>
            <pc:docMk/>
            <pc:sldMk cId="3380435362" sldId="264"/>
            <ac:spMk id="3" creationId="{4E38BE40-B8F6-5413-035D-0D2F60C51893}"/>
          </ac:spMkLst>
        </pc:spChg>
        <pc:spChg chg="add mod">
          <ac:chgData name="CAPORUSSO CHIARA AMALIA" userId="S::s1107315@studenti.univpm.it::9c83d7f4-cd05-49ec-bf6d-886bb4815178" providerId="AD" clId="Web-{43BE76A2-06C3-AA60-DAAC-72E27075C28F}" dt="2023-06-11T10:07:30.562" v="778" actId="1076"/>
          <ac:spMkLst>
            <pc:docMk/>
            <pc:sldMk cId="3380435362" sldId="264"/>
            <ac:spMk id="6" creationId="{2A517FD2-2006-1DD7-8B5F-62042C364086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1:56.506" v="686"/>
          <ac:spMkLst>
            <pc:docMk/>
            <pc:sldMk cId="3380435362" sldId="264"/>
            <ac:spMk id="8" creationId="{09EDA008-85B3-0F42-F893-59CCE94A6A57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2:05.772" v="690"/>
          <ac:spMkLst>
            <pc:docMk/>
            <pc:sldMk cId="3380435362" sldId="264"/>
            <ac:spMk id="9" creationId="{9B7AD9F6-8CE7-4299-8FC6-328F4DCD3FF9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10:07:10.327" v="775"/>
          <ac:spMkLst>
            <pc:docMk/>
            <pc:sldMk cId="3380435362" sldId="264"/>
            <ac:spMk id="10" creationId="{75A53E4F-B323-1502-DCDF-E9B3FF7AE237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1:56.506" v="686"/>
          <ac:spMkLst>
            <pc:docMk/>
            <pc:sldMk cId="3380435362" sldId="264"/>
            <ac:spMk id="11" creationId="{F13C74B1-5B17-4795-BED0-7140497B445A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1:56.506" v="686"/>
          <ac:spMkLst>
            <pc:docMk/>
            <pc:sldMk cId="3380435362" sldId="264"/>
            <ac:spMk id="13" creationId="{D4974D33-8DC5-464E-8C6D-BE58F0669C17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2:00.522" v="688"/>
          <ac:spMkLst>
            <pc:docMk/>
            <pc:sldMk cId="3380435362" sldId="264"/>
            <ac:spMk id="15" creationId="{79BB35BC-D5C2-4C8B-A22A-A71E6191913B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2:00.522" v="688"/>
          <ac:spMkLst>
            <pc:docMk/>
            <pc:sldMk cId="3380435362" sldId="264"/>
            <ac:spMk id="16" creationId="{BECA57B2-0BBE-25AE-2FE1-33D55FD063A5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2:05.772" v="690"/>
          <ac:spMkLst>
            <pc:docMk/>
            <pc:sldMk cId="3380435362" sldId="264"/>
            <ac:spMk id="18" creationId="{F49775AF-8896-43EE-92C6-83497D6DC56F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3:32.258" v="698"/>
          <ac:spMkLst>
            <pc:docMk/>
            <pc:sldMk cId="3380435362" sldId="264"/>
            <ac:spMk id="20" creationId="{23E547B5-89CF-4EC0-96DE-25771AED0799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3:32.258" v="698"/>
          <ac:spMkLst>
            <pc:docMk/>
            <pc:sldMk cId="3380435362" sldId="264"/>
            <ac:spMk id="21" creationId="{3F0B8CEB-8279-4E5E-A0CE-1FC9F71736F2}"/>
          </ac:spMkLst>
        </pc:spChg>
        <pc:spChg chg="add mod">
          <ac:chgData name="CAPORUSSO CHIARA AMALIA" userId="S::s1107315@studenti.univpm.it::9c83d7f4-cd05-49ec-bf6d-886bb4815178" providerId="AD" clId="Web-{43BE76A2-06C3-AA60-DAAC-72E27075C28F}" dt="2023-06-11T09:53:32.258" v="698"/>
          <ac:spMkLst>
            <pc:docMk/>
            <pc:sldMk cId="3380435362" sldId="264"/>
            <ac:spMk id="22" creationId="{ABE74E93-3852-03F1-4AC0-BE49E54BD87C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09:53:32.258" v="698"/>
          <ac:spMkLst>
            <pc:docMk/>
            <pc:sldMk cId="3380435362" sldId="264"/>
            <ac:spMk id="24" creationId="{7B831B6F-405A-4B47-B9BB-5CA88F285844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09:53:32.258" v="698"/>
          <ac:spMkLst>
            <pc:docMk/>
            <pc:sldMk cId="3380435362" sldId="264"/>
            <ac:spMk id="25" creationId="{953EE71A-6488-4203-A7C4-77102FD0DCCA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3:07.789" v="693"/>
          <ac:spMkLst>
            <pc:docMk/>
            <pc:sldMk cId="3380435362" sldId="264"/>
            <ac:spMk id="27" creationId="{7FF47CB7-972F-479F-A36D-9E72D26EC8DA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3:07.789" v="693"/>
          <ac:spMkLst>
            <pc:docMk/>
            <pc:sldMk cId="3380435362" sldId="264"/>
            <ac:spMk id="29" creationId="{0D153B68-5844-490D-8E67-F616D6D721CA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3:07.789" v="693"/>
          <ac:spMkLst>
            <pc:docMk/>
            <pc:sldMk cId="3380435362" sldId="264"/>
            <ac:spMk id="31" creationId="{9A0D773F-7A7D-4DBB-9DEA-86BB8B8F4BC8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3:20.227" v="695"/>
          <ac:spMkLst>
            <pc:docMk/>
            <pc:sldMk cId="3380435362" sldId="264"/>
            <ac:spMk id="33" creationId="{45D37F4E-DDB4-456B-97E0-9937730A039F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09:53:20.227" v="695"/>
          <ac:spMkLst>
            <pc:docMk/>
            <pc:sldMk cId="3380435362" sldId="264"/>
            <ac:spMk id="34" creationId="{B2DD41CD-8F47-4F56-AD12-4E2FF7696987}"/>
          </ac:spMkLst>
        </pc:spChg>
        <pc:picChg chg="add mod ord">
          <ac:chgData name="CAPORUSSO CHIARA AMALIA" userId="S::s1107315@studenti.univpm.it::9c83d7f4-cd05-49ec-bf6d-886bb4815178" providerId="AD" clId="Web-{43BE76A2-06C3-AA60-DAAC-72E27075C28F}" dt="2023-06-11T09:53:32.258" v="698"/>
          <ac:picMkLst>
            <pc:docMk/>
            <pc:sldMk cId="3380435362" sldId="264"/>
            <ac:picMk id="4" creationId="{91AFC0AF-FE19-4A3D-43CA-3DAB2E038B4C}"/>
          </ac:picMkLst>
        </pc:picChg>
      </pc:sldChg>
      <pc:sldChg chg="addSp delSp modSp new mod setBg">
        <pc:chgData name="CAPORUSSO CHIARA AMALIA" userId="S::s1107315@studenti.univpm.it::9c83d7f4-cd05-49ec-bf6d-886bb4815178" providerId="AD" clId="Web-{43BE76A2-06C3-AA60-DAAC-72E27075C28F}" dt="2023-06-11T10:09:52.503" v="862" actId="1076"/>
        <pc:sldMkLst>
          <pc:docMk/>
          <pc:sldMk cId="409238794" sldId="265"/>
        </pc:sldMkLst>
        <pc:spChg chg="del mod">
          <ac:chgData name="CAPORUSSO CHIARA AMALIA" userId="S::s1107315@studenti.univpm.it::9c83d7f4-cd05-49ec-bf6d-886bb4815178" providerId="AD" clId="Web-{43BE76A2-06C3-AA60-DAAC-72E27075C28F}" dt="2023-06-11T10:09:35.409" v="854"/>
          <ac:spMkLst>
            <pc:docMk/>
            <pc:sldMk cId="409238794" sldId="265"/>
            <ac:spMk id="2" creationId="{CB7F2D7A-9A56-2DB9-5B69-45F709C68D4F}"/>
          </ac:spMkLst>
        </pc:spChg>
        <pc:spChg chg="del">
          <ac:chgData name="CAPORUSSO CHIARA AMALIA" userId="S::s1107315@studenti.univpm.it::9c83d7f4-cd05-49ec-bf6d-886bb4815178" providerId="AD" clId="Web-{43BE76A2-06C3-AA60-DAAC-72E27075C28F}" dt="2023-06-11T10:06:08.404" v="761"/>
          <ac:spMkLst>
            <pc:docMk/>
            <pc:sldMk cId="409238794" sldId="265"/>
            <ac:spMk id="3" creationId="{84142E16-8BAA-816B-6748-5C234BF440D9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10:09:38.862" v="855"/>
          <ac:spMkLst>
            <pc:docMk/>
            <pc:sldMk cId="409238794" sldId="265"/>
            <ac:spMk id="6" creationId="{B704A5D8-3794-FDD8-6942-C4182DAD4959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10:06:17.264" v="762"/>
          <ac:spMkLst>
            <pc:docMk/>
            <pc:sldMk cId="409238794" sldId="265"/>
            <ac:spMk id="8" creationId="{108243B2-2F9D-950B-5FFD-ED64DCB5FC0F}"/>
          </ac:spMkLst>
        </pc:spChg>
        <pc:spChg chg="add mod">
          <ac:chgData name="CAPORUSSO CHIARA AMALIA" userId="S::s1107315@studenti.univpm.it::9c83d7f4-cd05-49ec-bf6d-886bb4815178" providerId="AD" clId="Web-{43BE76A2-06C3-AA60-DAAC-72E27075C28F}" dt="2023-06-11T10:09:52.503" v="862" actId="1076"/>
          <ac:spMkLst>
            <pc:docMk/>
            <pc:sldMk cId="409238794" sldId="265"/>
            <ac:spMk id="9" creationId="{48733049-EC4F-D0F2-C199-433F9EDD3029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10:06:17.264" v="762"/>
          <ac:spMkLst>
            <pc:docMk/>
            <pc:sldMk cId="409238794" sldId="265"/>
            <ac:spMk id="11" creationId="{058A14AF-9FB5-4CC7-BA35-E8E85D3EDF0E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10:06:17.264" v="762"/>
          <ac:spMkLst>
            <pc:docMk/>
            <pc:sldMk cId="409238794" sldId="265"/>
            <ac:spMk id="13" creationId="{3A9A4357-BD1D-4622-A4FE-766E6AB8DE84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10:06:17.264" v="762"/>
          <ac:spMkLst>
            <pc:docMk/>
            <pc:sldMk cId="409238794" sldId="265"/>
            <ac:spMk id="15" creationId="{E659831F-0D9A-4C63-9EBB-8435B85A440F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10:06:17.264" v="762"/>
          <ac:spMkLst>
            <pc:docMk/>
            <pc:sldMk cId="409238794" sldId="265"/>
            <ac:spMk id="17" creationId="{E6995CE5-F890-4ABA-82A2-26507CE8D2A3}"/>
          </ac:spMkLst>
        </pc:spChg>
        <pc:picChg chg="add mod ord">
          <ac:chgData name="CAPORUSSO CHIARA AMALIA" userId="S::s1107315@studenti.univpm.it::9c83d7f4-cd05-49ec-bf6d-886bb4815178" providerId="AD" clId="Web-{43BE76A2-06C3-AA60-DAAC-72E27075C28F}" dt="2023-06-11T10:06:17.264" v="762"/>
          <ac:picMkLst>
            <pc:docMk/>
            <pc:sldMk cId="409238794" sldId="265"/>
            <ac:picMk id="4" creationId="{6EFD1E06-E8E9-98EA-8522-DBCC42F21E06}"/>
          </ac:picMkLst>
        </pc:picChg>
      </pc:sldChg>
      <pc:sldChg chg="addSp delSp modSp new mod setBg">
        <pc:chgData name="CAPORUSSO CHIARA AMALIA" userId="S::s1107315@studenti.univpm.it::9c83d7f4-cd05-49ec-bf6d-886bb4815178" providerId="AD" clId="Web-{43BE76A2-06C3-AA60-DAAC-72E27075C28F}" dt="2023-06-11T10:17:03.201" v="997" actId="20577"/>
        <pc:sldMkLst>
          <pc:docMk/>
          <pc:sldMk cId="4202979331" sldId="266"/>
        </pc:sldMkLst>
        <pc:spChg chg="del mod">
          <ac:chgData name="CAPORUSSO CHIARA AMALIA" userId="S::s1107315@studenti.univpm.it::9c83d7f4-cd05-49ec-bf6d-886bb4815178" providerId="AD" clId="Web-{43BE76A2-06C3-AA60-DAAC-72E27075C28F}" dt="2023-06-11T10:11:29.896" v="866"/>
          <ac:spMkLst>
            <pc:docMk/>
            <pc:sldMk cId="4202979331" sldId="266"/>
            <ac:spMk id="2" creationId="{7A9144E1-F968-1C5C-377B-CC51D6ADE059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10:13:07.258" v="886"/>
          <ac:spMkLst>
            <pc:docMk/>
            <pc:sldMk cId="4202979331" sldId="266"/>
            <ac:spMk id="3" creationId="{296FE96C-7D78-2DE4-14D3-A8045E637FF4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10:11:33.474" v="869"/>
          <ac:spMkLst>
            <pc:docMk/>
            <pc:sldMk cId="4202979331" sldId="266"/>
            <ac:spMk id="5" creationId="{D9C0F8FE-728A-0608-FC05-DFB6B6DD62E6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10:14:18.462" v="889"/>
          <ac:spMkLst>
            <pc:docMk/>
            <pc:sldMk cId="4202979331" sldId="266"/>
            <ac:spMk id="7" creationId="{901D298A-EC0A-EFF6-B368-CD390C6B1FC1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10:14:50.447" v="891"/>
          <ac:spMkLst>
            <pc:docMk/>
            <pc:sldMk cId="4202979331" sldId="266"/>
            <ac:spMk id="11" creationId="{86CB1D41-6CC6-F563-9416-5BC34132C7C5}"/>
          </ac:spMkLst>
        </pc:spChg>
        <pc:spChg chg="add del mod">
          <ac:chgData name="CAPORUSSO CHIARA AMALIA" userId="S::s1107315@studenti.univpm.it::9c83d7f4-cd05-49ec-bf6d-886bb4815178" providerId="AD" clId="Web-{43BE76A2-06C3-AA60-DAAC-72E27075C28F}" dt="2023-06-11T10:14:44.291" v="890"/>
          <ac:spMkLst>
            <pc:docMk/>
            <pc:sldMk cId="4202979331" sldId="266"/>
            <ac:spMk id="13" creationId="{DA8DE4AF-8BD5-4CBE-C525-48F2DBDA710C}"/>
          </ac:spMkLst>
        </pc:spChg>
        <pc:spChg chg="add mod">
          <ac:chgData name="CAPORUSSO CHIARA AMALIA" userId="S::s1107315@studenti.univpm.it::9c83d7f4-cd05-49ec-bf6d-886bb4815178" providerId="AD" clId="Web-{43BE76A2-06C3-AA60-DAAC-72E27075C28F}" dt="2023-06-11T10:15:33.214" v="919" actId="1076"/>
          <ac:spMkLst>
            <pc:docMk/>
            <pc:sldMk cId="4202979331" sldId="266"/>
            <ac:spMk id="14" creationId="{0FB9E8D1-A48C-C2A8-7E83-7462787CC713}"/>
          </ac:spMkLst>
        </pc:spChg>
        <pc:spChg chg="add mod">
          <ac:chgData name="CAPORUSSO CHIARA AMALIA" userId="S::s1107315@studenti.univpm.it::9c83d7f4-cd05-49ec-bf6d-886bb4815178" providerId="AD" clId="Web-{43BE76A2-06C3-AA60-DAAC-72E27075C28F}" dt="2023-06-11T10:17:03.201" v="997" actId="20577"/>
          <ac:spMkLst>
            <pc:docMk/>
            <pc:sldMk cId="4202979331" sldId="266"/>
            <ac:spMk id="15" creationId="{26D265B2-F598-0444-0F03-2F585B1DDCD4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10:14:18.462" v="889"/>
          <ac:spMkLst>
            <pc:docMk/>
            <pc:sldMk cId="4202979331" sldId="266"/>
            <ac:spMk id="16" creationId="{04812C46-200A-4DEB-A05E-3ED6C68C2387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10:14:18.462" v="889"/>
          <ac:spMkLst>
            <pc:docMk/>
            <pc:sldMk cId="4202979331" sldId="266"/>
            <ac:spMk id="18" creationId="{D1EA859B-E555-4109-94F3-6700E046E008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10:15:26.526" v="917"/>
          <ac:spMkLst>
            <pc:docMk/>
            <pc:sldMk cId="4202979331" sldId="266"/>
            <ac:spMk id="23" creationId="{04812C46-200A-4DEB-A05E-3ED6C68C2387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10:15:26.526" v="917"/>
          <ac:spMkLst>
            <pc:docMk/>
            <pc:sldMk cId="4202979331" sldId="266"/>
            <ac:spMk id="25" creationId="{D1EA859B-E555-4109-94F3-6700E046E008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10:15:26.526" v="916"/>
          <ac:spMkLst>
            <pc:docMk/>
            <pc:sldMk cId="4202979331" sldId="266"/>
            <ac:spMk id="30" creationId="{9B7AD9F6-8CE7-4299-8FC6-328F4DCD3FF9}"/>
          </ac:spMkLst>
        </pc:spChg>
        <pc:spChg chg="add del">
          <ac:chgData name="CAPORUSSO CHIARA AMALIA" userId="S::s1107315@studenti.univpm.it::9c83d7f4-cd05-49ec-bf6d-886bb4815178" providerId="AD" clId="Web-{43BE76A2-06C3-AA60-DAAC-72E27075C28F}" dt="2023-06-11T10:15:26.526" v="916"/>
          <ac:spMkLst>
            <pc:docMk/>
            <pc:sldMk cId="4202979331" sldId="266"/>
            <ac:spMk id="32" creationId="{3F9B0603-37C5-4312-AE4D-A3D015475403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10:15:26.526" v="917"/>
          <ac:spMkLst>
            <pc:docMk/>
            <pc:sldMk cId="4202979331" sldId="266"/>
            <ac:spMk id="34" creationId="{ECC07320-C2CA-4E29-8481-9D9E143C7788}"/>
          </ac:spMkLst>
        </pc:spChg>
        <pc:spChg chg="add">
          <ac:chgData name="CAPORUSSO CHIARA AMALIA" userId="S::s1107315@studenti.univpm.it::9c83d7f4-cd05-49ec-bf6d-886bb4815178" providerId="AD" clId="Web-{43BE76A2-06C3-AA60-DAAC-72E27075C28F}" dt="2023-06-11T10:15:26.526" v="917"/>
          <ac:spMkLst>
            <pc:docMk/>
            <pc:sldMk cId="4202979331" sldId="266"/>
            <ac:spMk id="35" creationId="{178FB36B-5BFE-42CA-BC60-1115E0D95EEC}"/>
          </ac:spMkLst>
        </pc:spChg>
        <pc:picChg chg="add del mod ord">
          <ac:chgData name="CAPORUSSO CHIARA AMALIA" userId="S::s1107315@studenti.univpm.it::9c83d7f4-cd05-49ec-bf6d-886bb4815178" providerId="AD" clId="Web-{43BE76A2-06C3-AA60-DAAC-72E27075C28F}" dt="2023-06-11T10:12:59.648" v="885"/>
          <ac:picMkLst>
            <pc:docMk/>
            <pc:sldMk cId="4202979331" sldId="266"/>
            <ac:picMk id="8" creationId="{19B856B8-9CD9-E114-24EB-6B919FE5B869}"/>
          </ac:picMkLst>
        </pc:picChg>
        <pc:picChg chg="add mod ord">
          <ac:chgData name="CAPORUSSO CHIARA AMALIA" userId="S::s1107315@studenti.univpm.it::9c83d7f4-cd05-49ec-bf6d-886bb4815178" providerId="AD" clId="Web-{43BE76A2-06C3-AA60-DAAC-72E27075C28F}" dt="2023-06-11T10:15:50.980" v="920" actId="14100"/>
          <ac:picMkLst>
            <pc:docMk/>
            <pc:sldMk cId="4202979331" sldId="266"/>
            <ac:picMk id="9" creationId="{EB39F7B5-C409-EC7B-05C3-5D29060D7974}"/>
          </ac:picMkLst>
        </pc:picChg>
      </pc:sldChg>
    </pc:docChg>
  </pc:docChgLst>
  <pc:docChgLst>
    <pc:chgData name="CAPORUSSO CHIARA AMALIA" userId="S::s1107315@studenti.univpm.it::9c83d7f4-cd05-49ec-bf6d-886bb4815178" providerId="AD" clId="Web-{D188234D-56F8-6EA9-B895-DF4E47A0C5B9}"/>
    <pc:docChg chg="modSld">
      <pc:chgData name="CAPORUSSO CHIARA AMALIA" userId="S::s1107315@studenti.univpm.it::9c83d7f4-cd05-49ec-bf6d-886bb4815178" providerId="AD" clId="Web-{D188234D-56F8-6EA9-B895-DF4E47A0C5B9}" dt="2023-06-18T18:12:38.972" v="5" actId="14100"/>
      <pc:docMkLst>
        <pc:docMk/>
      </pc:docMkLst>
      <pc:sldChg chg="modSp">
        <pc:chgData name="CAPORUSSO CHIARA AMALIA" userId="S::s1107315@studenti.univpm.it::9c83d7f4-cd05-49ec-bf6d-886bb4815178" providerId="AD" clId="Web-{D188234D-56F8-6EA9-B895-DF4E47A0C5B9}" dt="2023-06-18T18:12:38.972" v="5" actId="14100"/>
        <pc:sldMkLst>
          <pc:docMk/>
          <pc:sldMk cId="409238794" sldId="265"/>
        </pc:sldMkLst>
        <pc:spChg chg="mod">
          <ac:chgData name="CAPORUSSO CHIARA AMALIA" userId="S::s1107315@studenti.univpm.it::9c83d7f4-cd05-49ec-bf6d-886bb4815178" providerId="AD" clId="Web-{D188234D-56F8-6EA9-B895-DF4E47A0C5B9}" dt="2023-06-18T18:12:38.972" v="5" actId="14100"/>
          <ac:spMkLst>
            <pc:docMk/>
            <pc:sldMk cId="409238794" sldId="265"/>
            <ac:spMk id="8" creationId="{108243B2-2F9D-950B-5FFD-ED64DCB5FC0F}"/>
          </ac:spMkLst>
        </pc:spChg>
      </pc:sldChg>
    </pc:docChg>
  </pc:docChgLst>
  <pc:docChgLst>
    <pc:chgData name="CAPORUSSO CHIARA AMALIA" userId="S::s1107315@studenti.univpm.it::9c83d7f4-cd05-49ec-bf6d-886bb4815178" providerId="AD" clId="Web-{998CA5EF-5C68-BDF7-AF33-E14005FC995E}"/>
    <pc:docChg chg="modSld">
      <pc:chgData name="CAPORUSSO CHIARA AMALIA" userId="S::s1107315@studenti.univpm.it::9c83d7f4-cd05-49ec-bf6d-886bb4815178" providerId="AD" clId="Web-{998CA5EF-5C68-BDF7-AF33-E14005FC995E}" dt="2023-06-14T11:02:46.881" v="40"/>
      <pc:docMkLst>
        <pc:docMk/>
      </pc:docMkLst>
      <pc:sldChg chg="modSp">
        <pc:chgData name="CAPORUSSO CHIARA AMALIA" userId="S::s1107315@studenti.univpm.it::9c83d7f4-cd05-49ec-bf6d-886bb4815178" providerId="AD" clId="Web-{998CA5EF-5C68-BDF7-AF33-E14005FC995E}" dt="2023-06-14T11:00:08.641" v="4"/>
        <pc:sldMkLst>
          <pc:docMk/>
          <pc:sldMk cId="645215730" sldId="270"/>
        </pc:sldMkLst>
        <pc:graphicFrameChg chg="mod modGraphic">
          <ac:chgData name="CAPORUSSO CHIARA AMALIA" userId="S::s1107315@studenti.univpm.it::9c83d7f4-cd05-49ec-bf6d-886bb4815178" providerId="AD" clId="Web-{998CA5EF-5C68-BDF7-AF33-E14005FC995E}" dt="2023-06-14T11:00:08.641" v="4"/>
          <ac:graphicFrameMkLst>
            <pc:docMk/>
            <pc:sldMk cId="645215730" sldId="270"/>
            <ac:graphicFrameMk id="16" creationId="{D49BD466-755C-686F-4384-E554A6BE5218}"/>
          </ac:graphicFrameMkLst>
        </pc:graphicFrameChg>
      </pc:sldChg>
      <pc:sldChg chg="modSp">
        <pc:chgData name="CAPORUSSO CHIARA AMALIA" userId="S::s1107315@studenti.univpm.it::9c83d7f4-cd05-49ec-bf6d-886bb4815178" providerId="AD" clId="Web-{998CA5EF-5C68-BDF7-AF33-E14005FC995E}" dt="2023-06-14T11:00:19.735" v="9"/>
        <pc:sldMkLst>
          <pc:docMk/>
          <pc:sldMk cId="4274283384" sldId="271"/>
        </pc:sldMkLst>
        <pc:graphicFrameChg chg="mod modGraphic">
          <ac:chgData name="CAPORUSSO CHIARA AMALIA" userId="S::s1107315@studenti.univpm.it::9c83d7f4-cd05-49ec-bf6d-886bb4815178" providerId="AD" clId="Web-{998CA5EF-5C68-BDF7-AF33-E14005FC995E}" dt="2023-06-14T11:00:19.735" v="9"/>
          <ac:graphicFrameMkLst>
            <pc:docMk/>
            <pc:sldMk cId="4274283384" sldId="271"/>
            <ac:graphicFrameMk id="12" creationId="{D18962B2-54B7-A319-701D-0F63EFE9A2CD}"/>
          </ac:graphicFrameMkLst>
        </pc:graphicFrameChg>
      </pc:sldChg>
      <pc:sldChg chg="modSp">
        <pc:chgData name="CAPORUSSO CHIARA AMALIA" userId="S::s1107315@studenti.univpm.it::9c83d7f4-cd05-49ec-bf6d-886bb4815178" providerId="AD" clId="Web-{998CA5EF-5C68-BDF7-AF33-E14005FC995E}" dt="2023-06-14T11:00:34.689" v="14"/>
        <pc:sldMkLst>
          <pc:docMk/>
          <pc:sldMk cId="4186221306" sldId="272"/>
        </pc:sldMkLst>
        <pc:graphicFrameChg chg="mod modGraphic">
          <ac:chgData name="CAPORUSSO CHIARA AMALIA" userId="S::s1107315@studenti.univpm.it::9c83d7f4-cd05-49ec-bf6d-886bb4815178" providerId="AD" clId="Web-{998CA5EF-5C68-BDF7-AF33-E14005FC995E}" dt="2023-06-14T11:00:34.689" v="14"/>
          <ac:graphicFrameMkLst>
            <pc:docMk/>
            <pc:sldMk cId="4186221306" sldId="272"/>
            <ac:graphicFrameMk id="12" creationId="{A11398E6-8646-4684-1699-0AC7BCFDE28D}"/>
          </ac:graphicFrameMkLst>
        </pc:graphicFrameChg>
      </pc:sldChg>
      <pc:sldChg chg="modSp">
        <pc:chgData name="CAPORUSSO CHIARA AMALIA" userId="S::s1107315@studenti.univpm.it::9c83d7f4-cd05-49ec-bf6d-886bb4815178" providerId="AD" clId="Web-{998CA5EF-5C68-BDF7-AF33-E14005FC995E}" dt="2023-06-14T11:00:55.330" v="19"/>
        <pc:sldMkLst>
          <pc:docMk/>
          <pc:sldMk cId="3526304373" sldId="273"/>
        </pc:sldMkLst>
        <pc:graphicFrameChg chg="mod modGraphic">
          <ac:chgData name="CAPORUSSO CHIARA AMALIA" userId="S::s1107315@studenti.univpm.it::9c83d7f4-cd05-49ec-bf6d-886bb4815178" providerId="AD" clId="Web-{998CA5EF-5C68-BDF7-AF33-E14005FC995E}" dt="2023-06-14T11:00:55.330" v="19"/>
          <ac:graphicFrameMkLst>
            <pc:docMk/>
            <pc:sldMk cId="3526304373" sldId="273"/>
            <ac:graphicFrameMk id="12" creationId="{CAD1788B-5B05-D57B-A62F-2D65DBA72A19}"/>
          </ac:graphicFrameMkLst>
        </pc:graphicFrameChg>
      </pc:sldChg>
      <pc:sldChg chg="modSp">
        <pc:chgData name="CAPORUSSO CHIARA AMALIA" userId="S::s1107315@studenti.univpm.it::9c83d7f4-cd05-49ec-bf6d-886bb4815178" providerId="AD" clId="Web-{998CA5EF-5C68-BDF7-AF33-E14005FC995E}" dt="2023-06-14T11:02:24.740" v="24"/>
        <pc:sldMkLst>
          <pc:docMk/>
          <pc:sldMk cId="2246554910" sldId="274"/>
        </pc:sldMkLst>
        <pc:graphicFrameChg chg="mod modGraphic">
          <ac:chgData name="CAPORUSSO CHIARA AMALIA" userId="S::s1107315@studenti.univpm.it::9c83d7f4-cd05-49ec-bf6d-886bb4815178" providerId="AD" clId="Web-{998CA5EF-5C68-BDF7-AF33-E14005FC995E}" dt="2023-06-14T11:02:24.740" v="24"/>
          <ac:graphicFrameMkLst>
            <pc:docMk/>
            <pc:sldMk cId="2246554910" sldId="274"/>
            <ac:graphicFrameMk id="12" creationId="{9F3F40B0-302D-496F-B8D7-C045300B2518}"/>
          </ac:graphicFrameMkLst>
        </pc:graphicFrameChg>
      </pc:sldChg>
      <pc:sldChg chg="modSp">
        <pc:chgData name="CAPORUSSO CHIARA AMALIA" userId="S::s1107315@studenti.univpm.it::9c83d7f4-cd05-49ec-bf6d-886bb4815178" providerId="AD" clId="Web-{998CA5EF-5C68-BDF7-AF33-E14005FC995E}" dt="2023-06-14T11:02:30.537" v="28"/>
        <pc:sldMkLst>
          <pc:docMk/>
          <pc:sldMk cId="2231090572" sldId="285"/>
        </pc:sldMkLst>
        <pc:graphicFrameChg chg="mod modGraphic">
          <ac:chgData name="CAPORUSSO CHIARA AMALIA" userId="S::s1107315@studenti.univpm.it::9c83d7f4-cd05-49ec-bf6d-886bb4815178" providerId="AD" clId="Web-{998CA5EF-5C68-BDF7-AF33-E14005FC995E}" dt="2023-06-14T11:02:30.537" v="28"/>
          <ac:graphicFrameMkLst>
            <pc:docMk/>
            <pc:sldMk cId="2231090572" sldId="285"/>
            <ac:graphicFrameMk id="10" creationId="{E6981835-5C95-E156-1371-31C3F186F040}"/>
          </ac:graphicFrameMkLst>
        </pc:graphicFrameChg>
      </pc:sldChg>
      <pc:sldChg chg="modSp">
        <pc:chgData name="CAPORUSSO CHIARA AMALIA" userId="S::s1107315@studenti.univpm.it::9c83d7f4-cd05-49ec-bf6d-886bb4815178" providerId="AD" clId="Web-{998CA5EF-5C68-BDF7-AF33-E14005FC995E}" dt="2023-06-14T11:02:36.115" v="32"/>
        <pc:sldMkLst>
          <pc:docMk/>
          <pc:sldMk cId="1331165178" sldId="287"/>
        </pc:sldMkLst>
        <pc:graphicFrameChg chg="mod modGraphic">
          <ac:chgData name="CAPORUSSO CHIARA AMALIA" userId="S::s1107315@studenti.univpm.it::9c83d7f4-cd05-49ec-bf6d-886bb4815178" providerId="AD" clId="Web-{998CA5EF-5C68-BDF7-AF33-E14005FC995E}" dt="2023-06-14T11:02:36.115" v="32"/>
          <ac:graphicFrameMkLst>
            <pc:docMk/>
            <pc:sldMk cId="1331165178" sldId="287"/>
            <ac:graphicFrameMk id="4" creationId="{113B3AD7-089F-78E9-39B1-446B566625E6}"/>
          </ac:graphicFrameMkLst>
        </pc:graphicFrameChg>
      </pc:sldChg>
      <pc:sldChg chg="modSp">
        <pc:chgData name="CAPORUSSO CHIARA AMALIA" userId="S::s1107315@studenti.univpm.it::9c83d7f4-cd05-49ec-bf6d-886bb4815178" providerId="AD" clId="Web-{998CA5EF-5C68-BDF7-AF33-E14005FC995E}" dt="2023-06-14T11:02:41.631" v="36"/>
        <pc:sldMkLst>
          <pc:docMk/>
          <pc:sldMk cId="2394114908" sldId="288"/>
        </pc:sldMkLst>
        <pc:graphicFrameChg chg="mod modGraphic">
          <ac:chgData name="CAPORUSSO CHIARA AMALIA" userId="S::s1107315@studenti.univpm.it::9c83d7f4-cd05-49ec-bf6d-886bb4815178" providerId="AD" clId="Web-{998CA5EF-5C68-BDF7-AF33-E14005FC995E}" dt="2023-06-14T11:02:41.631" v="36"/>
          <ac:graphicFrameMkLst>
            <pc:docMk/>
            <pc:sldMk cId="2394114908" sldId="288"/>
            <ac:graphicFrameMk id="4" creationId="{21AAB44D-5D6C-5BB2-34BB-3D534881DF17}"/>
          </ac:graphicFrameMkLst>
        </pc:graphicFrameChg>
      </pc:sldChg>
      <pc:sldChg chg="modSp">
        <pc:chgData name="CAPORUSSO CHIARA AMALIA" userId="S::s1107315@studenti.univpm.it::9c83d7f4-cd05-49ec-bf6d-886bb4815178" providerId="AD" clId="Web-{998CA5EF-5C68-BDF7-AF33-E14005FC995E}" dt="2023-06-14T11:02:46.881" v="40"/>
        <pc:sldMkLst>
          <pc:docMk/>
          <pc:sldMk cId="1608415746" sldId="289"/>
        </pc:sldMkLst>
        <pc:graphicFrameChg chg="mod modGraphic">
          <ac:chgData name="CAPORUSSO CHIARA AMALIA" userId="S::s1107315@studenti.univpm.it::9c83d7f4-cd05-49ec-bf6d-886bb4815178" providerId="AD" clId="Web-{998CA5EF-5C68-BDF7-AF33-E14005FC995E}" dt="2023-06-14T11:02:46.881" v="40"/>
          <ac:graphicFrameMkLst>
            <pc:docMk/>
            <pc:sldMk cId="1608415746" sldId="289"/>
            <ac:graphicFrameMk id="4" creationId="{A98E4B41-E2A1-2B53-D8F2-FADD0FC56F0C}"/>
          </ac:graphicFrameMkLst>
        </pc:graphicFrameChg>
      </pc:sldChg>
    </pc:docChg>
  </pc:docChgLst>
  <pc:docChgLst>
    <pc:chgData name="CAPORUSSO CHIARA AMALIA" userId="S::s1107315@studenti.univpm.it::9c83d7f4-cd05-49ec-bf6d-886bb4815178" providerId="AD" clId="Web-{7646099C-F77A-1D71-ED59-035E605BF524}"/>
    <pc:docChg chg="addSld delSld modSld sldOrd">
      <pc:chgData name="CAPORUSSO CHIARA AMALIA" userId="S::s1107315@studenti.univpm.it::9c83d7f4-cd05-49ec-bf6d-886bb4815178" providerId="AD" clId="Web-{7646099C-F77A-1D71-ED59-035E605BF524}" dt="2023-06-11T21:35:13.473" v="1969" actId="20577"/>
      <pc:docMkLst>
        <pc:docMk/>
      </pc:docMkLst>
      <pc:sldChg chg="addSp delSp modSp">
        <pc:chgData name="CAPORUSSO CHIARA AMALIA" userId="S::s1107315@studenti.univpm.it::9c83d7f4-cd05-49ec-bf6d-886bb4815178" providerId="AD" clId="Web-{7646099C-F77A-1D71-ED59-035E605BF524}" dt="2023-06-11T20:23:28.991" v="618"/>
        <pc:sldMkLst>
          <pc:docMk/>
          <pc:sldMk cId="2274012445" sldId="257"/>
        </pc:sldMkLst>
        <pc:spChg chg="add del mod">
          <ac:chgData name="CAPORUSSO CHIARA AMALIA" userId="S::s1107315@studenti.univpm.it::9c83d7f4-cd05-49ec-bf6d-886bb4815178" providerId="AD" clId="Web-{7646099C-F77A-1D71-ED59-035E605BF524}" dt="2023-06-11T20:23:28.991" v="618"/>
          <ac:spMkLst>
            <pc:docMk/>
            <pc:sldMk cId="2274012445" sldId="257"/>
            <ac:spMk id="3" creationId="{F994E9F2-E455-34C1-3760-8E4348AA3B30}"/>
          </ac:spMkLst>
        </pc:spChg>
        <pc:spChg chg="mod ord">
          <ac:chgData name="CAPORUSSO CHIARA AMALIA" userId="S::s1107315@studenti.univpm.it::9c83d7f4-cd05-49ec-bf6d-886bb4815178" providerId="AD" clId="Web-{7646099C-F77A-1D71-ED59-035E605BF524}" dt="2023-06-11T20:23:28.991" v="618"/>
          <ac:spMkLst>
            <pc:docMk/>
            <pc:sldMk cId="2274012445" sldId="257"/>
            <ac:spMk id="9" creationId="{49C6FAB7-36CD-C7DF-0E2F-4D339C3FA8EA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23:28.991" v="618"/>
          <ac:spMkLst>
            <pc:docMk/>
            <pc:sldMk cId="2274012445" sldId="257"/>
            <ac:spMk id="53" creationId="{2C1BBA94-3F40-40AA-8BB9-E69E25E537C1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23:28.991" v="618"/>
          <ac:spMkLst>
            <pc:docMk/>
            <pc:sldMk cId="2274012445" sldId="257"/>
            <ac:spMk id="55" creationId="{169CC832-2974-4E8D-90ED-3E2941BA7336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23:28.991" v="618"/>
          <ac:spMkLst>
            <pc:docMk/>
            <pc:sldMk cId="2274012445" sldId="257"/>
            <ac:spMk id="57" creationId="{55222F96-971A-4F90-B841-6BAB416C7AC1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23:28.991" v="618"/>
          <ac:spMkLst>
            <pc:docMk/>
            <pc:sldMk cId="2274012445" sldId="257"/>
            <ac:spMk id="59" creationId="{9A724DBA-D2D9-471E-8ED7-2015DDD950DF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23:28.991" v="618"/>
          <ac:spMkLst>
            <pc:docMk/>
            <pc:sldMk cId="2274012445" sldId="257"/>
            <ac:spMk id="61" creationId="{08980754-6F4B-43C9-B9BE-127B6BED6586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23:28.991" v="618"/>
          <ac:spMkLst>
            <pc:docMk/>
            <pc:sldMk cId="2274012445" sldId="257"/>
            <ac:spMk id="65" creationId="{3AFE8227-C443-417B-BA91-520EB1EF4559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23:28.991" v="618"/>
          <ac:spMkLst>
            <pc:docMk/>
            <pc:sldMk cId="2274012445" sldId="257"/>
            <ac:spMk id="67" creationId="{F994E9F2-E455-34C1-3760-8E4348AA3B30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23:28.991" v="618"/>
          <ac:spMkLst>
            <pc:docMk/>
            <pc:sldMk cId="2274012445" sldId="257"/>
            <ac:spMk id="69" creationId="{907741FC-B544-4A6E-B831-6789D042333D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23:28.991" v="618"/>
          <ac:spMkLst>
            <pc:docMk/>
            <pc:sldMk cId="2274012445" sldId="257"/>
            <ac:spMk id="72" creationId="{3F0BE7ED-7814-4273-B18A-F26CC0380380}"/>
          </ac:spMkLst>
        </pc:spChg>
        <pc:graphicFrameChg chg="add del">
          <ac:chgData name="CAPORUSSO CHIARA AMALIA" userId="S::s1107315@studenti.univpm.it::9c83d7f4-cd05-49ec-bf6d-886bb4815178" providerId="AD" clId="Web-{7646099C-F77A-1D71-ED59-035E605BF524}" dt="2023-06-11T20:23:24.554" v="616"/>
          <ac:graphicFrameMkLst>
            <pc:docMk/>
            <pc:sldMk cId="2274012445" sldId="257"/>
            <ac:graphicFrameMk id="63" creationId="{56BC99E0-579D-09C2-7FEA-3AC8A8D52761}"/>
          </ac:graphicFrameMkLst>
        </pc:graphicFrameChg>
        <pc:picChg chg="mod">
          <ac:chgData name="CAPORUSSO CHIARA AMALIA" userId="S::s1107315@studenti.univpm.it::9c83d7f4-cd05-49ec-bf6d-886bb4815178" providerId="AD" clId="Web-{7646099C-F77A-1D71-ED59-035E605BF524}" dt="2023-06-11T20:23:28.991" v="618"/>
          <ac:picMkLst>
            <pc:docMk/>
            <pc:sldMk cId="2274012445" sldId="257"/>
            <ac:picMk id="7" creationId="{38CD67F2-E23B-35E6-F2D7-1BCAA3BE9188}"/>
          </ac:picMkLst>
        </pc:picChg>
      </pc:sldChg>
      <pc:sldChg chg="addSp delSp modSp">
        <pc:chgData name="CAPORUSSO CHIARA AMALIA" userId="S::s1107315@studenti.univpm.it::9c83d7f4-cd05-49ec-bf6d-886bb4815178" providerId="AD" clId="Web-{7646099C-F77A-1D71-ED59-035E605BF524}" dt="2023-06-11T20:40:11.843" v="823" actId="20577"/>
        <pc:sldMkLst>
          <pc:docMk/>
          <pc:sldMk cId="861373988" sldId="258"/>
        </pc:sldMkLst>
        <pc:spChg chg="mod">
          <ac:chgData name="CAPORUSSO CHIARA AMALIA" userId="S::s1107315@studenti.univpm.it::9c83d7f4-cd05-49ec-bf6d-886bb4815178" providerId="AD" clId="Web-{7646099C-F77A-1D71-ED59-035E605BF524}" dt="2023-06-11T20:40:11.843" v="823" actId="20577"/>
          <ac:spMkLst>
            <pc:docMk/>
            <pc:sldMk cId="861373988" sldId="258"/>
            <ac:spMk id="3" creationId="{F6AB0312-3C57-DA2B-8363-A13903837F73}"/>
          </ac:spMkLst>
        </pc:spChg>
        <pc:picChg chg="add del mod">
          <ac:chgData name="CAPORUSSO CHIARA AMALIA" userId="S::s1107315@studenti.univpm.it::9c83d7f4-cd05-49ec-bf6d-886bb4815178" providerId="AD" clId="Web-{7646099C-F77A-1D71-ED59-035E605BF524}" dt="2023-06-11T20:28:14.404" v="628"/>
          <ac:picMkLst>
            <pc:docMk/>
            <pc:sldMk cId="861373988" sldId="258"/>
            <ac:picMk id="2" creationId="{24F8326C-2FBE-8E4E-CBD3-28FFF42B5F23}"/>
          </ac:picMkLst>
        </pc:picChg>
        <pc:picChg chg="add mod">
          <ac:chgData name="CAPORUSSO CHIARA AMALIA" userId="S::s1107315@studenti.univpm.it::9c83d7f4-cd05-49ec-bf6d-886bb4815178" providerId="AD" clId="Web-{7646099C-F77A-1D71-ED59-035E605BF524}" dt="2023-06-11T20:28:19.905" v="629" actId="1076"/>
          <ac:picMkLst>
            <pc:docMk/>
            <pc:sldMk cId="861373988" sldId="258"/>
            <ac:picMk id="5" creationId="{8C3457C5-DF40-2632-E003-1A79BB3A036E}"/>
          </ac:picMkLst>
        </pc:picChg>
        <pc:picChg chg="add mod">
          <ac:chgData name="CAPORUSSO CHIARA AMALIA" userId="S::s1107315@studenti.univpm.it::9c83d7f4-cd05-49ec-bf6d-886bb4815178" providerId="AD" clId="Web-{7646099C-F77A-1D71-ED59-035E605BF524}" dt="2023-06-11T20:28:41.702" v="631" actId="1076"/>
          <ac:picMkLst>
            <pc:docMk/>
            <pc:sldMk cId="861373988" sldId="258"/>
            <ac:picMk id="7" creationId="{9C4EA82B-45C5-C52C-F54B-266447AA36A7}"/>
          </ac:picMkLst>
        </pc:picChg>
        <pc:picChg chg="add del mod">
          <ac:chgData name="CAPORUSSO CHIARA AMALIA" userId="S::s1107315@studenti.univpm.it::9c83d7f4-cd05-49ec-bf6d-886bb4815178" providerId="AD" clId="Web-{7646099C-F77A-1D71-ED59-035E605BF524}" dt="2023-06-11T20:30:52.580" v="639"/>
          <ac:picMkLst>
            <pc:docMk/>
            <pc:sldMk cId="861373988" sldId="258"/>
            <ac:picMk id="9" creationId="{A2E6DD2B-4934-693F-AB29-939B1702F785}"/>
          </ac:picMkLst>
        </pc:picChg>
        <pc:picChg chg="add del mod">
          <ac:chgData name="CAPORUSSO CHIARA AMALIA" userId="S::s1107315@studenti.univpm.it::9c83d7f4-cd05-49ec-bf6d-886bb4815178" providerId="AD" clId="Web-{7646099C-F77A-1D71-ED59-035E605BF524}" dt="2023-06-11T20:33:54.959" v="644"/>
          <ac:picMkLst>
            <pc:docMk/>
            <pc:sldMk cId="861373988" sldId="258"/>
            <ac:picMk id="10" creationId="{A384E93F-279E-6A65-D5F3-382A7DDF31AD}"/>
          </ac:picMkLst>
        </pc:picChg>
      </pc:sldChg>
      <pc:sldChg chg="addSp delSp modSp addAnim delAnim">
        <pc:chgData name="CAPORUSSO CHIARA AMALIA" userId="S::s1107315@studenti.univpm.it::9c83d7f4-cd05-49ec-bf6d-886bb4815178" providerId="AD" clId="Web-{7646099C-F77A-1D71-ED59-035E605BF524}" dt="2023-06-11T20:37:31.261" v="738" actId="1076"/>
        <pc:sldMkLst>
          <pc:docMk/>
          <pc:sldMk cId="467122520" sldId="259"/>
        </pc:sldMkLst>
        <pc:spChg chg="del mod">
          <ac:chgData name="CAPORUSSO CHIARA AMALIA" userId="S::s1107315@studenti.univpm.it::9c83d7f4-cd05-49ec-bf6d-886bb4815178" providerId="AD" clId="Web-{7646099C-F77A-1D71-ED59-035E605BF524}" dt="2023-06-11T20:09:14.564" v="290"/>
          <ac:spMkLst>
            <pc:docMk/>
            <pc:sldMk cId="467122520" sldId="259"/>
            <ac:spMk id="2" creationId="{DC8F11D0-9CCF-3368-806A-0D383BEB80BB}"/>
          </ac:spMkLst>
        </pc:spChg>
        <pc:spChg chg="add mod">
          <ac:chgData name="CAPORUSSO CHIARA AMALIA" userId="S::s1107315@studenti.univpm.it::9c83d7f4-cd05-49ec-bf6d-886bb4815178" providerId="AD" clId="Web-{7646099C-F77A-1D71-ED59-035E605BF524}" dt="2023-06-11T20:37:31.261" v="738" actId="1076"/>
          <ac:spMkLst>
            <pc:docMk/>
            <pc:sldMk cId="467122520" sldId="259"/>
            <ac:spMk id="4" creationId="{323FF194-59B4-9DCD-D409-7F4190C11958}"/>
          </ac:spMkLst>
        </pc:spChg>
        <pc:spChg chg="add mod">
          <ac:chgData name="CAPORUSSO CHIARA AMALIA" userId="S::s1107315@studenti.univpm.it::9c83d7f4-cd05-49ec-bf6d-886bb4815178" providerId="AD" clId="Web-{7646099C-F77A-1D71-ED59-035E605BF524}" dt="2023-06-11T20:09:21.908" v="292" actId="1076"/>
          <ac:spMkLst>
            <pc:docMk/>
            <pc:sldMk cId="467122520" sldId="259"/>
            <ac:spMk id="5" creationId="{459DD3CC-CB5F-5846-4CB5-5B416E2B4BAF}"/>
          </ac:spMkLst>
        </pc:spChg>
        <pc:spChg chg="add del mod">
          <ac:chgData name="CAPORUSSO CHIARA AMALIA" userId="S::s1107315@studenti.univpm.it::9c83d7f4-cd05-49ec-bf6d-886bb4815178" providerId="AD" clId="Web-{7646099C-F77A-1D71-ED59-035E605BF524}" dt="2023-06-11T20:09:17.299" v="291"/>
          <ac:spMkLst>
            <pc:docMk/>
            <pc:sldMk cId="467122520" sldId="259"/>
            <ac:spMk id="8" creationId="{58FFE406-2988-53E4-A3F2-DA59890CAD52}"/>
          </ac:spMkLst>
        </pc:spChg>
        <pc:spChg chg="del">
          <ac:chgData name="CAPORUSSO CHIARA AMALIA" userId="S::s1107315@studenti.univpm.it::9c83d7f4-cd05-49ec-bf6d-886bb4815178" providerId="AD" clId="Web-{7646099C-F77A-1D71-ED59-035E605BF524}" dt="2023-06-11T20:07:07.718" v="250"/>
          <ac:spMkLst>
            <pc:docMk/>
            <pc:sldMk cId="467122520" sldId="259"/>
            <ac:spMk id="10" creationId="{A3363022-C969-41E9-8EB2-E4C94908C1FA}"/>
          </ac:spMkLst>
        </pc:spChg>
        <pc:spChg chg="del">
          <ac:chgData name="CAPORUSSO CHIARA AMALIA" userId="S::s1107315@studenti.univpm.it::9c83d7f4-cd05-49ec-bf6d-886bb4815178" providerId="AD" clId="Web-{7646099C-F77A-1D71-ED59-035E605BF524}" dt="2023-06-11T20:07:07.718" v="250"/>
          <ac:spMkLst>
            <pc:docMk/>
            <pc:sldMk cId="467122520" sldId="259"/>
            <ac:spMk id="12" creationId="{8D1AD6B3-BE88-4CEB-BA17-790657CC4729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07:58.750" v="258"/>
          <ac:spMkLst>
            <pc:docMk/>
            <pc:sldMk cId="467122520" sldId="259"/>
            <ac:spMk id="19" creationId="{F13C74B1-5B17-4795-BED0-7140497B445A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07:58.750" v="258"/>
          <ac:spMkLst>
            <pc:docMk/>
            <pc:sldMk cId="467122520" sldId="259"/>
            <ac:spMk id="20" creationId="{D4974D33-8DC5-464E-8C6D-BE58F0669C17}"/>
          </ac:spMkLst>
        </pc:spChg>
        <pc:spChg chg="add">
          <ac:chgData name="CAPORUSSO CHIARA AMALIA" userId="S::s1107315@studenti.univpm.it::9c83d7f4-cd05-49ec-bf6d-886bb4815178" providerId="AD" clId="Web-{7646099C-F77A-1D71-ED59-035E605BF524}" dt="2023-06-11T20:07:58.750" v="258"/>
          <ac:spMkLst>
            <pc:docMk/>
            <pc:sldMk cId="467122520" sldId="259"/>
            <ac:spMk id="25" creationId="{F13C74B1-5B17-4795-BED0-7140497B445A}"/>
          </ac:spMkLst>
        </pc:spChg>
        <pc:spChg chg="add">
          <ac:chgData name="CAPORUSSO CHIARA AMALIA" userId="S::s1107315@studenti.univpm.it::9c83d7f4-cd05-49ec-bf6d-886bb4815178" providerId="AD" clId="Web-{7646099C-F77A-1D71-ED59-035E605BF524}" dt="2023-06-11T20:07:58.750" v="258"/>
          <ac:spMkLst>
            <pc:docMk/>
            <pc:sldMk cId="467122520" sldId="259"/>
            <ac:spMk id="27" creationId="{D4974D33-8DC5-464E-8C6D-BE58F0669C17}"/>
          </ac:spMkLst>
        </pc:spChg>
        <pc:grpChg chg="del">
          <ac:chgData name="CAPORUSSO CHIARA AMALIA" userId="S::s1107315@studenti.univpm.it::9c83d7f4-cd05-49ec-bf6d-886bb4815178" providerId="AD" clId="Web-{7646099C-F77A-1D71-ED59-035E605BF524}" dt="2023-06-11T20:07:07.718" v="250"/>
          <ac:grpSpMkLst>
            <pc:docMk/>
            <pc:sldMk cId="467122520" sldId="259"/>
            <ac:grpSpMk id="14" creationId="{89D1390B-7E13-4B4F-9CB2-391063412E54}"/>
          </ac:grpSpMkLst>
        </pc:grpChg>
        <pc:picChg chg="add mod ord">
          <ac:chgData name="CAPORUSSO CHIARA AMALIA" userId="S::s1107315@studenti.univpm.it::9c83d7f4-cd05-49ec-bf6d-886bb4815178" providerId="AD" clId="Web-{7646099C-F77A-1D71-ED59-035E605BF524}" dt="2023-06-11T20:07:58.750" v="258"/>
          <ac:picMkLst>
            <pc:docMk/>
            <pc:sldMk cId="467122520" sldId="259"/>
            <ac:picMk id="3" creationId="{ED5FFFFA-4AC3-68AD-ACCF-EF1DCD822160}"/>
          </ac:picMkLst>
        </pc:picChg>
        <pc:picChg chg="del">
          <ac:chgData name="CAPORUSSO CHIARA AMALIA" userId="S::s1107315@studenti.univpm.it::9c83d7f4-cd05-49ec-bf6d-886bb4815178" providerId="AD" clId="Web-{7646099C-F77A-1D71-ED59-035E605BF524}" dt="2023-06-11T20:05:55.591" v="242"/>
          <ac:picMkLst>
            <pc:docMk/>
            <pc:sldMk cId="467122520" sldId="259"/>
            <ac:picMk id="7" creationId="{ABFD5BE3-1ED3-2F97-44B7-15323BA41200}"/>
          </ac:picMkLst>
        </pc:picChg>
      </pc:sldChg>
      <pc:sldChg chg="modSp">
        <pc:chgData name="CAPORUSSO CHIARA AMALIA" userId="S::s1107315@studenti.univpm.it::9c83d7f4-cd05-49ec-bf6d-886bb4815178" providerId="AD" clId="Web-{7646099C-F77A-1D71-ED59-035E605BF524}" dt="2023-06-11T20:50:32.220" v="1041" actId="14100"/>
        <pc:sldMkLst>
          <pc:docMk/>
          <pc:sldMk cId="1008495894" sldId="260"/>
        </pc:sldMkLst>
        <pc:spChg chg="mod">
          <ac:chgData name="CAPORUSSO CHIARA AMALIA" userId="S::s1107315@studenti.univpm.it::9c83d7f4-cd05-49ec-bf6d-886bb4815178" providerId="AD" clId="Web-{7646099C-F77A-1D71-ED59-035E605BF524}" dt="2023-06-11T20:40:03.875" v="821" actId="1076"/>
          <ac:spMkLst>
            <pc:docMk/>
            <pc:sldMk cId="1008495894" sldId="260"/>
            <ac:spMk id="6" creationId="{CE130133-5070-F6B8-6645-68F67B558489}"/>
          </ac:spMkLst>
        </pc:spChg>
        <pc:spChg chg="mod">
          <ac:chgData name="CAPORUSSO CHIARA AMALIA" userId="S::s1107315@studenti.univpm.it::9c83d7f4-cd05-49ec-bf6d-886bb4815178" providerId="AD" clId="Web-{7646099C-F77A-1D71-ED59-035E605BF524}" dt="2023-06-11T20:50:32.220" v="1041" actId="14100"/>
          <ac:spMkLst>
            <pc:docMk/>
            <pc:sldMk cId="1008495894" sldId="260"/>
            <ac:spMk id="8" creationId="{9917EE25-27CB-BA8C-A958-35B4E2201CE1}"/>
          </ac:spMkLst>
        </pc:spChg>
      </pc:sldChg>
      <pc:sldChg chg="modSp">
        <pc:chgData name="CAPORUSSO CHIARA AMALIA" userId="S::s1107315@studenti.univpm.it::9c83d7f4-cd05-49ec-bf6d-886bb4815178" providerId="AD" clId="Web-{7646099C-F77A-1D71-ED59-035E605BF524}" dt="2023-06-11T21:04:32.974" v="1168" actId="20577"/>
        <pc:sldMkLst>
          <pc:docMk/>
          <pc:sldMk cId="1231490868" sldId="261"/>
        </pc:sldMkLst>
        <pc:spChg chg="mod">
          <ac:chgData name="CAPORUSSO CHIARA AMALIA" userId="S::s1107315@studenti.univpm.it::9c83d7f4-cd05-49ec-bf6d-886bb4815178" providerId="AD" clId="Web-{7646099C-F77A-1D71-ED59-035E605BF524}" dt="2023-06-11T20:51:17.049" v="1049" actId="1076"/>
          <ac:spMkLst>
            <pc:docMk/>
            <pc:sldMk cId="1231490868" sldId="261"/>
            <ac:spMk id="5" creationId="{B9E3576A-AF1C-2256-F7CD-BE6D9D6A5880}"/>
          </ac:spMkLst>
        </pc:spChg>
        <pc:spChg chg="mod">
          <ac:chgData name="CAPORUSSO CHIARA AMALIA" userId="S::s1107315@studenti.univpm.it::9c83d7f4-cd05-49ec-bf6d-886bb4815178" providerId="AD" clId="Web-{7646099C-F77A-1D71-ED59-035E605BF524}" dt="2023-06-11T21:04:32.974" v="1168" actId="20577"/>
          <ac:spMkLst>
            <pc:docMk/>
            <pc:sldMk cId="1231490868" sldId="261"/>
            <ac:spMk id="62" creationId="{C9454D7B-AC81-8D98-F03E-1D362E52079D}"/>
          </ac:spMkLst>
        </pc:spChg>
      </pc:sldChg>
      <pc:sldChg chg="addSp delSp modSp mod setBg">
        <pc:chgData name="CAPORUSSO CHIARA AMALIA" userId="S::s1107315@studenti.univpm.it::9c83d7f4-cd05-49ec-bf6d-886bb4815178" providerId="AD" clId="Web-{7646099C-F77A-1D71-ED59-035E605BF524}" dt="2023-06-11T21:25:44.364" v="1556" actId="1076"/>
        <pc:sldMkLst>
          <pc:docMk/>
          <pc:sldMk cId="3663353858" sldId="263"/>
        </pc:sldMkLst>
        <pc:spChg chg="del mod">
          <ac:chgData name="CAPORUSSO CHIARA AMALIA" userId="S::s1107315@studenti.univpm.it::9c83d7f4-cd05-49ec-bf6d-886bb4815178" providerId="AD" clId="Web-{7646099C-F77A-1D71-ED59-035E605BF524}" dt="2023-06-11T21:17:17.821" v="1344"/>
          <ac:spMkLst>
            <pc:docMk/>
            <pc:sldMk cId="3663353858" sldId="263"/>
            <ac:spMk id="2" creationId="{FF615368-0A57-62C2-C099-DB6C54BC05B8}"/>
          </ac:spMkLst>
        </pc:spChg>
        <pc:spChg chg="del">
          <ac:chgData name="CAPORUSSO CHIARA AMALIA" userId="S::s1107315@studenti.univpm.it::9c83d7f4-cd05-49ec-bf6d-886bb4815178" providerId="AD" clId="Web-{7646099C-F77A-1D71-ED59-035E605BF524}" dt="2023-06-11T21:06:51.618" v="1184"/>
          <ac:spMkLst>
            <pc:docMk/>
            <pc:sldMk cId="3663353858" sldId="263"/>
            <ac:spMk id="3" creationId="{DA8C2E00-F11F-1352-22F9-16FA3B6C10EB}"/>
          </ac:spMkLst>
        </pc:spChg>
        <pc:spChg chg="add mod ord">
          <ac:chgData name="CAPORUSSO CHIARA AMALIA" userId="S::s1107315@studenti.univpm.it::9c83d7f4-cd05-49ec-bf6d-886bb4815178" providerId="AD" clId="Web-{7646099C-F77A-1D71-ED59-035E605BF524}" dt="2023-06-11T21:13:14.627" v="1207"/>
          <ac:spMkLst>
            <pc:docMk/>
            <pc:sldMk cId="3663353858" sldId="263"/>
            <ac:spMk id="5" creationId="{1C0F8D31-8BA2-33F2-93B5-1D6B06FCF791}"/>
          </ac:spMkLst>
        </pc:spChg>
        <pc:spChg chg="add del mod">
          <ac:chgData name="CAPORUSSO CHIARA AMALIA" userId="S::s1107315@studenti.univpm.it::9c83d7f4-cd05-49ec-bf6d-886bb4815178" providerId="AD" clId="Web-{7646099C-F77A-1D71-ED59-035E605BF524}" dt="2023-06-11T21:12:50.939" v="1204"/>
          <ac:spMkLst>
            <pc:docMk/>
            <pc:sldMk cId="3663353858" sldId="263"/>
            <ac:spMk id="7" creationId="{CFB840A9-9A82-7390-01E4-709C79E45216}"/>
          </ac:spMkLst>
        </pc:spChg>
        <pc:spChg chg="add mod ord">
          <ac:chgData name="CAPORUSSO CHIARA AMALIA" userId="S::s1107315@studenti.univpm.it::9c83d7f4-cd05-49ec-bf6d-886bb4815178" providerId="AD" clId="Web-{7646099C-F77A-1D71-ED59-035E605BF524}" dt="2023-06-11T21:18:26.807" v="1359"/>
          <ac:spMkLst>
            <pc:docMk/>
            <pc:sldMk cId="3663353858" sldId="263"/>
            <ac:spMk id="10" creationId="{571D789C-04DD-D8D2-56F9-67B40077356E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13:14.627" v="1206"/>
          <ac:spMkLst>
            <pc:docMk/>
            <pc:sldMk cId="3663353858" sldId="263"/>
            <ac:spMk id="12" creationId="{899DADE3-FD9B-A20E-30A9-96A06C5BAD4E}"/>
          </ac:spMkLst>
        </pc:spChg>
        <pc:spChg chg="add del mod">
          <ac:chgData name="CAPORUSSO CHIARA AMALIA" userId="S::s1107315@studenti.univpm.it::9c83d7f4-cd05-49ec-bf6d-886bb4815178" providerId="AD" clId="Web-{7646099C-F77A-1D71-ED59-035E605BF524}" dt="2023-06-11T21:17:20.477" v="1345"/>
          <ac:spMkLst>
            <pc:docMk/>
            <pc:sldMk cId="3663353858" sldId="263"/>
            <ac:spMk id="13" creationId="{78EF2E7E-1BE3-AE78-AEA2-E85620771170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13:14.627" v="1206"/>
          <ac:spMkLst>
            <pc:docMk/>
            <pc:sldMk cId="3663353858" sldId="263"/>
            <ac:spMk id="15" creationId="{743AA782-23D1-4521-8CAD-47662984AA08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13:14.627" v="1206"/>
          <ac:spMkLst>
            <pc:docMk/>
            <pc:sldMk cId="3663353858" sldId="263"/>
            <ac:spMk id="17" creationId="{71877DBC-BB60-40F0-AC93-2ACDBAAE60CE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17:52.447" v="1352"/>
          <ac:spMkLst>
            <pc:docMk/>
            <pc:sldMk cId="3663353858" sldId="263"/>
            <ac:spMk id="19" creationId="{7B831B6F-405A-4B47-B9BB-5CA88F285844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17:52.447" v="1352"/>
          <ac:spMkLst>
            <pc:docMk/>
            <pc:sldMk cId="3663353858" sldId="263"/>
            <ac:spMk id="20" creationId="{953EE71A-6488-4203-A7C4-77102FD0DCCA}"/>
          </ac:spMkLst>
        </pc:spChg>
        <pc:spChg chg="add mod">
          <ac:chgData name="CAPORUSSO CHIARA AMALIA" userId="S::s1107315@studenti.univpm.it::9c83d7f4-cd05-49ec-bf6d-886bb4815178" providerId="AD" clId="Web-{7646099C-F77A-1D71-ED59-035E605BF524}" dt="2023-06-11T21:25:44.364" v="1556" actId="1076"/>
          <ac:spMkLst>
            <pc:docMk/>
            <pc:sldMk cId="3663353858" sldId="263"/>
            <ac:spMk id="21" creationId="{BB4BE45D-4749-39BE-7B33-7639BD4FBCB2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17:41.118" v="1349"/>
          <ac:spMkLst>
            <pc:docMk/>
            <pc:sldMk cId="3663353858" sldId="263"/>
            <ac:spMk id="26" creationId="{7FF47CB7-972F-479F-A36D-9E72D26EC8DA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17:41.118" v="1349"/>
          <ac:spMkLst>
            <pc:docMk/>
            <pc:sldMk cId="3663353858" sldId="263"/>
            <ac:spMk id="28" creationId="{0D153B68-5844-490D-8E67-F616D6D721CA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17:41.118" v="1349"/>
          <ac:spMkLst>
            <pc:docMk/>
            <pc:sldMk cId="3663353858" sldId="263"/>
            <ac:spMk id="30" creationId="{9A0D773F-7A7D-4DBB-9DEA-86BB8B8F4BC8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17:52.431" v="1351"/>
          <ac:spMkLst>
            <pc:docMk/>
            <pc:sldMk cId="3663353858" sldId="263"/>
            <ac:spMk id="32" creationId="{2EB492CD-616E-47F8-933B-5E2D952A0593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17:52.431" v="1351"/>
          <ac:spMkLst>
            <pc:docMk/>
            <pc:sldMk cId="3663353858" sldId="263"/>
            <ac:spMk id="33" creationId="{59383CF9-23B5-4335-9B21-1791C4CF1C75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17:52.431" v="1351"/>
          <ac:spMkLst>
            <pc:docMk/>
            <pc:sldMk cId="3663353858" sldId="263"/>
            <ac:spMk id="34" creationId="{0007FE00-9498-4706-B255-6437B0252C02}"/>
          </ac:spMkLst>
        </pc:spChg>
        <pc:spChg chg="add">
          <ac:chgData name="CAPORUSSO CHIARA AMALIA" userId="S::s1107315@studenti.univpm.it::9c83d7f4-cd05-49ec-bf6d-886bb4815178" providerId="AD" clId="Web-{7646099C-F77A-1D71-ED59-035E605BF524}" dt="2023-06-11T21:17:52.447" v="1352"/>
          <ac:spMkLst>
            <pc:docMk/>
            <pc:sldMk cId="3663353858" sldId="263"/>
            <ac:spMk id="36" creationId="{9A724DBA-D2D9-471E-8ED7-2015DDD950DF}"/>
          </ac:spMkLst>
        </pc:spChg>
        <pc:spChg chg="add">
          <ac:chgData name="CAPORUSSO CHIARA AMALIA" userId="S::s1107315@studenti.univpm.it::9c83d7f4-cd05-49ec-bf6d-886bb4815178" providerId="AD" clId="Web-{7646099C-F77A-1D71-ED59-035E605BF524}" dt="2023-06-11T21:17:52.447" v="1352"/>
          <ac:spMkLst>
            <pc:docMk/>
            <pc:sldMk cId="3663353858" sldId="263"/>
            <ac:spMk id="37" creationId="{08980754-6F4B-43C9-B9BE-127B6BED6586}"/>
          </ac:spMkLst>
        </pc:spChg>
        <pc:spChg chg="add">
          <ac:chgData name="CAPORUSSO CHIARA AMALIA" userId="S::s1107315@studenti.univpm.it::9c83d7f4-cd05-49ec-bf6d-886bb4815178" providerId="AD" clId="Web-{7646099C-F77A-1D71-ED59-035E605BF524}" dt="2023-06-11T21:17:52.447" v="1352"/>
          <ac:spMkLst>
            <pc:docMk/>
            <pc:sldMk cId="3663353858" sldId="263"/>
            <ac:spMk id="38" creationId="{2C1BBA94-3F40-40AA-8BB9-E69E25E537C1}"/>
          </ac:spMkLst>
        </pc:spChg>
        <pc:spChg chg="add">
          <ac:chgData name="CAPORUSSO CHIARA AMALIA" userId="S::s1107315@studenti.univpm.it::9c83d7f4-cd05-49ec-bf6d-886bb4815178" providerId="AD" clId="Web-{7646099C-F77A-1D71-ED59-035E605BF524}" dt="2023-06-11T21:17:52.447" v="1352"/>
          <ac:spMkLst>
            <pc:docMk/>
            <pc:sldMk cId="3663353858" sldId="263"/>
            <ac:spMk id="39" creationId="{169CC832-2974-4E8D-90ED-3E2941BA7336}"/>
          </ac:spMkLst>
        </pc:spChg>
        <pc:spChg chg="add">
          <ac:chgData name="CAPORUSSO CHIARA AMALIA" userId="S::s1107315@studenti.univpm.it::9c83d7f4-cd05-49ec-bf6d-886bb4815178" providerId="AD" clId="Web-{7646099C-F77A-1D71-ED59-035E605BF524}" dt="2023-06-11T21:17:52.447" v="1352"/>
          <ac:spMkLst>
            <pc:docMk/>
            <pc:sldMk cId="3663353858" sldId="263"/>
            <ac:spMk id="40" creationId="{55222F96-971A-4F90-B841-6BAB416C7AC1}"/>
          </ac:spMkLst>
        </pc:spChg>
        <pc:picChg chg="add del mod ord">
          <ac:chgData name="CAPORUSSO CHIARA AMALIA" userId="S::s1107315@studenti.univpm.it::9c83d7f4-cd05-49ec-bf6d-886bb4815178" providerId="AD" clId="Web-{7646099C-F77A-1D71-ED59-035E605BF524}" dt="2023-06-11T21:11:58.704" v="1203"/>
          <ac:picMkLst>
            <pc:docMk/>
            <pc:sldMk cId="3663353858" sldId="263"/>
            <ac:picMk id="4" creationId="{2031CA2B-F6A0-5D87-AC79-C194326E0258}"/>
          </ac:picMkLst>
        </pc:picChg>
        <pc:picChg chg="add mod ord">
          <ac:chgData name="CAPORUSSO CHIARA AMALIA" userId="S::s1107315@studenti.univpm.it::9c83d7f4-cd05-49ec-bf6d-886bb4815178" providerId="AD" clId="Web-{7646099C-F77A-1D71-ED59-035E605BF524}" dt="2023-06-11T21:17:52.447" v="1352"/>
          <ac:picMkLst>
            <pc:docMk/>
            <pc:sldMk cId="3663353858" sldId="263"/>
            <ac:picMk id="8" creationId="{09302F39-CC2A-7921-8951-2F417AB39809}"/>
          </ac:picMkLst>
        </pc:picChg>
      </pc:sldChg>
      <pc:sldChg chg="modSp">
        <pc:chgData name="CAPORUSSO CHIARA AMALIA" userId="S::s1107315@studenti.univpm.it::9c83d7f4-cd05-49ec-bf6d-886bb4815178" providerId="AD" clId="Web-{7646099C-F77A-1D71-ED59-035E605BF524}" dt="2023-06-11T21:35:13.473" v="1969" actId="20577"/>
        <pc:sldMkLst>
          <pc:docMk/>
          <pc:sldMk cId="3380435362" sldId="264"/>
        </pc:sldMkLst>
        <pc:spChg chg="mod">
          <ac:chgData name="CAPORUSSO CHIARA AMALIA" userId="S::s1107315@studenti.univpm.it::9c83d7f4-cd05-49ec-bf6d-886bb4815178" providerId="AD" clId="Web-{7646099C-F77A-1D71-ED59-035E605BF524}" dt="2023-06-11T21:35:13.473" v="1969" actId="20577"/>
          <ac:spMkLst>
            <pc:docMk/>
            <pc:sldMk cId="3380435362" sldId="264"/>
            <ac:spMk id="22" creationId="{ABE74E93-3852-03F1-4AC0-BE49E54BD87C}"/>
          </ac:spMkLst>
        </pc:spChg>
      </pc:sldChg>
      <pc:sldChg chg="addSp modSp">
        <pc:chgData name="CAPORUSSO CHIARA AMALIA" userId="S::s1107315@studenti.univpm.it::9c83d7f4-cd05-49ec-bf6d-886bb4815178" providerId="AD" clId="Web-{7646099C-F77A-1D71-ED59-035E605BF524}" dt="2023-06-11T20:31:25.128" v="641" actId="1076"/>
        <pc:sldMkLst>
          <pc:docMk/>
          <pc:sldMk cId="4202979331" sldId="266"/>
        </pc:sldMkLst>
        <pc:picChg chg="add mod">
          <ac:chgData name="CAPORUSSO CHIARA AMALIA" userId="S::s1107315@studenti.univpm.it::9c83d7f4-cd05-49ec-bf6d-886bb4815178" providerId="AD" clId="Web-{7646099C-F77A-1D71-ED59-035E605BF524}" dt="2023-06-11T20:31:25.128" v="641" actId="1076"/>
          <ac:picMkLst>
            <pc:docMk/>
            <pc:sldMk cId="4202979331" sldId="266"/>
            <ac:picMk id="2" creationId="{13A5AC23-43F8-7739-67C6-16D4B5C1A229}"/>
          </ac:picMkLst>
        </pc:picChg>
      </pc:sldChg>
      <pc:sldChg chg="addSp delSp modSp new del">
        <pc:chgData name="CAPORUSSO CHIARA AMALIA" userId="S::s1107315@studenti.univpm.it::9c83d7f4-cd05-49ec-bf6d-886bb4815178" providerId="AD" clId="Web-{7646099C-F77A-1D71-ED59-035E605BF524}" dt="2023-06-11T20:05:38.575" v="231"/>
        <pc:sldMkLst>
          <pc:docMk/>
          <pc:sldMk cId="4222958475" sldId="267"/>
        </pc:sldMkLst>
        <pc:spChg chg="del">
          <ac:chgData name="CAPORUSSO CHIARA AMALIA" userId="S::s1107315@studenti.univpm.it::9c83d7f4-cd05-49ec-bf6d-886bb4815178" providerId="AD" clId="Web-{7646099C-F77A-1D71-ED59-035E605BF524}" dt="2023-06-11T19:57:46.564" v="216"/>
          <ac:spMkLst>
            <pc:docMk/>
            <pc:sldMk cId="4222958475" sldId="267"/>
            <ac:spMk id="2" creationId="{213C60C1-2363-3EA9-1895-7EC5A9B0F17E}"/>
          </ac:spMkLst>
        </pc:spChg>
        <pc:spChg chg="add mod">
          <ac:chgData name="CAPORUSSO CHIARA AMALIA" userId="S::s1107315@studenti.univpm.it::9c83d7f4-cd05-49ec-bf6d-886bb4815178" providerId="AD" clId="Web-{7646099C-F77A-1D71-ED59-035E605BF524}" dt="2023-06-11T19:58:07.361" v="228" actId="1076"/>
          <ac:spMkLst>
            <pc:docMk/>
            <pc:sldMk cId="4222958475" sldId="267"/>
            <ac:spMk id="5" creationId="{6DEFC701-6020-8A0A-0DF6-12C288923333}"/>
          </ac:spMkLst>
        </pc:spChg>
      </pc:sldChg>
      <pc:sldChg chg="addSp delSp modSp add ord replId">
        <pc:chgData name="CAPORUSSO CHIARA AMALIA" userId="S::s1107315@studenti.univpm.it::9c83d7f4-cd05-49ec-bf6d-886bb4815178" providerId="AD" clId="Web-{7646099C-F77A-1D71-ED59-035E605BF524}" dt="2023-06-11T20:22:29.771" v="614"/>
        <pc:sldMkLst>
          <pc:docMk/>
          <pc:sldMk cId="3035644862" sldId="268"/>
        </pc:sldMkLst>
        <pc:spChg chg="mod">
          <ac:chgData name="CAPORUSSO CHIARA AMALIA" userId="S::s1107315@studenti.univpm.it::9c83d7f4-cd05-49ec-bf6d-886bb4815178" providerId="AD" clId="Web-{7646099C-F77A-1D71-ED59-035E605BF524}" dt="2023-06-11T20:08:38.157" v="264" actId="14100"/>
          <ac:spMkLst>
            <pc:docMk/>
            <pc:sldMk cId="3035644862" sldId="268"/>
            <ac:spMk id="2" creationId="{DC8F11D0-9CCF-3368-806A-0D383BEB80BB}"/>
          </ac:spMkLst>
        </pc:spChg>
        <pc:spChg chg="add del mod">
          <ac:chgData name="CAPORUSSO CHIARA AMALIA" userId="S::s1107315@studenti.univpm.it::9c83d7f4-cd05-49ec-bf6d-886bb4815178" providerId="AD" clId="Web-{7646099C-F77A-1D71-ED59-035E605BF524}" dt="2023-06-11T20:20:18.112" v="600"/>
          <ac:spMkLst>
            <pc:docMk/>
            <pc:sldMk cId="3035644862" sldId="268"/>
            <ac:spMk id="3" creationId="{EAB0A328-4104-6844-8822-6724780A2B30}"/>
          </ac:spMkLst>
        </pc:spChg>
        <pc:spChg chg="add del mod">
          <ac:chgData name="CAPORUSSO CHIARA AMALIA" userId="S::s1107315@studenti.univpm.it::9c83d7f4-cd05-49ec-bf6d-886bb4815178" providerId="AD" clId="Web-{7646099C-F77A-1D71-ED59-035E605BF524}" dt="2023-06-11T20:22:29.771" v="614"/>
          <ac:spMkLst>
            <pc:docMk/>
            <pc:sldMk cId="3035644862" sldId="268"/>
            <ac:spMk id="5" creationId="{42027ABD-AAF8-A054-5C05-6B4D483D2DAE}"/>
          </ac:spMkLst>
        </pc:spChg>
        <pc:graphicFrameChg chg="add">
          <ac:chgData name="CAPORUSSO CHIARA AMALIA" userId="S::s1107315@studenti.univpm.it::9c83d7f4-cd05-49ec-bf6d-886bb4815178" providerId="AD" clId="Web-{7646099C-F77A-1D71-ED59-035E605BF524}" dt="2023-06-11T20:22:29.771" v="614"/>
          <ac:graphicFrameMkLst>
            <pc:docMk/>
            <pc:sldMk cId="3035644862" sldId="268"/>
            <ac:graphicFrameMk id="19" creationId="{8DFB1D03-9E5A-EFEC-D993-A0CB459D2D3F}"/>
          </ac:graphicFrameMkLst>
        </pc:graphicFrameChg>
        <pc:picChg chg="mod">
          <ac:chgData name="CAPORUSSO CHIARA AMALIA" userId="S::s1107315@studenti.univpm.it::9c83d7f4-cd05-49ec-bf6d-886bb4815178" providerId="AD" clId="Web-{7646099C-F77A-1D71-ED59-035E605BF524}" dt="2023-06-11T20:12:35.210" v="310" actId="1076"/>
          <ac:picMkLst>
            <pc:docMk/>
            <pc:sldMk cId="3035644862" sldId="268"/>
            <ac:picMk id="7" creationId="{ABFD5BE3-1ED3-2F97-44B7-15323BA41200}"/>
          </ac:picMkLst>
        </pc:picChg>
      </pc:sldChg>
      <pc:sldChg chg="add del replId">
        <pc:chgData name="CAPORUSSO CHIARA AMALIA" userId="S::s1107315@studenti.univpm.it::9c83d7f4-cd05-49ec-bf6d-886bb4815178" providerId="AD" clId="Web-{7646099C-F77A-1D71-ED59-035E605BF524}" dt="2023-06-11T20:08:22.063" v="260"/>
        <pc:sldMkLst>
          <pc:docMk/>
          <pc:sldMk cId="1249542837" sldId="269"/>
        </pc:sldMkLst>
      </pc:sldChg>
      <pc:sldChg chg="addSp delSp modSp new mod setBg">
        <pc:chgData name="CAPORUSSO CHIARA AMALIA" userId="S::s1107315@studenti.univpm.it::9c83d7f4-cd05-49ec-bf6d-886bb4815178" providerId="AD" clId="Web-{7646099C-F77A-1D71-ED59-035E605BF524}" dt="2023-06-11T21:04:40.693" v="1171" actId="20577"/>
        <pc:sldMkLst>
          <pc:docMk/>
          <pc:sldMk cId="1836169359" sldId="269"/>
        </pc:sldMkLst>
        <pc:spChg chg="del mod ord">
          <ac:chgData name="CAPORUSSO CHIARA AMALIA" userId="S::s1107315@studenti.univpm.it::9c83d7f4-cd05-49ec-bf6d-886bb4815178" providerId="AD" clId="Web-{7646099C-F77A-1D71-ED59-035E605BF524}" dt="2023-06-11T20:57:32.214" v="1064"/>
          <ac:spMkLst>
            <pc:docMk/>
            <pc:sldMk cId="1836169359" sldId="269"/>
            <ac:spMk id="2" creationId="{F78F8F29-C82B-A89A-3FD3-8E18671BA399}"/>
          </ac:spMkLst>
        </pc:spChg>
        <pc:spChg chg="del">
          <ac:chgData name="CAPORUSSO CHIARA AMALIA" userId="S::s1107315@studenti.univpm.it::9c83d7f4-cd05-49ec-bf6d-886bb4815178" providerId="AD" clId="Web-{7646099C-F77A-1D71-ED59-035E605BF524}" dt="2023-06-11T20:54:59.257" v="1053"/>
          <ac:spMkLst>
            <pc:docMk/>
            <pc:sldMk cId="1836169359" sldId="269"/>
            <ac:spMk id="3" creationId="{C6D3B2DD-0334-A3FE-913E-4BB2F210D871}"/>
          </ac:spMkLst>
        </pc:spChg>
        <pc:spChg chg="add del mod">
          <ac:chgData name="CAPORUSSO CHIARA AMALIA" userId="S::s1107315@studenti.univpm.it::9c83d7f4-cd05-49ec-bf6d-886bb4815178" providerId="AD" clId="Web-{7646099C-F77A-1D71-ED59-035E605BF524}" dt="2023-06-11T20:57:34.917" v="1065"/>
          <ac:spMkLst>
            <pc:docMk/>
            <pc:sldMk cId="1836169359" sldId="269"/>
            <ac:spMk id="6" creationId="{1C31C49B-3EE1-48D3-4091-08C8CB0443D6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56:03.790" v="1055"/>
          <ac:spMkLst>
            <pc:docMk/>
            <pc:sldMk cId="1836169359" sldId="269"/>
            <ac:spMk id="8" creationId="{809F6CB9-BE4A-72A3-1C06-619947BD15F3}"/>
          </ac:spMkLst>
        </pc:spChg>
        <pc:spChg chg="add mod">
          <ac:chgData name="CAPORUSSO CHIARA AMALIA" userId="S::s1107315@studenti.univpm.it::9c83d7f4-cd05-49ec-bf6d-886bb4815178" providerId="AD" clId="Web-{7646099C-F77A-1D71-ED59-035E605BF524}" dt="2023-06-11T20:57:55.777" v="1076" actId="1076"/>
          <ac:spMkLst>
            <pc:docMk/>
            <pc:sldMk cId="1836169359" sldId="269"/>
            <ac:spMk id="9" creationId="{E3E5B3D8-BD7F-F340-6E66-09BD0CB7E096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56:03.790" v="1055"/>
          <ac:spMkLst>
            <pc:docMk/>
            <pc:sldMk cId="1836169359" sldId="269"/>
            <ac:spMk id="11" creationId="{04812C46-200A-4DEB-A05E-3ED6C68C2387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56:03.790" v="1055"/>
          <ac:spMkLst>
            <pc:docMk/>
            <pc:sldMk cId="1836169359" sldId="269"/>
            <ac:spMk id="13" creationId="{D1EA859B-E555-4109-94F3-6700E046E008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57:10.526" v="1063"/>
          <ac:spMkLst>
            <pc:docMk/>
            <pc:sldMk cId="1836169359" sldId="269"/>
            <ac:spMk id="15" creationId="{55D4142C-5077-457F-A6AD-3FECFDB39685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56:08.900" v="1057"/>
          <ac:spMkLst>
            <pc:docMk/>
            <pc:sldMk cId="1836169359" sldId="269"/>
            <ac:spMk id="16" creationId="{201CC55D-ED54-4C5C-95E6-10947BD1103B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56:08.900" v="1057"/>
          <ac:spMkLst>
            <pc:docMk/>
            <pc:sldMk cId="1836169359" sldId="269"/>
            <ac:spMk id="17" creationId="{3873B707-463F-40B0-8227-E8CC6C67EB25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56:08.900" v="1057"/>
          <ac:spMkLst>
            <pc:docMk/>
            <pc:sldMk cId="1836169359" sldId="269"/>
            <ac:spMk id="19" creationId="{C13237C8-E62C-4F0D-A318-BD6FB6C2D138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56:08.900" v="1057"/>
          <ac:spMkLst>
            <pc:docMk/>
            <pc:sldMk cId="1836169359" sldId="269"/>
            <ac:spMk id="20" creationId="{4F5608FC-D8E3-0A38-F8C7-85B6603EF122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56:08.900" v="1057"/>
          <ac:spMkLst>
            <pc:docMk/>
            <pc:sldMk cId="1836169359" sldId="269"/>
            <ac:spMk id="21" creationId="{19C9EAEA-39D0-4B0E-A0EB-51E7B26740B1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57:10.526" v="1063"/>
          <ac:spMkLst>
            <pc:docMk/>
            <pc:sldMk cId="1836169359" sldId="269"/>
            <ac:spMk id="23" creationId="{8FC9BE17-9A7B-462D-AE50-3D8777387304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57:10.526" v="1063"/>
          <ac:spMkLst>
            <pc:docMk/>
            <pc:sldMk cId="1836169359" sldId="269"/>
            <ac:spMk id="24" creationId="{3EBE8569-6AEC-4B8C-8D53-2DE337CDBA65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0:57:10.526" v="1063"/>
          <ac:spMkLst>
            <pc:docMk/>
            <pc:sldMk cId="1836169359" sldId="269"/>
            <ac:spMk id="25" creationId="{7A5F0580-5EE9-419F-96EE-B6529EF6E7D0}"/>
          </ac:spMkLst>
        </pc:spChg>
        <pc:spChg chg="add mod">
          <ac:chgData name="CAPORUSSO CHIARA AMALIA" userId="S::s1107315@studenti.univpm.it::9c83d7f4-cd05-49ec-bf6d-886bb4815178" providerId="AD" clId="Web-{7646099C-F77A-1D71-ED59-035E605BF524}" dt="2023-06-11T21:04:40.693" v="1171" actId="20577"/>
          <ac:spMkLst>
            <pc:docMk/>
            <pc:sldMk cId="1836169359" sldId="269"/>
            <ac:spMk id="26" creationId="{1365A2FF-3E03-3E8F-872A-B94585922757}"/>
          </ac:spMkLst>
        </pc:spChg>
        <pc:spChg chg="add">
          <ac:chgData name="CAPORUSSO CHIARA AMALIA" userId="S::s1107315@studenti.univpm.it::9c83d7f4-cd05-49ec-bf6d-886bb4815178" providerId="AD" clId="Web-{7646099C-F77A-1D71-ED59-035E605BF524}" dt="2023-06-11T20:57:10.526" v="1063"/>
          <ac:spMkLst>
            <pc:docMk/>
            <pc:sldMk cId="1836169359" sldId="269"/>
            <ac:spMk id="31" creationId="{F13C74B1-5B17-4795-BED0-7140497B445A}"/>
          </ac:spMkLst>
        </pc:spChg>
        <pc:spChg chg="add">
          <ac:chgData name="CAPORUSSO CHIARA AMALIA" userId="S::s1107315@studenti.univpm.it::9c83d7f4-cd05-49ec-bf6d-886bb4815178" providerId="AD" clId="Web-{7646099C-F77A-1D71-ED59-035E605BF524}" dt="2023-06-11T20:57:10.526" v="1063"/>
          <ac:spMkLst>
            <pc:docMk/>
            <pc:sldMk cId="1836169359" sldId="269"/>
            <ac:spMk id="33" creationId="{D4974D33-8DC5-464E-8C6D-BE58F0669C17}"/>
          </ac:spMkLst>
        </pc:spChg>
        <pc:grpChg chg="add del">
          <ac:chgData name="CAPORUSSO CHIARA AMALIA" userId="S::s1107315@studenti.univpm.it::9c83d7f4-cd05-49ec-bf6d-886bb4815178" providerId="AD" clId="Web-{7646099C-F77A-1D71-ED59-035E605BF524}" dt="2023-06-11T20:56:08.900" v="1057"/>
          <ac:grpSpMkLst>
            <pc:docMk/>
            <pc:sldMk cId="1836169359" sldId="269"/>
            <ac:grpSpMk id="18" creationId="{1DE889C7-FAD6-4397-98E2-05D503484459}"/>
          </ac:grpSpMkLst>
        </pc:grpChg>
        <pc:picChg chg="add mod ord">
          <ac:chgData name="CAPORUSSO CHIARA AMALIA" userId="S::s1107315@studenti.univpm.it::9c83d7f4-cd05-49ec-bf6d-886bb4815178" providerId="AD" clId="Web-{7646099C-F77A-1D71-ED59-035E605BF524}" dt="2023-06-11T20:57:10.526" v="1063"/>
          <ac:picMkLst>
            <pc:docMk/>
            <pc:sldMk cId="1836169359" sldId="269"/>
            <ac:picMk id="4" creationId="{83E90994-6C73-B66D-8826-3BCD7D5DF0E2}"/>
          </ac:picMkLst>
        </pc:picChg>
      </pc:sldChg>
      <pc:sldChg chg="modSp new">
        <pc:chgData name="CAPORUSSO CHIARA AMALIA" userId="S::s1107315@studenti.univpm.it::9c83d7f4-cd05-49ec-bf6d-886bb4815178" providerId="AD" clId="Web-{7646099C-F77A-1D71-ED59-035E605BF524}" dt="2023-06-11T21:18:53.573" v="1365" actId="20577"/>
        <pc:sldMkLst>
          <pc:docMk/>
          <pc:sldMk cId="645215730" sldId="270"/>
        </pc:sldMkLst>
        <pc:spChg chg="mod">
          <ac:chgData name="CAPORUSSO CHIARA AMALIA" userId="S::s1107315@studenti.univpm.it::9c83d7f4-cd05-49ec-bf6d-886bb4815178" providerId="AD" clId="Web-{7646099C-F77A-1D71-ED59-035E605BF524}" dt="2023-06-11T21:18:53.573" v="1365" actId="20577"/>
          <ac:spMkLst>
            <pc:docMk/>
            <pc:sldMk cId="645215730" sldId="270"/>
            <ac:spMk id="2" creationId="{2F088740-F076-650D-292A-9AF76A7660CE}"/>
          </ac:spMkLst>
        </pc:spChg>
      </pc:sldChg>
      <pc:sldChg chg="modSp new">
        <pc:chgData name="CAPORUSSO CHIARA AMALIA" userId="S::s1107315@studenti.univpm.it::9c83d7f4-cd05-49ec-bf6d-886bb4815178" providerId="AD" clId="Web-{7646099C-F77A-1D71-ED59-035E605BF524}" dt="2023-06-11T21:19:02.964" v="1368" actId="20577"/>
        <pc:sldMkLst>
          <pc:docMk/>
          <pc:sldMk cId="4274283384" sldId="271"/>
        </pc:sldMkLst>
        <pc:spChg chg="mod">
          <ac:chgData name="CAPORUSSO CHIARA AMALIA" userId="S::s1107315@studenti.univpm.it::9c83d7f4-cd05-49ec-bf6d-886bb4815178" providerId="AD" clId="Web-{7646099C-F77A-1D71-ED59-035E605BF524}" dt="2023-06-11T21:19:02.964" v="1368" actId="20577"/>
          <ac:spMkLst>
            <pc:docMk/>
            <pc:sldMk cId="4274283384" sldId="271"/>
            <ac:spMk id="2" creationId="{801B3D4C-AC60-9518-AD69-AE065A55F49C}"/>
          </ac:spMkLst>
        </pc:spChg>
      </pc:sldChg>
      <pc:sldChg chg="modSp new">
        <pc:chgData name="CAPORUSSO CHIARA AMALIA" userId="S::s1107315@studenti.univpm.it::9c83d7f4-cd05-49ec-bf6d-886bb4815178" providerId="AD" clId="Web-{7646099C-F77A-1D71-ED59-035E605BF524}" dt="2023-06-11T21:19:40.215" v="1390" actId="20577"/>
        <pc:sldMkLst>
          <pc:docMk/>
          <pc:sldMk cId="4186221306" sldId="272"/>
        </pc:sldMkLst>
        <pc:spChg chg="mod">
          <ac:chgData name="CAPORUSSO CHIARA AMALIA" userId="S::s1107315@studenti.univpm.it::9c83d7f4-cd05-49ec-bf6d-886bb4815178" providerId="AD" clId="Web-{7646099C-F77A-1D71-ED59-035E605BF524}" dt="2023-06-11T21:19:40.215" v="1390" actId="20577"/>
          <ac:spMkLst>
            <pc:docMk/>
            <pc:sldMk cId="4186221306" sldId="272"/>
            <ac:spMk id="2" creationId="{AC68621A-929A-BDFE-3D9C-5FDF6320BBED}"/>
          </ac:spMkLst>
        </pc:spChg>
      </pc:sldChg>
      <pc:sldChg chg="modSp new">
        <pc:chgData name="CAPORUSSO CHIARA AMALIA" userId="S::s1107315@studenti.univpm.it::9c83d7f4-cd05-49ec-bf6d-886bb4815178" providerId="AD" clId="Web-{7646099C-F77A-1D71-ED59-035E605BF524}" dt="2023-06-11T21:19:55.950" v="1405" actId="20577"/>
        <pc:sldMkLst>
          <pc:docMk/>
          <pc:sldMk cId="3526304373" sldId="273"/>
        </pc:sldMkLst>
        <pc:spChg chg="mod">
          <ac:chgData name="CAPORUSSO CHIARA AMALIA" userId="S::s1107315@studenti.univpm.it::9c83d7f4-cd05-49ec-bf6d-886bb4815178" providerId="AD" clId="Web-{7646099C-F77A-1D71-ED59-035E605BF524}" dt="2023-06-11T21:19:55.950" v="1405" actId="20577"/>
          <ac:spMkLst>
            <pc:docMk/>
            <pc:sldMk cId="3526304373" sldId="273"/>
            <ac:spMk id="2" creationId="{5086B7E1-7971-7DDC-EC62-E1DC1E5A7690}"/>
          </ac:spMkLst>
        </pc:spChg>
      </pc:sldChg>
      <pc:sldChg chg="modSp new">
        <pc:chgData name="CAPORUSSO CHIARA AMALIA" userId="S::s1107315@studenti.univpm.it::9c83d7f4-cd05-49ec-bf6d-886bb4815178" providerId="AD" clId="Web-{7646099C-F77A-1D71-ED59-035E605BF524}" dt="2023-06-11T21:20:28.732" v="1414" actId="20577"/>
        <pc:sldMkLst>
          <pc:docMk/>
          <pc:sldMk cId="2246554910" sldId="274"/>
        </pc:sldMkLst>
        <pc:spChg chg="mod">
          <ac:chgData name="CAPORUSSO CHIARA AMALIA" userId="S::s1107315@studenti.univpm.it::9c83d7f4-cd05-49ec-bf6d-886bb4815178" providerId="AD" clId="Web-{7646099C-F77A-1D71-ED59-035E605BF524}" dt="2023-06-11T21:20:28.732" v="1414" actId="20577"/>
          <ac:spMkLst>
            <pc:docMk/>
            <pc:sldMk cId="2246554910" sldId="274"/>
            <ac:spMk id="2" creationId="{3A6CEBC8-A288-C1A2-E86F-E3F621D25777}"/>
          </ac:spMkLst>
        </pc:spChg>
      </pc:sldChg>
      <pc:sldChg chg="modSp add replId">
        <pc:chgData name="CAPORUSSO CHIARA AMALIA" userId="S::s1107315@studenti.univpm.it::9c83d7f4-cd05-49ec-bf6d-886bb4815178" providerId="AD" clId="Web-{7646099C-F77A-1D71-ED59-035E605BF524}" dt="2023-06-11T21:20:44.513" v="1425" actId="20577"/>
        <pc:sldMkLst>
          <pc:docMk/>
          <pc:sldMk cId="2454637859" sldId="275"/>
        </pc:sldMkLst>
        <pc:spChg chg="mod">
          <ac:chgData name="CAPORUSSO CHIARA AMALIA" userId="S::s1107315@studenti.univpm.it::9c83d7f4-cd05-49ec-bf6d-886bb4815178" providerId="AD" clId="Web-{7646099C-F77A-1D71-ED59-035E605BF524}" dt="2023-06-11T21:20:44.513" v="1425" actId="20577"/>
          <ac:spMkLst>
            <pc:docMk/>
            <pc:sldMk cId="2454637859" sldId="275"/>
            <ac:spMk id="2" creationId="{3A6CEBC8-A288-C1A2-E86F-E3F621D25777}"/>
          </ac:spMkLst>
        </pc:spChg>
      </pc:sldChg>
      <pc:sldChg chg="modSp add replId">
        <pc:chgData name="CAPORUSSO CHIARA AMALIA" userId="S::s1107315@studenti.univpm.it::9c83d7f4-cd05-49ec-bf6d-886bb4815178" providerId="AD" clId="Web-{7646099C-F77A-1D71-ED59-035E605BF524}" dt="2023-06-11T21:21:03.311" v="1438" actId="20577"/>
        <pc:sldMkLst>
          <pc:docMk/>
          <pc:sldMk cId="3830736031" sldId="276"/>
        </pc:sldMkLst>
        <pc:spChg chg="mod">
          <ac:chgData name="CAPORUSSO CHIARA AMALIA" userId="S::s1107315@studenti.univpm.it::9c83d7f4-cd05-49ec-bf6d-886bb4815178" providerId="AD" clId="Web-{7646099C-F77A-1D71-ED59-035E605BF524}" dt="2023-06-11T21:21:03.311" v="1438" actId="20577"/>
          <ac:spMkLst>
            <pc:docMk/>
            <pc:sldMk cId="3830736031" sldId="276"/>
            <ac:spMk id="2" creationId="{3A6CEBC8-A288-C1A2-E86F-E3F621D25777}"/>
          </ac:spMkLst>
        </pc:spChg>
      </pc:sldChg>
      <pc:sldChg chg="modSp add replId">
        <pc:chgData name="CAPORUSSO CHIARA AMALIA" userId="S::s1107315@studenti.univpm.it::9c83d7f4-cd05-49ec-bf6d-886bb4815178" providerId="AD" clId="Web-{7646099C-F77A-1D71-ED59-035E605BF524}" dt="2023-06-11T21:21:15.045" v="1449" actId="20577"/>
        <pc:sldMkLst>
          <pc:docMk/>
          <pc:sldMk cId="3025019839" sldId="277"/>
        </pc:sldMkLst>
        <pc:spChg chg="mod">
          <ac:chgData name="CAPORUSSO CHIARA AMALIA" userId="S::s1107315@studenti.univpm.it::9c83d7f4-cd05-49ec-bf6d-886bb4815178" providerId="AD" clId="Web-{7646099C-F77A-1D71-ED59-035E605BF524}" dt="2023-06-11T21:21:15.045" v="1449" actId="20577"/>
          <ac:spMkLst>
            <pc:docMk/>
            <pc:sldMk cId="3025019839" sldId="277"/>
            <ac:spMk id="2" creationId="{3A6CEBC8-A288-C1A2-E86F-E3F621D25777}"/>
          </ac:spMkLst>
        </pc:spChg>
      </pc:sldChg>
      <pc:sldChg chg="new del">
        <pc:chgData name="CAPORUSSO CHIARA AMALIA" userId="S::s1107315@studenti.univpm.it::9c83d7f4-cd05-49ec-bf6d-886bb4815178" providerId="AD" clId="Web-{7646099C-F77A-1D71-ED59-035E605BF524}" dt="2023-06-11T21:22:20.328" v="1453"/>
        <pc:sldMkLst>
          <pc:docMk/>
          <pc:sldMk cId="3899420906" sldId="278"/>
        </pc:sldMkLst>
      </pc:sldChg>
      <pc:sldChg chg="addSp delSp modSp add ord replId">
        <pc:chgData name="CAPORUSSO CHIARA AMALIA" userId="S::s1107315@studenti.univpm.it::9c83d7f4-cd05-49ec-bf6d-886bb4815178" providerId="AD" clId="Web-{7646099C-F77A-1D71-ED59-035E605BF524}" dt="2023-06-11T21:27:37.242" v="1580"/>
        <pc:sldMkLst>
          <pc:docMk/>
          <pc:sldMk cId="2418695102" sldId="279"/>
        </pc:sldMkLst>
        <pc:spChg chg="del">
          <ac:chgData name="CAPORUSSO CHIARA AMALIA" userId="S::s1107315@studenti.univpm.it::9c83d7f4-cd05-49ec-bf6d-886bb4815178" providerId="AD" clId="Web-{7646099C-F77A-1D71-ED59-035E605BF524}" dt="2023-06-11T21:23:41.252" v="1514"/>
          <ac:spMkLst>
            <pc:docMk/>
            <pc:sldMk cId="2418695102" sldId="279"/>
            <ac:spMk id="5" creationId="{1C0F8D31-8BA2-33F2-93B5-1D6B06FCF791}"/>
          </ac:spMkLst>
        </pc:spChg>
        <pc:spChg chg="mod">
          <ac:chgData name="CAPORUSSO CHIARA AMALIA" userId="S::s1107315@studenti.univpm.it::9c83d7f4-cd05-49ec-bf6d-886bb4815178" providerId="AD" clId="Web-{7646099C-F77A-1D71-ED59-035E605BF524}" dt="2023-06-11T21:24:46.722" v="1523" actId="20577"/>
          <ac:spMkLst>
            <pc:docMk/>
            <pc:sldMk cId="2418695102" sldId="279"/>
            <ac:spMk id="10" creationId="{571D789C-04DD-D8D2-56F9-67B40077356E}"/>
          </ac:spMkLst>
        </pc:spChg>
        <pc:spChg chg="mod ord">
          <ac:chgData name="CAPORUSSO CHIARA AMALIA" userId="S::s1107315@studenti.univpm.it::9c83d7f4-cd05-49ec-bf6d-886bb4815178" providerId="AD" clId="Web-{7646099C-F77A-1D71-ED59-035E605BF524}" dt="2023-06-11T21:26:08.224" v="1563" actId="20577"/>
          <ac:spMkLst>
            <pc:docMk/>
            <pc:sldMk cId="2418695102" sldId="279"/>
            <ac:spMk id="21" creationId="{BB4BE45D-4749-39BE-7B33-7639BD4FBCB2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24:39.503" v="1521"/>
          <ac:spMkLst>
            <pc:docMk/>
            <pc:sldMk cId="2418695102" sldId="279"/>
            <ac:spMk id="36" creationId="{9A724DBA-D2D9-471E-8ED7-2015DDD950DF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24:39.503" v="1521"/>
          <ac:spMkLst>
            <pc:docMk/>
            <pc:sldMk cId="2418695102" sldId="279"/>
            <ac:spMk id="37" creationId="{08980754-6F4B-43C9-B9BE-127B6BED6586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24:39.503" v="1521"/>
          <ac:spMkLst>
            <pc:docMk/>
            <pc:sldMk cId="2418695102" sldId="279"/>
            <ac:spMk id="38" creationId="{2C1BBA94-3F40-40AA-8BB9-E69E25E537C1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24:39.503" v="1521"/>
          <ac:spMkLst>
            <pc:docMk/>
            <pc:sldMk cId="2418695102" sldId="279"/>
            <ac:spMk id="39" creationId="{169CC832-2974-4E8D-90ED-3E2941BA7336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24:39.503" v="1521"/>
          <ac:spMkLst>
            <pc:docMk/>
            <pc:sldMk cId="2418695102" sldId="279"/>
            <ac:spMk id="40" creationId="{55222F96-971A-4F90-B841-6BAB416C7AC1}"/>
          </ac:spMkLst>
        </pc:spChg>
        <pc:spChg chg="add">
          <ac:chgData name="CAPORUSSO CHIARA AMALIA" userId="S::s1107315@studenti.univpm.it::9c83d7f4-cd05-49ec-bf6d-886bb4815178" providerId="AD" clId="Web-{7646099C-F77A-1D71-ED59-035E605BF524}" dt="2023-06-11T21:24:39.503" v="1521"/>
          <ac:spMkLst>
            <pc:docMk/>
            <pc:sldMk cId="2418695102" sldId="279"/>
            <ac:spMk id="42" creationId="{9A724DBA-D2D9-471E-8ED7-2015DDD950DF}"/>
          </ac:spMkLst>
        </pc:spChg>
        <pc:spChg chg="add">
          <ac:chgData name="CAPORUSSO CHIARA AMALIA" userId="S::s1107315@studenti.univpm.it::9c83d7f4-cd05-49ec-bf6d-886bb4815178" providerId="AD" clId="Web-{7646099C-F77A-1D71-ED59-035E605BF524}" dt="2023-06-11T21:24:39.503" v="1521"/>
          <ac:spMkLst>
            <pc:docMk/>
            <pc:sldMk cId="2418695102" sldId="279"/>
            <ac:spMk id="43" creationId="{08980754-6F4B-43C9-B9BE-127B6BED6586}"/>
          </ac:spMkLst>
        </pc:spChg>
        <pc:spChg chg="add">
          <ac:chgData name="CAPORUSSO CHIARA AMALIA" userId="S::s1107315@studenti.univpm.it::9c83d7f4-cd05-49ec-bf6d-886bb4815178" providerId="AD" clId="Web-{7646099C-F77A-1D71-ED59-035E605BF524}" dt="2023-06-11T21:24:39.503" v="1521"/>
          <ac:spMkLst>
            <pc:docMk/>
            <pc:sldMk cId="2418695102" sldId="279"/>
            <ac:spMk id="44" creationId="{2C1BBA94-3F40-40AA-8BB9-E69E25E537C1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24:29.597" v="1517"/>
          <ac:spMkLst>
            <pc:docMk/>
            <pc:sldMk cId="2418695102" sldId="279"/>
            <ac:spMk id="45" creationId="{9A724DBA-D2D9-471E-8ED7-2015DDD950DF}"/>
          </ac:spMkLst>
        </pc:spChg>
        <pc:spChg chg="add">
          <ac:chgData name="CAPORUSSO CHIARA AMALIA" userId="S::s1107315@studenti.univpm.it::9c83d7f4-cd05-49ec-bf6d-886bb4815178" providerId="AD" clId="Web-{7646099C-F77A-1D71-ED59-035E605BF524}" dt="2023-06-11T21:24:39.503" v="1521"/>
          <ac:spMkLst>
            <pc:docMk/>
            <pc:sldMk cId="2418695102" sldId="279"/>
            <ac:spMk id="46" creationId="{169CC832-2974-4E8D-90ED-3E2941BA7336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24:29.597" v="1517"/>
          <ac:spMkLst>
            <pc:docMk/>
            <pc:sldMk cId="2418695102" sldId="279"/>
            <ac:spMk id="47" creationId="{08980754-6F4B-43C9-B9BE-127B6BED6586}"/>
          </ac:spMkLst>
        </pc:spChg>
        <pc:spChg chg="add">
          <ac:chgData name="CAPORUSSO CHIARA AMALIA" userId="S::s1107315@studenti.univpm.it::9c83d7f4-cd05-49ec-bf6d-886bb4815178" providerId="AD" clId="Web-{7646099C-F77A-1D71-ED59-035E605BF524}" dt="2023-06-11T21:24:39.503" v="1521"/>
          <ac:spMkLst>
            <pc:docMk/>
            <pc:sldMk cId="2418695102" sldId="279"/>
            <ac:spMk id="48" creationId="{55222F96-971A-4F90-B841-6BAB416C7AC1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24:29.597" v="1517"/>
          <ac:spMkLst>
            <pc:docMk/>
            <pc:sldMk cId="2418695102" sldId="279"/>
            <ac:spMk id="49" creationId="{2C1BBA94-3F40-40AA-8BB9-E69E25E537C1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24:29.597" v="1517"/>
          <ac:spMkLst>
            <pc:docMk/>
            <pc:sldMk cId="2418695102" sldId="279"/>
            <ac:spMk id="51" creationId="{169CC832-2974-4E8D-90ED-3E2941BA7336}"/>
          </ac:spMkLst>
        </pc:spChg>
        <pc:spChg chg="add del">
          <ac:chgData name="CAPORUSSO CHIARA AMALIA" userId="S::s1107315@studenti.univpm.it::9c83d7f4-cd05-49ec-bf6d-886bb4815178" providerId="AD" clId="Web-{7646099C-F77A-1D71-ED59-035E605BF524}" dt="2023-06-11T21:24:29.597" v="1517"/>
          <ac:spMkLst>
            <pc:docMk/>
            <pc:sldMk cId="2418695102" sldId="279"/>
            <ac:spMk id="53" creationId="{55222F96-971A-4F90-B841-6BAB416C7AC1}"/>
          </ac:spMkLst>
        </pc:spChg>
        <pc:picChg chg="add mod">
          <ac:chgData name="CAPORUSSO CHIARA AMALIA" userId="S::s1107315@studenti.univpm.it::9c83d7f4-cd05-49ec-bf6d-886bb4815178" providerId="AD" clId="Web-{7646099C-F77A-1D71-ED59-035E605BF524}" dt="2023-06-11T21:24:39.503" v="1521"/>
          <ac:picMkLst>
            <pc:docMk/>
            <pc:sldMk cId="2418695102" sldId="279"/>
            <ac:picMk id="2" creationId="{0A128164-DFA2-877D-7FB3-80C33501AE15}"/>
          </ac:picMkLst>
        </pc:picChg>
        <pc:picChg chg="del">
          <ac:chgData name="CAPORUSSO CHIARA AMALIA" userId="S::s1107315@studenti.univpm.it::9c83d7f4-cd05-49ec-bf6d-886bb4815178" providerId="AD" clId="Web-{7646099C-F77A-1D71-ED59-035E605BF524}" dt="2023-06-11T21:22:29.547" v="1454"/>
          <ac:picMkLst>
            <pc:docMk/>
            <pc:sldMk cId="2418695102" sldId="279"/>
            <ac:picMk id="8" creationId="{09302F39-CC2A-7921-8951-2F417AB39809}"/>
          </ac:picMkLst>
        </pc:picChg>
      </pc:sldChg>
      <pc:sldChg chg="add del replId">
        <pc:chgData name="CAPORUSSO CHIARA AMALIA" userId="S::s1107315@studenti.univpm.it::9c83d7f4-cd05-49ec-bf6d-886bb4815178" providerId="AD" clId="Web-{7646099C-F77A-1D71-ED59-035E605BF524}" dt="2023-06-11T21:26:31.147" v="1567"/>
        <pc:sldMkLst>
          <pc:docMk/>
          <pc:sldMk cId="3193726266" sldId="280"/>
        </pc:sldMkLst>
      </pc:sldChg>
      <pc:sldChg chg="modSp add replId">
        <pc:chgData name="CAPORUSSO CHIARA AMALIA" userId="S::s1107315@studenti.univpm.it::9c83d7f4-cd05-49ec-bf6d-886bb4815178" providerId="AD" clId="Web-{7646099C-F77A-1D71-ED59-035E605BF524}" dt="2023-06-11T21:27:55.695" v="1592" actId="20577"/>
        <pc:sldMkLst>
          <pc:docMk/>
          <pc:sldMk cId="1265596483" sldId="281"/>
        </pc:sldMkLst>
        <pc:spChg chg="mod">
          <ac:chgData name="CAPORUSSO CHIARA AMALIA" userId="S::s1107315@studenti.univpm.it::9c83d7f4-cd05-49ec-bf6d-886bb4815178" providerId="AD" clId="Web-{7646099C-F77A-1D71-ED59-035E605BF524}" dt="2023-06-11T21:27:55.695" v="1592" actId="20577"/>
          <ac:spMkLst>
            <pc:docMk/>
            <pc:sldMk cId="1265596483" sldId="281"/>
            <ac:spMk id="2" creationId="{5086B7E1-7971-7DDC-EC62-E1DC1E5A7690}"/>
          </ac:spMkLst>
        </pc:spChg>
      </pc:sldChg>
      <pc:sldChg chg="modSp add replId">
        <pc:chgData name="CAPORUSSO CHIARA AMALIA" userId="S::s1107315@studenti.univpm.it::9c83d7f4-cd05-49ec-bf6d-886bb4815178" providerId="AD" clId="Web-{7646099C-F77A-1D71-ED59-035E605BF524}" dt="2023-06-11T21:27:46.226" v="1586" actId="20577"/>
        <pc:sldMkLst>
          <pc:docMk/>
          <pc:sldMk cId="356818003" sldId="282"/>
        </pc:sldMkLst>
        <pc:spChg chg="mod">
          <ac:chgData name="CAPORUSSO CHIARA AMALIA" userId="S::s1107315@studenti.univpm.it::9c83d7f4-cd05-49ec-bf6d-886bb4815178" providerId="AD" clId="Web-{7646099C-F77A-1D71-ED59-035E605BF524}" dt="2023-06-11T21:27:46.226" v="1586" actId="20577"/>
          <ac:spMkLst>
            <pc:docMk/>
            <pc:sldMk cId="356818003" sldId="282"/>
            <ac:spMk id="2" creationId="{2F088740-F076-650D-292A-9AF76A7660CE}"/>
          </ac:spMkLst>
        </pc:spChg>
      </pc:sldChg>
      <pc:sldChg chg="add del replId">
        <pc:chgData name="CAPORUSSO CHIARA AMALIA" userId="S::s1107315@studenti.univpm.it::9c83d7f4-cd05-49ec-bf6d-886bb4815178" providerId="AD" clId="Web-{7646099C-F77A-1D71-ED59-035E605BF524}" dt="2023-06-11T21:27:34.336" v="1579"/>
        <pc:sldMkLst>
          <pc:docMk/>
          <pc:sldMk cId="27618701" sldId="283"/>
        </pc:sldMkLst>
      </pc:sldChg>
      <pc:sldChg chg="add del replId">
        <pc:chgData name="CAPORUSSO CHIARA AMALIA" userId="S::s1107315@studenti.univpm.it::9c83d7f4-cd05-49ec-bf6d-886bb4815178" providerId="AD" clId="Web-{7646099C-F77A-1D71-ED59-035E605BF524}" dt="2023-06-11T21:26:46.038" v="1571"/>
        <pc:sldMkLst>
          <pc:docMk/>
          <pc:sldMk cId="2435468565" sldId="283"/>
        </pc:sldMkLst>
      </pc:sldChg>
      <pc:sldChg chg="add replId">
        <pc:chgData name="CAPORUSSO CHIARA AMALIA" userId="S::s1107315@studenti.univpm.it::9c83d7f4-cd05-49ec-bf6d-886bb4815178" providerId="AD" clId="Web-{7646099C-F77A-1D71-ED59-035E605BF524}" dt="2023-06-11T21:27:13.382" v="1575"/>
        <pc:sldMkLst>
          <pc:docMk/>
          <pc:sldMk cId="1071345490" sldId="284"/>
        </pc:sldMkLst>
      </pc:sldChg>
      <pc:sldChg chg="add del replId">
        <pc:chgData name="CAPORUSSO CHIARA AMALIA" userId="S::s1107315@studenti.univpm.it::9c83d7f4-cd05-49ec-bf6d-886bb4815178" providerId="AD" clId="Web-{7646099C-F77A-1D71-ED59-035E605BF524}" dt="2023-06-11T21:27:01.319" v="1573"/>
        <pc:sldMkLst>
          <pc:docMk/>
          <pc:sldMk cId="1649203647" sldId="284"/>
        </pc:sldMkLst>
      </pc:sldChg>
      <pc:sldChg chg="add del replId">
        <pc:chgData name="CAPORUSSO CHIARA AMALIA" userId="S::s1107315@studenti.univpm.it::9c83d7f4-cd05-49ec-bf6d-886bb4815178" providerId="AD" clId="Web-{7646099C-F77A-1D71-ED59-035E605BF524}" dt="2023-06-11T21:26:55.350" v="1572"/>
        <pc:sldMkLst>
          <pc:docMk/>
          <pc:sldMk cId="1924055939" sldId="285"/>
        </pc:sldMkLst>
      </pc:sldChg>
      <pc:sldChg chg="add replId">
        <pc:chgData name="CAPORUSSO CHIARA AMALIA" userId="S::s1107315@studenti.univpm.it::9c83d7f4-cd05-49ec-bf6d-886bb4815178" providerId="AD" clId="Web-{7646099C-F77A-1D71-ED59-035E605BF524}" dt="2023-06-11T21:27:13.398" v="1576"/>
        <pc:sldMkLst>
          <pc:docMk/>
          <pc:sldMk cId="2231090572" sldId="285"/>
        </pc:sldMkLst>
      </pc:sldChg>
    </pc:docChg>
  </pc:docChgLst>
  <pc:docChgLst>
    <pc:chgData name="CAPORUSSO CHIARA AMALIA" userId="S::s1107315@studenti.univpm.it::9c83d7f4-cd05-49ec-bf6d-886bb4815178" providerId="AD" clId="Web-{A5999716-6F36-2567-CF03-E4C2CF40A8C2}"/>
    <pc:docChg chg="modSld modMainMaster">
      <pc:chgData name="CAPORUSSO CHIARA AMALIA" userId="S::s1107315@studenti.univpm.it::9c83d7f4-cd05-49ec-bf6d-886bb4815178" providerId="AD" clId="Web-{A5999716-6F36-2567-CF03-E4C2CF40A8C2}" dt="2023-06-12T16:58:24.029" v="13"/>
      <pc:docMkLst>
        <pc:docMk/>
      </pc:docMkLst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3962583941" sldId="256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2274012445" sldId="257"/>
        </pc:sldMkLst>
      </pc:sldChg>
      <pc:sldChg chg="modSp 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861373988" sldId="258"/>
        </pc:sldMkLst>
        <pc:spChg chg="mod">
          <ac:chgData name="CAPORUSSO CHIARA AMALIA" userId="S::s1107315@studenti.univpm.it::9c83d7f4-cd05-49ec-bf6d-886bb4815178" providerId="AD" clId="Web-{A5999716-6F36-2567-CF03-E4C2CF40A8C2}" dt="2023-06-12T14:14:52.406" v="9"/>
          <ac:spMkLst>
            <pc:docMk/>
            <pc:sldMk cId="861373988" sldId="258"/>
            <ac:spMk id="3" creationId="{F6AB0312-3C57-DA2B-8363-A13903837F73}"/>
          </ac:spMkLst>
        </pc:spChg>
        <pc:spChg chg="mod">
          <ac:chgData name="CAPORUSSO CHIARA AMALIA" userId="S::s1107315@studenti.univpm.it::9c83d7f4-cd05-49ec-bf6d-886bb4815178" providerId="AD" clId="Web-{A5999716-6F36-2567-CF03-E4C2CF40A8C2}" dt="2023-06-12T14:14:52.421" v="10"/>
          <ac:spMkLst>
            <pc:docMk/>
            <pc:sldMk cId="861373988" sldId="258"/>
            <ac:spMk id="4" creationId="{E9634044-BCFF-4FC3-57F3-4147DC3C0C88}"/>
          </ac:spMkLst>
        </pc:spChg>
        <pc:spChg chg="mod">
          <ac:chgData name="CAPORUSSO CHIARA AMALIA" userId="S::s1107315@studenti.univpm.it::9c83d7f4-cd05-49ec-bf6d-886bb4815178" providerId="AD" clId="Web-{A5999716-6F36-2567-CF03-E4C2CF40A8C2}" dt="2023-06-12T14:14:52.437" v="11"/>
          <ac:spMkLst>
            <pc:docMk/>
            <pc:sldMk cId="861373988" sldId="258"/>
            <ac:spMk id="6" creationId="{0BFFB731-20D0-5152-F331-5898500A23CF}"/>
          </ac:spMkLst>
        </pc:spChg>
        <pc:spChg chg="mod">
          <ac:chgData name="CAPORUSSO CHIARA AMALIA" userId="S::s1107315@studenti.univpm.it::9c83d7f4-cd05-49ec-bf6d-886bb4815178" providerId="AD" clId="Web-{A5999716-6F36-2567-CF03-E4C2CF40A8C2}" dt="2023-06-12T14:14:52.390" v="8"/>
          <ac:spMkLst>
            <pc:docMk/>
            <pc:sldMk cId="861373988" sldId="258"/>
            <ac:spMk id="8" creationId="{DF47685D-F4A9-0EB9-0F99-EE8553377BFD}"/>
          </ac:spMkLst>
        </pc:spChg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467122520" sldId="259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1008495894" sldId="260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1231490868" sldId="261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360676919" sldId="262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3663353858" sldId="263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3380435362" sldId="264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409238794" sldId="265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4202979331" sldId="266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3035644862" sldId="268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1836169359" sldId="269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645215730" sldId="270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4274283384" sldId="271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4186221306" sldId="272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3526304373" sldId="273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2246554910" sldId="274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2418695102" sldId="279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2231090572" sldId="285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3562137050" sldId="286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1331165178" sldId="287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2394114908" sldId="288"/>
        </pc:sldMkLst>
      </pc:sldChg>
      <pc:sldChg chg="modTransition">
        <pc:chgData name="CAPORUSSO CHIARA AMALIA" userId="S::s1107315@studenti.univpm.it::9c83d7f4-cd05-49ec-bf6d-886bb4815178" providerId="AD" clId="Web-{A5999716-6F36-2567-CF03-E4C2CF40A8C2}" dt="2023-06-12T16:58:24.029" v="13"/>
        <pc:sldMkLst>
          <pc:docMk/>
          <pc:sldMk cId="1608415746" sldId="289"/>
        </pc:sldMkLst>
      </pc:sldChg>
      <pc:sldMasterChg chg="modTransition modSldLayout">
        <pc:chgData name="CAPORUSSO CHIARA AMALIA" userId="S::s1107315@studenti.univpm.it::9c83d7f4-cd05-49ec-bf6d-886bb4815178" providerId="AD" clId="Web-{A5999716-6F36-2567-CF03-E4C2CF40A8C2}" dt="2023-06-12T16:58:24.029" v="13"/>
        <pc:sldMasterMkLst>
          <pc:docMk/>
          <pc:sldMasterMk cId="1801931499" sldId="2147483648"/>
        </pc:sldMasterMkLst>
        <pc:sldLayoutChg chg="modTransition">
          <pc:chgData name="CAPORUSSO CHIARA AMALIA" userId="S::s1107315@studenti.univpm.it::9c83d7f4-cd05-49ec-bf6d-886bb4815178" providerId="AD" clId="Web-{A5999716-6F36-2567-CF03-E4C2CF40A8C2}" dt="2023-06-12T16:58:24.029" v="13"/>
          <pc:sldLayoutMkLst>
            <pc:docMk/>
            <pc:sldMasterMk cId="1801931499" sldId="2147483648"/>
            <pc:sldLayoutMk cId="3186192645" sldId="2147483649"/>
          </pc:sldLayoutMkLst>
        </pc:sldLayoutChg>
        <pc:sldLayoutChg chg="modTransition">
          <pc:chgData name="CAPORUSSO CHIARA AMALIA" userId="S::s1107315@studenti.univpm.it::9c83d7f4-cd05-49ec-bf6d-886bb4815178" providerId="AD" clId="Web-{A5999716-6F36-2567-CF03-E4C2CF40A8C2}" dt="2023-06-12T16:58:24.029" v="13"/>
          <pc:sldLayoutMkLst>
            <pc:docMk/>
            <pc:sldMasterMk cId="1801931499" sldId="2147483648"/>
            <pc:sldLayoutMk cId="126318104" sldId="2147483650"/>
          </pc:sldLayoutMkLst>
        </pc:sldLayoutChg>
        <pc:sldLayoutChg chg="modTransition">
          <pc:chgData name="CAPORUSSO CHIARA AMALIA" userId="S::s1107315@studenti.univpm.it::9c83d7f4-cd05-49ec-bf6d-886bb4815178" providerId="AD" clId="Web-{A5999716-6F36-2567-CF03-E4C2CF40A8C2}" dt="2023-06-12T16:58:24.029" v="13"/>
          <pc:sldLayoutMkLst>
            <pc:docMk/>
            <pc:sldMasterMk cId="1801931499" sldId="2147483648"/>
            <pc:sldLayoutMk cId="3577393581" sldId="2147483651"/>
          </pc:sldLayoutMkLst>
        </pc:sldLayoutChg>
        <pc:sldLayoutChg chg="modTransition">
          <pc:chgData name="CAPORUSSO CHIARA AMALIA" userId="S::s1107315@studenti.univpm.it::9c83d7f4-cd05-49ec-bf6d-886bb4815178" providerId="AD" clId="Web-{A5999716-6F36-2567-CF03-E4C2CF40A8C2}" dt="2023-06-12T16:58:24.029" v="13"/>
          <pc:sldLayoutMkLst>
            <pc:docMk/>
            <pc:sldMasterMk cId="1801931499" sldId="2147483648"/>
            <pc:sldLayoutMk cId="1284089777" sldId="2147483652"/>
          </pc:sldLayoutMkLst>
        </pc:sldLayoutChg>
        <pc:sldLayoutChg chg="modTransition">
          <pc:chgData name="CAPORUSSO CHIARA AMALIA" userId="S::s1107315@studenti.univpm.it::9c83d7f4-cd05-49ec-bf6d-886bb4815178" providerId="AD" clId="Web-{A5999716-6F36-2567-CF03-E4C2CF40A8C2}" dt="2023-06-12T16:58:24.029" v="13"/>
          <pc:sldLayoutMkLst>
            <pc:docMk/>
            <pc:sldMasterMk cId="1801931499" sldId="2147483648"/>
            <pc:sldLayoutMk cId="2747982985" sldId="2147483653"/>
          </pc:sldLayoutMkLst>
        </pc:sldLayoutChg>
        <pc:sldLayoutChg chg="modTransition">
          <pc:chgData name="CAPORUSSO CHIARA AMALIA" userId="S::s1107315@studenti.univpm.it::9c83d7f4-cd05-49ec-bf6d-886bb4815178" providerId="AD" clId="Web-{A5999716-6F36-2567-CF03-E4C2CF40A8C2}" dt="2023-06-12T16:58:24.029" v="13"/>
          <pc:sldLayoutMkLst>
            <pc:docMk/>
            <pc:sldMasterMk cId="1801931499" sldId="2147483648"/>
            <pc:sldLayoutMk cId="331782546" sldId="2147483654"/>
          </pc:sldLayoutMkLst>
        </pc:sldLayoutChg>
        <pc:sldLayoutChg chg="modTransition">
          <pc:chgData name="CAPORUSSO CHIARA AMALIA" userId="S::s1107315@studenti.univpm.it::9c83d7f4-cd05-49ec-bf6d-886bb4815178" providerId="AD" clId="Web-{A5999716-6F36-2567-CF03-E4C2CF40A8C2}" dt="2023-06-12T16:58:24.029" v="13"/>
          <pc:sldLayoutMkLst>
            <pc:docMk/>
            <pc:sldMasterMk cId="1801931499" sldId="2147483648"/>
            <pc:sldLayoutMk cId="1894095149" sldId="2147483655"/>
          </pc:sldLayoutMkLst>
        </pc:sldLayoutChg>
        <pc:sldLayoutChg chg="modTransition">
          <pc:chgData name="CAPORUSSO CHIARA AMALIA" userId="S::s1107315@studenti.univpm.it::9c83d7f4-cd05-49ec-bf6d-886bb4815178" providerId="AD" clId="Web-{A5999716-6F36-2567-CF03-E4C2CF40A8C2}" dt="2023-06-12T16:58:24.029" v="13"/>
          <pc:sldLayoutMkLst>
            <pc:docMk/>
            <pc:sldMasterMk cId="1801931499" sldId="2147483648"/>
            <pc:sldLayoutMk cId="2365816325" sldId="2147483656"/>
          </pc:sldLayoutMkLst>
        </pc:sldLayoutChg>
        <pc:sldLayoutChg chg="modTransition">
          <pc:chgData name="CAPORUSSO CHIARA AMALIA" userId="S::s1107315@studenti.univpm.it::9c83d7f4-cd05-49ec-bf6d-886bb4815178" providerId="AD" clId="Web-{A5999716-6F36-2567-CF03-E4C2CF40A8C2}" dt="2023-06-12T16:58:24.029" v="13"/>
          <pc:sldLayoutMkLst>
            <pc:docMk/>
            <pc:sldMasterMk cId="1801931499" sldId="2147483648"/>
            <pc:sldLayoutMk cId="1688576698" sldId="2147483657"/>
          </pc:sldLayoutMkLst>
        </pc:sldLayoutChg>
        <pc:sldLayoutChg chg="modTransition">
          <pc:chgData name="CAPORUSSO CHIARA AMALIA" userId="S::s1107315@studenti.univpm.it::9c83d7f4-cd05-49ec-bf6d-886bb4815178" providerId="AD" clId="Web-{A5999716-6F36-2567-CF03-E4C2CF40A8C2}" dt="2023-06-12T16:58:24.029" v="13"/>
          <pc:sldLayoutMkLst>
            <pc:docMk/>
            <pc:sldMasterMk cId="1801931499" sldId="2147483648"/>
            <pc:sldLayoutMk cId="3424469029" sldId="2147483658"/>
          </pc:sldLayoutMkLst>
        </pc:sldLayoutChg>
        <pc:sldLayoutChg chg="modTransition">
          <pc:chgData name="CAPORUSSO CHIARA AMALIA" userId="S::s1107315@studenti.univpm.it::9c83d7f4-cd05-49ec-bf6d-886bb4815178" providerId="AD" clId="Web-{A5999716-6F36-2567-CF03-E4C2CF40A8C2}" dt="2023-06-12T16:58:24.029" v="13"/>
          <pc:sldLayoutMkLst>
            <pc:docMk/>
            <pc:sldMasterMk cId="1801931499" sldId="2147483648"/>
            <pc:sldLayoutMk cId="1026842362" sldId="2147483659"/>
          </pc:sldLayoutMkLst>
        </pc:sldLayoutChg>
      </pc:sldMasterChg>
    </pc:docChg>
  </pc:docChgLst>
  <pc:docChgLst>
    <pc:chgData name="CAPORUSSO CHIARA AMALIA" userId="S::s1107315@studenti.univpm.it::9c83d7f4-cd05-49ec-bf6d-886bb4815178" providerId="AD" clId="Web-{399D4539-789A-4132-98C2-5DB466DE52DC}"/>
    <pc:docChg chg="addSld modSld addMainMaster delMainMaster">
      <pc:chgData name="CAPORUSSO CHIARA AMALIA" userId="S::s1107315@studenti.univpm.it::9c83d7f4-cd05-49ec-bf6d-886bb4815178" providerId="AD" clId="Web-{399D4539-789A-4132-98C2-5DB466DE52DC}" dt="2023-06-11T07:28:02.627" v="166"/>
      <pc:docMkLst>
        <pc:docMk/>
      </pc:docMkLst>
      <pc:sldChg chg="addSp delSp modSp mod setBg modClrScheme setClrOvrMap chgLayout">
        <pc:chgData name="CAPORUSSO CHIARA AMALIA" userId="S::s1107315@studenti.univpm.it::9c83d7f4-cd05-49ec-bf6d-886bb4815178" providerId="AD" clId="Web-{399D4539-789A-4132-98C2-5DB466DE52DC}" dt="2023-06-11T07:27:54.047" v="165" actId="20577"/>
        <pc:sldMkLst>
          <pc:docMk/>
          <pc:sldMk cId="3962583941" sldId="256"/>
        </pc:sldMkLst>
        <pc:spChg chg="mod">
          <ac:chgData name="CAPORUSSO CHIARA AMALIA" userId="S::s1107315@studenti.univpm.it::9c83d7f4-cd05-49ec-bf6d-886bb4815178" providerId="AD" clId="Web-{399D4539-789A-4132-98C2-5DB466DE52DC}" dt="2023-06-11T07:24:03.207" v="21" actId="20577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CAPORUSSO CHIARA AMALIA" userId="S::s1107315@studenti.univpm.it::9c83d7f4-cd05-49ec-bf6d-886bb4815178" providerId="AD" clId="Web-{399D4539-789A-4132-98C2-5DB466DE52DC}" dt="2023-06-11T07:27:54.047" v="165" actId="20577"/>
          <ac:spMkLst>
            <pc:docMk/>
            <pc:sldMk cId="3962583941" sldId="256"/>
            <ac:spMk id="3" creationId="{00000000-0000-0000-0000-000000000000}"/>
          </ac:spMkLst>
        </pc:spChg>
        <pc:spChg chg="add mod">
          <ac:chgData name="CAPORUSSO CHIARA AMALIA" userId="S::s1107315@studenti.univpm.it::9c83d7f4-cd05-49ec-bf6d-886bb4815178" providerId="AD" clId="Web-{399D4539-789A-4132-98C2-5DB466DE52DC}" dt="2023-06-11T07:27:11.186" v="148" actId="1076"/>
          <ac:spMkLst>
            <pc:docMk/>
            <pc:sldMk cId="3962583941" sldId="256"/>
            <ac:spMk id="5" creationId="{D5C68C47-01CF-DA8C-820D-FF43737D2862}"/>
          </ac:spMkLst>
        </pc:spChg>
        <pc:spChg chg="add del">
          <ac:chgData name="CAPORUSSO CHIARA AMALIA" userId="S::s1107315@studenti.univpm.it::9c83d7f4-cd05-49ec-bf6d-886bb4815178" providerId="AD" clId="Web-{399D4539-789A-4132-98C2-5DB466DE52DC}" dt="2023-06-11T07:17:59.709" v="2"/>
          <ac:spMkLst>
            <pc:docMk/>
            <pc:sldMk cId="3962583941" sldId="256"/>
            <ac:spMk id="9" creationId="{06E15305-164C-44CD-9E0F-420C2DC1B32A}"/>
          </ac:spMkLst>
        </pc:spChg>
        <pc:spChg chg="add del">
          <ac:chgData name="CAPORUSSO CHIARA AMALIA" userId="S::s1107315@studenti.univpm.it::9c83d7f4-cd05-49ec-bf6d-886bb4815178" providerId="AD" clId="Web-{399D4539-789A-4132-98C2-5DB466DE52DC}" dt="2023-06-11T07:17:59.709" v="2"/>
          <ac:spMkLst>
            <pc:docMk/>
            <pc:sldMk cId="3962583941" sldId="256"/>
            <ac:spMk id="11" creationId="{C49B6340-9D54-4548-B87C-24BA7EA53A56}"/>
          </ac:spMkLst>
        </pc:spChg>
        <pc:spChg chg="add del">
          <ac:chgData name="CAPORUSSO CHIARA AMALIA" userId="S::s1107315@studenti.univpm.it::9c83d7f4-cd05-49ec-bf6d-886bb4815178" providerId="AD" clId="Web-{399D4539-789A-4132-98C2-5DB466DE52DC}" dt="2023-06-11T07:17:59.709" v="2"/>
          <ac:spMkLst>
            <pc:docMk/>
            <pc:sldMk cId="3962583941" sldId="256"/>
            <ac:spMk id="13" creationId="{F1D5403D-09EC-41DB-B916-A09C0E5AEC2B}"/>
          </ac:spMkLst>
        </pc:spChg>
        <pc:spChg chg="add del">
          <ac:chgData name="CAPORUSSO CHIARA AMALIA" userId="S::s1107315@studenti.univpm.it::9c83d7f4-cd05-49ec-bf6d-886bb4815178" providerId="AD" clId="Web-{399D4539-789A-4132-98C2-5DB466DE52DC}" dt="2023-06-11T07:18:07.397" v="4"/>
          <ac:spMkLst>
            <pc:docMk/>
            <pc:sldMk cId="3962583941" sldId="256"/>
            <ac:spMk id="15" creationId="{08C9B587-E65E-4B52-B37C-ABEBB6E87928}"/>
          </ac:spMkLst>
        </pc:spChg>
        <pc:spChg chg="add del">
          <ac:chgData name="CAPORUSSO CHIARA AMALIA" userId="S::s1107315@studenti.univpm.it::9c83d7f4-cd05-49ec-bf6d-886bb4815178" providerId="AD" clId="Web-{399D4539-789A-4132-98C2-5DB466DE52DC}" dt="2023-06-11T07:18:07.397" v="4"/>
          <ac:spMkLst>
            <pc:docMk/>
            <pc:sldMk cId="3962583941" sldId="256"/>
            <ac:spMk id="16" creationId="{0671A8AE-40A1-4631-A6B8-581AFF065482}"/>
          </ac:spMkLst>
        </pc:spChg>
        <pc:spChg chg="add del">
          <ac:chgData name="CAPORUSSO CHIARA AMALIA" userId="S::s1107315@studenti.univpm.it::9c83d7f4-cd05-49ec-bf6d-886bb4815178" providerId="AD" clId="Web-{399D4539-789A-4132-98C2-5DB466DE52DC}" dt="2023-06-11T07:18:07.397" v="4"/>
          <ac:spMkLst>
            <pc:docMk/>
            <pc:sldMk cId="3962583941" sldId="256"/>
            <ac:spMk id="17" creationId="{AB58EF07-17C2-48CF-ABB0-EEF1F17CB8F0}"/>
          </ac:spMkLst>
        </pc:spChg>
        <pc:spChg chg="add del">
          <ac:chgData name="CAPORUSSO CHIARA AMALIA" userId="S::s1107315@studenti.univpm.it::9c83d7f4-cd05-49ec-bf6d-886bb4815178" providerId="AD" clId="Web-{399D4539-789A-4132-98C2-5DB466DE52DC}" dt="2023-06-11T07:18:07.397" v="4"/>
          <ac:spMkLst>
            <pc:docMk/>
            <pc:sldMk cId="3962583941" sldId="256"/>
            <ac:spMk id="18" creationId="{AF2F604E-43BE-4DC3-B983-E071523364F8}"/>
          </ac:spMkLst>
        </pc:spChg>
        <pc:spChg chg="add del">
          <ac:chgData name="CAPORUSSO CHIARA AMALIA" userId="S::s1107315@studenti.univpm.it::9c83d7f4-cd05-49ec-bf6d-886bb4815178" providerId="AD" clId="Web-{399D4539-789A-4132-98C2-5DB466DE52DC}" dt="2023-06-11T07:18:21.366" v="6"/>
          <ac:spMkLst>
            <pc:docMk/>
            <pc:sldMk cId="3962583941" sldId="256"/>
            <ac:spMk id="20" creationId="{06E15305-164C-44CD-9E0F-420C2DC1B32A}"/>
          </ac:spMkLst>
        </pc:spChg>
        <pc:spChg chg="add del">
          <ac:chgData name="CAPORUSSO CHIARA AMALIA" userId="S::s1107315@studenti.univpm.it::9c83d7f4-cd05-49ec-bf6d-886bb4815178" providerId="AD" clId="Web-{399D4539-789A-4132-98C2-5DB466DE52DC}" dt="2023-06-11T07:18:21.366" v="6"/>
          <ac:spMkLst>
            <pc:docMk/>
            <pc:sldMk cId="3962583941" sldId="256"/>
            <ac:spMk id="21" creationId="{C49B6340-9D54-4548-B87C-24BA7EA53A56}"/>
          </ac:spMkLst>
        </pc:spChg>
        <pc:spChg chg="add del">
          <ac:chgData name="CAPORUSSO CHIARA AMALIA" userId="S::s1107315@studenti.univpm.it::9c83d7f4-cd05-49ec-bf6d-886bb4815178" providerId="AD" clId="Web-{399D4539-789A-4132-98C2-5DB466DE52DC}" dt="2023-06-11T07:18:21.366" v="6"/>
          <ac:spMkLst>
            <pc:docMk/>
            <pc:sldMk cId="3962583941" sldId="256"/>
            <ac:spMk id="22" creationId="{F1D5403D-09EC-41DB-B916-A09C0E5AEC2B}"/>
          </ac:spMkLst>
        </pc:spChg>
        <pc:spChg chg="add del">
          <ac:chgData name="CAPORUSSO CHIARA AMALIA" userId="S::s1107315@studenti.univpm.it::9c83d7f4-cd05-49ec-bf6d-886bb4815178" providerId="AD" clId="Web-{399D4539-789A-4132-98C2-5DB466DE52DC}" dt="2023-06-11T07:18:37.429" v="8"/>
          <ac:spMkLst>
            <pc:docMk/>
            <pc:sldMk cId="3962583941" sldId="256"/>
            <ac:spMk id="24" creationId="{85CB65D0-496F-4797-A015-C85839E35D1A}"/>
          </ac:spMkLst>
        </pc:spChg>
        <pc:spChg chg="add del">
          <ac:chgData name="CAPORUSSO CHIARA AMALIA" userId="S::s1107315@studenti.univpm.it::9c83d7f4-cd05-49ec-bf6d-886bb4815178" providerId="AD" clId="Web-{399D4539-789A-4132-98C2-5DB466DE52DC}" dt="2023-06-11T07:18:37.429" v="8"/>
          <ac:spMkLst>
            <pc:docMk/>
            <pc:sldMk cId="3962583941" sldId="256"/>
            <ac:spMk id="25" creationId="{95D2C779-8883-4E5F-A170-0F464918C1B7}"/>
          </ac:spMkLst>
        </pc:spChg>
        <pc:spChg chg="add del">
          <ac:chgData name="CAPORUSSO CHIARA AMALIA" userId="S::s1107315@studenti.univpm.it::9c83d7f4-cd05-49ec-bf6d-886bb4815178" providerId="AD" clId="Web-{399D4539-789A-4132-98C2-5DB466DE52DC}" dt="2023-06-11T07:18:42.335" v="10"/>
          <ac:spMkLst>
            <pc:docMk/>
            <pc:sldMk cId="3962583941" sldId="256"/>
            <ac:spMk id="28" creationId="{C1DD1A8A-57D5-4A81-AD04-532B043C5611}"/>
          </ac:spMkLst>
        </pc:spChg>
        <pc:spChg chg="add del">
          <ac:chgData name="CAPORUSSO CHIARA AMALIA" userId="S::s1107315@studenti.univpm.it::9c83d7f4-cd05-49ec-bf6d-886bb4815178" providerId="AD" clId="Web-{399D4539-789A-4132-98C2-5DB466DE52DC}" dt="2023-06-11T07:18:42.335" v="10"/>
          <ac:spMkLst>
            <pc:docMk/>
            <pc:sldMk cId="3962583941" sldId="256"/>
            <ac:spMk id="29" creationId="{007891EC-4501-44ED-A8C8-B11B6DB767AB}"/>
          </ac:spMkLst>
        </pc:spChg>
        <pc:spChg chg="add">
          <ac:chgData name="CAPORUSSO CHIARA AMALIA" userId="S::s1107315@studenti.univpm.it::9c83d7f4-cd05-49ec-bf6d-886bb4815178" providerId="AD" clId="Web-{399D4539-789A-4132-98C2-5DB466DE52DC}" dt="2023-06-11T07:18:42.335" v="11"/>
          <ac:spMkLst>
            <pc:docMk/>
            <pc:sldMk cId="3962583941" sldId="256"/>
            <ac:spMk id="31" creationId="{E91DC736-0EF8-4F87-9146-EBF1D2EE4D3D}"/>
          </ac:spMkLst>
        </pc:spChg>
        <pc:spChg chg="add">
          <ac:chgData name="CAPORUSSO CHIARA AMALIA" userId="S::s1107315@studenti.univpm.it::9c83d7f4-cd05-49ec-bf6d-886bb4815178" providerId="AD" clId="Web-{399D4539-789A-4132-98C2-5DB466DE52DC}" dt="2023-06-11T07:18:42.335" v="11"/>
          <ac:spMkLst>
            <pc:docMk/>
            <pc:sldMk cId="3962583941" sldId="256"/>
            <ac:spMk id="32" creationId="{097CD68E-23E3-4007-8847-CD0944C4F7BE}"/>
          </ac:spMkLst>
        </pc:spChg>
        <pc:spChg chg="add">
          <ac:chgData name="CAPORUSSO CHIARA AMALIA" userId="S::s1107315@studenti.univpm.it::9c83d7f4-cd05-49ec-bf6d-886bb4815178" providerId="AD" clId="Web-{399D4539-789A-4132-98C2-5DB466DE52DC}" dt="2023-06-11T07:18:42.335" v="11"/>
          <ac:spMkLst>
            <pc:docMk/>
            <pc:sldMk cId="3962583941" sldId="256"/>
            <ac:spMk id="33" creationId="{AF2F604E-43BE-4DC3-B983-E071523364F8}"/>
          </ac:spMkLst>
        </pc:spChg>
        <pc:spChg chg="add">
          <ac:chgData name="CAPORUSSO CHIARA AMALIA" userId="S::s1107315@studenti.univpm.it::9c83d7f4-cd05-49ec-bf6d-886bb4815178" providerId="AD" clId="Web-{399D4539-789A-4132-98C2-5DB466DE52DC}" dt="2023-06-11T07:18:42.335" v="11"/>
          <ac:spMkLst>
            <pc:docMk/>
            <pc:sldMk cId="3962583941" sldId="256"/>
            <ac:spMk id="34" creationId="{08C9B587-E65E-4B52-B37C-ABEBB6E87928}"/>
          </ac:spMkLst>
        </pc:spChg>
        <pc:picChg chg="add mod ord">
          <ac:chgData name="CAPORUSSO CHIARA AMALIA" userId="S::s1107315@studenti.univpm.it::9c83d7f4-cd05-49ec-bf6d-886bb4815178" providerId="AD" clId="Web-{399D4539-789A-4132-98C2-5DB466DE52DC}" dt="2023-06-11T07:18:58.367" v="13" actId="1076"/>
          <ac:picMkLst>
            <pc:docMk/>
            <pc:sldMk cId="3962583941" sldId="256"/>
            <ac:picMk id="4" creationId="{08B5D2B2-355B-7801-49AB-6FB430EE3449}"/>
          </ac:picMkLst>
        </pc:picChg>
        <pc:cxnChg chg="add del">
          <ac:chgData name="CAPORUSSO CHIARA AMALIA" userId="S::s1107315@studenti.univpm.it::9c83d7f4-cd05-49ec-bf6d-886bb4815178" providerId="AD" clId="Web-{399D4539-789A-4132-98C2-5DB466DE52DC}" dt="2023-06-11T07:18:37.429" v="8"/>
          <ac:cxnSpMkLst>
            <pc:docMk/>
            <pc:sldMk cId="3962583941" sldId="256"/>
            <ac:cxnSpMk id="26" creationId="{BD96A694-258D-4418-A83C-B9BA72FD44B8}"/>
          </ac:cxnSpMkLst>
        </pc:cxnChg>
      </pc:sldChg>
      <pc:sldChg chg="new">
        <pc:chgData name="CAPORUSSO CHIARA AMALIA" userId="S::s1107315@studenti.univpm.it::9c83d7f4-cd05-49ec-bf6d-886bb4815178" providerId="AD" clId="Web-{399D4539-789A-4132-98C2-5DB466DE52DC}" dt="2023-06-11T07:28:02.627" v="166"/>
        <pc:sldMkLst>
          <pc:docMk/>
          <pc:sldMk cId="2274012445" sldId="257"/>
        </pc:sldMkLst>
      </pc:sldChg>
      <pc:sldMasterChg chg="add del addSldLayout delSldLayout">
        <pc:chgData name="CAPORUSSO CHIARA AMALIA" userId="S::s1107315@studenti.univpm.it::9c83d7f4-cd05-49ec-bf6d-886bb4815178" providerId="AD" clId="Web-{399D4539-789A-4132-98C2-5DB466DE52DC}" dt="2023-06-11T07:18:37.429" v="8"/>
        <pc:sldMasterMkLst>
          <pc:docMk/>
          <pc:sldMasterMk cId="1801931499" sldId="2147483648"/>
        </pc:sldMasterMkLst>
        <pc:sldLayoutChg chg="add del">
          <pc:chgData name="CAPORUSSO CHIARA AMALIA" userId="S::s1107315@studenti.univpm.it::9c83d7f4-cd05-49ec-bf6d-886bb4815178" providerId="AD" clId="Web-{399D4539-789A-4132-98C2-5DB466DE52DC}" dt="2023-06-11T07:18:37.429" v="8"/>
          <pc:sldLayoutMkLst>
            <pc:docMk/>
            <pc:sldMasterMk cId="1801931499" sldId="2147483648"/>
            <pc:sldLayoutMk cId="3186192645" sldId="2147483649"/>
          </pc:sldLayoutMkLst>
        </pc:sldLayoutChg>
        <pc:sldLayoutChg chg="add del">
          <pc:chgData name="CAPORUSSO CHIARA AMALIA" userId="S::s1107315@studenti.univpm.it::9c83d7f4-cd05-49ec-bf6d-886bb4815178" providerId="AD" clId="Web-{399D4539-789A-4132-98C2-5DB466DE52DC}" dt="2023-06-11T07:18:37.429" v="8"/>
          <pc:sldLayoutMkLst>
            <pc:docMk/>
            <pc:sldMasterMk cId="1801931499" sldId="2147483648"/>
            <pc:sldLayoutMk cId="126318104" sldId="2147483650"/>
          </pc:sldLayoutMkLst>
        </pc:sldLayoutChg>
        <pc:sldLayoutChg chg="add del">
          <pc:chgData name="CAPORUSSO CHIARA AMALIA" userId="S::s1107315@studenti.univpm.it::9c83d7f4-cd05-49ec-bf6d-886bb4815178" providerId="AD" clId="Web-{399D4539-789A-4132-98C2-5DB466DE52DC}" dt="2023-06-11T07:18:37.429" v="8"/>
          <pc:sldLayoutMkLst>
            <pc:docMk/>
            <pc:sldMasterMk cId="1801931499" sldId="2147483648"/>
            <pc:sldLayoutMk cId="3577393581" sldId="2147483651"/>
          </pc:sldLayoutMkLst>
        </pc:sldLayoutChg>
        <pc:sldLayoutChg chg="add del">
          <pc:chgData name="CAPORUSSO CHIARA AMALIA" userId="S::s1107315@studenti.univpm.it::9c83d7f4-cd05-49ec-bf6d-886bb4815178" providerId="AD" clId="Web-{399D4539-789A-4132-98C2-5DB466DE52DC}" dt="2023-06-11T07:18:37.429" v="8"/>
          <pc:sldLayoutMkLst>
            <pc:docMk/>
            <pc:sldMasterMk cId="1801931499" sldId="2147483648"/>
            <pc:sldLayoutMk cId="1284089777" sldId="2147483652"/>
          </pc:sldLayoutMkLst>
        </pc:sldLayoutChg>
        <pc:sldLayoutChg chg="add del">
          <pc:chgData name="CAPORUSSO CHIARA AMALIA" userId="S::s1107315@studenti.univpm.it::9c83d7f4-cd05-49ec-bf6d-886bb4815178" providerId="AD" clId="Web-{399D4539-789A-4132-98C2-5DB466DE52DC}" dt="2023-06-11T07:18:37.429" v="8"/>
          <pc:sldLayoutMkLst>
            <pc:docMk/>
            <pc:sldMasterMk cId="1801931499" sldId="2147483648"/>
            <pc:sldLayoutMk cId="2747982985" sldId="2147483653"/>
          </pc:sldLayoutMkLst>
        </pc:sldLayoutChg>
        <pc:sldLayoutChg chg="add del">
          <pc:chgData name="CAPORUSSO CHIARA AMALIA" userId="S::s1107315@studenti.univpm.it::9c83d7f4-cd05-49ec-bf6d-886bb4815178" providerId="AD" clId="Web-{399D4539-789A-4132-98C2-5DB466DE52DC}" dt="2023-06-11T07:18:37.429" v="8"/>
          <pc:sldLayoutMkLst>
            <pc:docMk/>
            <pc:sldMasterMk cId="1801931499" sldId="2147483648"/>
            <pc:sldLayoutMk cId="331782546" sldId="2147483654"/>
          </pc:sldLayoutMkLst>
        </pc:sldLayoutChg>
        <pc:sldLayoutChg chg="add del">
          <pc:chgData name="CAPORUSSO CHIARA AMALIA" userId="S::s1107315@studenti.univpm.it::9c83d7f4-cd05-49ec-bf6d-886bb4815178" providerId="AD" clId="Web-{399D4539-789A-4132-98C2-5DB466DE52DC}" dt="2023-06-11T07:18:37.429" v="8"/>
          <pc:sldLayoutMkLst>
            <pc:docMk/>
            <pc:sldMasterMk cId="1801931499" sldId="2147483648"/>
            <pc:sldLayoutMk cId="1894095149" sldId="2147483655"/>
          </pc:sldLayoutMkLst>
        </pc:sldLayoutChg>
        <pc:sldLayoutChg chg="add del">
          <pc:chgData name="CAPORUSSO CHIARA AMALIA" userId="S::s1107315@studenti.univpm.it::9c83d7f4-cd05-49ec-bf6d-886bb4815178" providerId="AD" clId="Web-{399D4539-789A-4132-98C2-5DB466DE52DC}" dt="2023-06-11T07:18:37.429" v="8"/>
          <pc:sldLayoutMkLst>
            <pc:docMk/>
            <pc:sldMasterMk cId="1801931499" sldId="2147483648"/>
            <pc:sldLayoutMk cId="2365816325" sldId="2147483656"/>
          </pc:sldLayoutMkLst>
        </pc:sldLayoutChg>
        <pc:sldLayoutChg chg="add del">
          <pc:chgData name="CAPORUSSO CHIARA AMALIA" userId="S::s1107315@studenti.univpm.it::9c83d7f4-cd05-49ec-bf6d-886bb4815178" providerId="AD" clId="Web-{399D4539-789A-4132-98C2-5DB466DE52DC}" dt="2023-06-11T07:18:37.429" v="8"/>
          <pc:sldLayoutMkLst>
            <pc:docMk/>
            <pc:sldMasterMk cId="1801931499" sldId="2147483648"/>
            <pc:sldLayoutMk cId="1688576698" sldId="2147483657"/>
          </pc:sldLayoutMkLst>
        </pc:sldLayoutChg>
        <pc:sldLayoutChg chg="add del">
          <pc:chgData name="CAPORUSSO CHIARA AMALIA" userId="S::s1107315@studenti.univpm.it::9c83d7f4-cd05-49ec-bf6d-886bb4815178" providerId="AD" clId="Web-{399D4539-789A-4132-98C2-5DB466DE52DC}" dt="2023-06-11T07:18:37.429" v="8"/>
          <pc:sldLayoutMkLst>
            <pc:docMk/>
            <pc:sldMasterMk cId="1801931499" sldId="2147483648"/>
            <pc:sldLayoutMk cId="3424469029" sldId="2147483658"/>
          </pc:sldLayoutMkLst>
        </pc:sldLayoutChg>
        <pc:sldLayoutChg chg="add del">
          <pc:chgData name="CAPORUSSO CHIARA AMALIA" userId="S::s1107315@studenti.univpm.it::9c83d7f4-cd05-49ec-bf6d-886bb4815178" providerId="AD" clId="Web-{399D4539-789A-4132-98C2-5DB466DE52DC}" dt="2023-06-11T07:18:37.429" v="8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del addSldLayout delSldLayout">
        <pc:chgData name="CAPORUSSO CHIARA AMALIA" userId="S::s1107315@studenti.univpm.it::9c83d7f4-cd05-49ec-bf6d-886bb4815178" providerId="AD" clId="Web-{399D4539-789A-4132-98C2-5DB466DE52DC}" dt="2023-06-11T07:18:21.366" v="6"/>
        <pc:sldMasterMkLst>
          <pc:docMk/>
          <pc:sldMasterMk cId="2529192637" sldId="2147483751"/>
        </pc:sldMasterMkLst>
        <pc:sldLayoutChg chg="add del">
          <pc:chgData name="CAPORUSSO CHIARA AMALIA" userId="S::s1107315@studenti.univpm.it::9c83d7f4-cd05-49ec-bf6d-886bb4815178" providerId="AD" clId="Web-{399D4539-789A-4132-98C2-5DB466DE52DC}" dt="2023-06-11T07:18:21.366" v="6"/>
          <pc:sldLayoutMkLst>
            <pc:docMk/>
            <pc:sldMasterMk cId="2529192637" sldId="2147483751"/>
            <pc:sldLayoutMk cId="2096500452" sldId="2147483746"/>
          </pc:sldLayoutMkLst>
        </pc:sldLayoutChg>
      </pc:sldMasterChg>
      <pc:sldMasterChg chg="add del addSldLayout delSldLayout">
        <pc:chgData name="CAPORUSSO CHIARA AMALIA" userId="S::s1107315@studenti.univpm.it::9c83d7f4-cd05-49ec-bf6d-886bb4815178" providerId="AD" clId="Web-{399D4539-789A-4132-98C2-5DB466DE52DC}" dt="2023-06-11T07:18:37.429" v="8"/>
        <pc:sldMasterMkLst>
          <pc:docMk/>
          <pc:sldMasterMk cId="3970014780" sldId="2147483751"/>
        </pc:sldMasterMkLst>
        <pc:sldLayoutChg chg="add del">
          <pc:chgData name="CAPORUSSO CHIARA AMALIA" userId="S::s1107315@studenti.univpm.it::9c83d7f4-cd05-49ec-bf6d-886bb4815178" providerId="AD" clId="Web-{399D4539-789A-4132-98C2-5DB466DE52DC}" dt="2023-06-11T07:18:37.429" v="8"/>
          <pc:sldLayoutMkLst>
            <pc:docMk/>
            <pc:sldMasterMk cId="3970014780" sldId="2147483751"/>
            <pc:sldLayoutMk cId="4070226001" sldId="2147483746"/>
          </pc:sldLayoutMkLst>
        </pc:sldLayoutChg>
      </pc:sldMasterChg>
    </pc:docChg>
  </pc:docChgLst>
  <pc:docChgLst>
    <pc:chgData name="CAPORUSSO CHIARA AMALIA" userId="S::s1107315@studenti.univpm.it::9c83d7f4-cd05-49ec-bf6d-886bb4815178" providerId="AD" clId="Web-{A47F117C-6885-EB95-A4B6-4A15E5F39BCD}"/>
    <pc:docChg chg="mod addSld modSld modMainMaster">
      <pc:chgData name="CAPORUSSO CHIARA AMALIA" userId="S::s1107315@studenti.univpm.it::9c83d7f4-cd05-49ec-bf6d-886bb4815178" providerId="AD" clId="Web-{A47F117C-6885-EB95-A4B6-4A15E5F39BCD}" dt="2023-06-12T10:53:53.879" v="672"/>
      <pc:docMkLst>
        <pc:docMk/>
      </pc:docMkLst>
      <pc:sldChg chg="addSp modSp">
        <pc:chgData name="CAPORUSSO CHIARA AMALIA" userId="S::s1107315@studenti.univpm.it::9c83d7f4-cd05-49ec-bf6d-886bb4815178" providerId="AD" clId="Web-{A47F117C-6885-EB95-A4B6-4A15E5F39BCD}" dt="2023-06-12T10:12:19.959" v="513" actId="20577"/>
        <pc:sldMkLst>
          <pc:docMk/>
          <pc:sldMk cId="3962583941" sldId="256"/>
        </pc:sldMkLst>
        <pc:spChg chg="mod">
          <ac:chgData name="CAPORUSSO CHIARA AMALIA" userId="S::s1107315@studenti.univpm.it::9c83d7f4-cd05-49ec-bf6d-886bb4815178" providerId="AD" clId="Web-{A47F117C-6885-EB95-A4B6-4A15E5F39BCD}" dt="2023-06-12T10:12:19.959" v="513" actId="20577"/>
          <ac:spMkLst>
            <pc:docMk/>
            <pc:sldMk cId="3962583941" sldId="256"/>
            <ac:spMk id="3" creationId="{00000000-0000-0000-0000-000000000000}"/>
          </ac:spMkLst>
        </pc:spChg>
        <pc:picChg chg="add mod">
          <ac:chgData name="CAPORUSSO CHIARA AMALIA" userId="S::s1107315@studenti.univpm.it::9c83d7f4-cd05-49ec-bf6d-886bb4815178" providerId="AD" clId="Web-{A47F117C-6885-EB95-A4B6-4A15E5F39BCD}" dt="2023-06-12T10:10:01.814" v="506" actId="1076"/>
          <ac:picMkLst>
            <pc:docMk/>
            <pc:sldMk cId="3962583941" sldId="256"/>
            <ac:picMk id="6" creationId="{B31C00A3-51DB-D6B3-B303-77166F55A28B}"/>
          </ac:picMkLst>
        </pc:picChg>
      </pc:sldChg>
      <pc:sldChg chg="addSp delSp modSp">
        <pc:chgData name="CAPORUSSO CHIARA AMALIA" userId="S::s1107315@studenti.univpm.it::9c83d7f4-cd05-49ec-bf6d-886bb4815178" providerId="AD" clId="Web-{A47F117C-6885-EB95-A4B6-4A15E5F39BCD}" dt="2023-06-12T10:53:53.879" v="672"/>
        <pc:sldMkLst>
          <pc:docMk/>
          <pc:sldMk cId="2274012445" sldId="257"/>
        </pc:sldMkLst>
        <pc:spChg chg="add mod">
          <ac:chgData name="CAPORUSSO CHIARA AMALIA" userId="S::s1107315@studenti.univpm.it::9c83d7f4-cd05-49ec-bf6d-886bb4815178" providerId="AD" clId="Web-{A47F117C-6885-EB95-A4B6-4A15E5F39BCD}" dt="2023-06-12T10:03:47.459" v="441" actId="1076"/>
          <ac:spMkLst>
            <pc:docMk/>
            <pc:sldMk cId="2274012445" sldId="257"/>
            <ac:spMk id="2" creationId="{3657090D-CB7A-844D-4672-356ADD61311F}"/>
          </ac:spMkLst>
        </pc:spChg>
        <pc:spChg chg="mod">
          <ac:chgData name="CAPORUSSO CHIARA AMALIA" userId="S::s1107315@studenti.univpm.it::9c83d7f4-cd05-49ec-bf6d-886bb4815178" providerId="AD" clId="Web-{A47F117C-6885-EB95-A4B6-4A15E5F39BCD}" dt="2023-06-12T09:44:59.971" v="30" actId="20577"/>
          <ac:spMkLst>
            <pc:docMk/>
            <pc:sldMk cId="2274012445" sldId="257"/>
            <ac:spMk id="3" creationId="{F994E9F2-E455-34C1-3760-8E4348AA3B30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2274012445" sldId="257"/>
            <ac:spMk id="5" creationId="{C1D39BCA-D457-F405-B9ED-FEF2A9F992B4}"/>
          </ac:spMkLst>
        </pc:spChg>
        <pc:graphicFrameChg chg="add del mod modGraphic">
          <ac:chgData name="CAPORUSSO CHIARA AMALIA" userId="S::s1107315@studenti.univpm.it::9c83d7f4-cd05-49ec-bf6d-886bb4815178" providerId="AD" clId="Web-{A47F117C-6885-EB95-A4B6-4A15E5F39BCD}" dt="2023-06-12T10:46:56.585" v="519"/>
          <ac:graphicFrameMkLst>
            <pc:docMk/>
            <pc:sldMk cId="2274012445" sldId="257"/>
            <ac:graphicFrameMk id="6" creationId="{72DB0E6C-A8D2-48FA-ED65-B1FD99A81F65}"/>
          </ac:graphicFrameMkLst>
        </pc:graphicFrameChg>
        <pc:graphicFrameChg chg="add del mod modGraphic">
          <ac:chgData name="CAPORUSSO CHIARA AMALIA" userId="S::s1107315@studenti.univpm.it::9c83d7f4-cd05-49ec-bf6d-886bb4815178" providerId="AD" clId="Web-{A47F117C-6885-EB95-A4B6-4A15E5F39BCD}" dt="2023-06-12T10:53:53.879" v="672"/>
          <ac:graphicFrameMkLst>
            <pc:docMk/>
            <pc:sldMk cId="2274012445" sldId="257"/>
            <ac:graphicFrameMk id="19" creationId="{7EB72E62-F09F-864A-4918-63FC0DA00794}"/>
          </ac:graphicFrameMkLst>
        </pc:graphicFrame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4:08.678" v="447" actId="1076"/>
        <pc:sldMkLst>
          <pc:docMk/>
          <pc:sldMk cId="861373988" sldId="258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4:00.459" v="445"/>
          <ac:spMkLst>
            <pc:docMk/>
            <pc:sldMk cId="861373988" sldId="258"/>
            <ac:spMk id="2" creationId="{8406CD01-8C84-E8BB-11F8-7DBA66F256C0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861373988" sldId="258"/>
            <ac:spMk id="9" creationId="{9EC15048-D930-E3B8-9985-B5C1DF2B0591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4:08.678" v="447" actId="1076"/>
          <ac:spMkLst>
            <pc:docMk/>
            <pc:sldMk cId="861373988" sldId="258"/>
            <ac:spMk id="11" creationId="{B94DCBEF-C2E9-FAD8-8C7C-317D9DD9FEB3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4:41.460" v="453" actId="1076"/>
        <pc:sldMkLst>
          <pc:docMk/>
          <pc:sldMk cId="467122520" sldId="259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4:30.382" v="451"/>
          <ac:spMkLst>
            <pc:docMk/>
            <pc:sldMk cId="467122520" sldId="259"/>
            <ac:spMk id="2" creationId="{D7F884CC-66BF-D732-38E3-55C71F9ECEB0}"/>
          </ac:spMkLst>
        </pc:spChg>
        <pc:spChg chg="mod">
          <ac:chgData name="CAPORUSSO CHIARA AMALIA" userId="S::s1107315@studenti.univpm.it::9c83d7f4-cd05-49ec-bf6d-886bb4815178" providerId="AD" clId="Web-{A47F117C-6885-EB95-A4B6-4A15E5F39BCD}" dt="2023-06-12T09:46:27.193" v="43" actId="20577"/>
          <ac:spMkLst>
            <pc:docMk/>
            <pc:sldMk cId="467122520" sldId="259"/>
            <ac:spMk id="4" creationId="{323FF194-59B4-9DCD-D409-7F4190C11958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467122520" sldId="259"/>
            <ac:spMk id="6" creationId="{EEC8E9D2-F52B-6A31-40F3-1CD34F0BB079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4:41.460" v="453" actId="1076"/>
          <ac:spMkLst>
            <pc:docMk/>
            <pc:sldMk cId="467122520" sldId="259"/>
            <ac:spMk id="8" creationId="{EF3181C9-65FD-4DC7-8D71-18CF7F9895E3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4:52.429" v="457" actId="1076"/>
        <pc:sldMkLst>
          <pc:docMk/>
          <pc:sldMk cId="1008495894" sldId="260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4:47.164" v="455"/>
          <ac:spMkLst>
            <pc:docMk/>
            <pc:sldMk cId="1008495894" sldId="260"/>
            <ac:spMk id="2" creationId="{8EE9B944-4B8C-A0F7-4861-1CFBD087EF0C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1008495894" sldId="260"/>
            <ac:spMk id="3" creationId="{1F0AE0C3-FABE-8041-CCE0-3E272594FA8F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4:52.429" v="457" actId="1076"/>
          <ac:spMkLst>
            <pc:docMk/>
            <pc:sldMk cId="1008495894" sldId="260"/>
            <ac:spMk id="7" creationId="{47473AC9-B2D6-75AA-D7EF-CA953C715288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5:13.602" v="460" actId="1076"/>
        <pc:sldMkLst>
          <pc:docMk/>
          <pc:sldMk cId="1231490868" sldId="261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5:05.805" v="458"/>
          <ac:spMkLst>
            <pc:docMk/>
            <pc:sldMk cId="1231490868" sldId="261"/>
            <ac:spMk id="2" creationId="{C56EB272-116F-4C8B-8D42-DCF35742EA48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1231490868" sldId="261"/>
            <ac:spMk id="3" creationId="{0C80AC20-5BD6-F293-A965-DE208C911211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5:13.602" v="460" actId="1076"/>
          <ac:spMkLst>
            <pc:docMk/>
            <pc:sldMk cId="1231490868" sldId="261"/>
            <ac:spMk id="7" creationId="{7A5B4242-9089-F769-59F3-F9E2DC889B48}"/>
          </ac:spMkLst>
        </pc:spChg>
        <pc:spChg chg="mod">
          <ac:chgData name="CAPORUSSO CHIARA AMALIA" userId="S::s1107315@studenti.univpm.it::9c83d7f4-cd05-49ec-bf6d-886bb4815178" providerId="AD" clId="Web-{A47F117C-6885-EB95-A4B6-4A15E5F39BCD}" dt="2023-06-12T09:47:20.179" v="62" actId="20577"/>
          <ac:spMkLst>
            <pc:docMk/>
            <pc:sldMk cId="1231490868" sldId="261"/>
            <ac:spMk id="62" creationId="{C9454D7B-AC81-8D98-F03E-1D362E52079D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6:57.777" v="470" actId="1076"/>
        <pc:sldMkLst>
          <pc:docMk/>
          <pc:sldMk cId="360676919" sldId="262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5:35.774" v="466"/>
          <ac:spMkLst>
            <pc:docMk/>
            <pc:sldMk cId="360676919" sldId="262"/>
            <ac:spMk id="2" creationId="{841893C2-E6C9-6BA1-D759-A8556DF2C232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360676919" sldId="262"/>
            <ac:spMk id="3" creationId="{8A4A49DE-6636-C454-E0F1-869D02625C0B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6:57.777" v="470" actId="1076"/>
          <ac:spMkLst>
            <pc:docMk/>
            <pc:sldMk cId="360676919" sldId="262"/>
            <ac:spMk id="5" creationId="{6B816274-F4DE-340A-2925-2F0DA05B7BEC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7:09.574" v="474" actId="1076"/>
        <pc:sldMkLst>
          <pc:docMk/>
          <pc:sldMk cId="3663353858" sldId="263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7:03.668" v="472"/>
          <ac:spMkLst>
            <pc:docMk/>
            <pc:sldMk cId="3663353858" sldId="263"/>
            <ac:spMk id="2" creationId="{8EE3726E-8FDE-7C24-1C66-0ECFD75FA1DB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3663353858" sldId="263"/>
            <ac:spMk id="3" creationId="{A5C1659B-B4CD-DDEA-0DB9-3C7650955EF7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7:09.574" v="474" actId="1076"/>
          <ac:spMkLst>
            <pc:docMk/>
            <pc:sldMk cId="3663353858" sldId="263"/>
            <ac:spMk id="6" creationId="{AB6C26BB-DFF6-1663-8CA6-96F0070B71C7}"/>
          </ac:spMkLst>
        </pc:spChg>
        <pc:spChg chg="mod">
          <ac:chgData name="CAPORUSSO CHIARA AMALIA" userId="S::s1107315@studenti.univpm.it::9c83d7f4-cd05-49ec-bf6d-886bb4815178" providerId="AD" clId="Web-{A47F117C-6885-EB95-A4B6-4A15E5F39BCD}" dt="2023-06-12T09:47:59.961" v="77" actId="20577"/>
          <ac:spMkLst>
            <pc:docMk/>
            <pc:sldMk cId="3663353858" sldId="263"/>
            <ac:spMk id="21" creationId="{BB4BE45D-4749-39BE-7B33-7639BD4FBCB2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8:18.639" v="494" actId="1076"/>
        <pc:sldMkLst>
          <pc:docMk/>
          <pc:sldMk cId="3380435362" sldId="264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8:13.420" v="492"/>
          <ac:spMkLst>
            <pc:docMk/>
            <pc:sldMk cId="3380435362" sldId="264"/>
            <ac:spMk id="2" creationId="{FEFB4A2E-A759-68CB-D91A-6E397803A17D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3380435362" sldId="264"/>
            <ac:spMk id="3" creationId="{5F71C0C3-52FC-4969-B8D6-892DFC5A436B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8:18.639" v="494" actId="1076"/>
          <ac:spMkLst>
            <pc:docMk/>
            <pc:sldMk cId="3380435362" sldId="264"/>
            <ac:spMk id="7" creationId="{608DC4EF-7F8B-9B12-016E-BFE59D9E5EDF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8:31.514" v="499" actId="1076"/>
        <pc:sldMkLst>
          <pc:docMk/>
          <pc:sldMk cId="409238794" sldId="265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8:27.077" v="497"/>
          <ac:spMkLst>
            <pc:docMk/>
            <pc:sldMk cId="409238794" sldId="265"/>
            <ac:spMk id="3" creationId="{EF25229A-0D9A-0EAB-3F91-3576700EB37E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409238794" sldId="265"/>
            <ac:spMk id="5" creationId="{A0129708-EF99-5DE5-0CDC-985330E14B6B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8:31.514" v="499" actId="1076"/>
          <ac:spMkLst>
            <pc:docMk/>
            <pc:sldMk cId="409238794" sldId="265"/>
            <ac:spMk id="7" creationId="{84D02A3A-0270-96C8-0A49-E281566E1D76}"/>
          </ac:spMkLst>
        </pc:spChg>
        <pc:spChg chg="mod">
          <ac:chgData name="CAPORUSSO CHIARA AMALIA" userId="S::s1107315@studenti.univpm.it::9c83d7f4-cd05-49ec-bf6d-886bb4815178" providerId="AD" clId="Web-{A47F117C-6885-EB95-A4B6-4A15E5F39BCD}" dt="2023-06-12T09:48:46.400" v="85" actId="20577"/>
          <ac:spMkLst>
            <pc:docMk/>
            <pc:sldMk cId="409238794" sldId="265"/>
            <ac:spMk id="8" creationId="{108243B2-2F9D-950B-5FFD-ED64DCB5FC0F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8:53.765" v="502" actId="1076"/>
        <pc:sldMkLst>
          <pc:docMk/>
          <pc:sldMk cId="4202979331" sldId="266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8:35.968" v="500"/>
          <ac:spMkLst>
            <pc:docMk/>
            <pc:sldMk cId="4202979331" sldId="266"/>
            <ac:spMk id="3" creationId="{116613E5-EA07-E40E-9505-839E78EFC61F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4202979331" sldId="266"/>
            <ac:spMk id="5" creationId="{361335EE-E9EE-FEBB-464A-40BF5D701CEC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8:53.765" v="502" actId="1076"/>
          <ac:spMkLst>
            <pc:docMk/>
            <pc:sldMk cId="4202979331" sldId="266"/>
            <ac:spMk id="7" creationId="{72A2E82C-F14B-984A-674C-904F183D81FE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4:23.319" v="449" actId="1076"/>
        <pc:sldMkLst>
          <pc:docMk/>
          <pc:sldMk cId="3035644862" sldId="268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3:52.928" v="442"/>
          <ac:spMkLst>
            <pc:docMk/>
            <pc:sldMk cId="3035644862" sldId="268"/>
            <ac:spMk id="137" creationId="{AA601B6E-59CE-EBEC-936B-D26092A820B1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3035644862" sldId="268"/>
            <ac:spMk id="138" creationId="{1DE5D2A5-548C-589A-E687-084FA53A46D2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4:23.319" v="449" actId="1076"/>
          <ac:spMkLst>
            <pc:docMk/>
            <pc:sldMk cId="3035644862" sldId="268"/>
            <ac:spMk id="154" creationId="{AA7ECE7E-D8FF-ABDC-FD2A-59A676CE1B1B}"/>
          </ac:spMkLst>
        </pc:spChg>
        <pc:graphicFrameChg chg="modGraphic">
          <ac:chgData name="CAPORUSSO CHIARA AMALIA" userId="S::s1107315@studenti.univpm.it::9c83d7f4-cd05-49ec-bf6d-886bb4815178" providerId="AD" clId="Web-{A47F117C-6885-EB95-A4B6-4A15E5F39BCD}" dt="2023-06-12T09:45:27.253" v="34" actId="20577"/>
          <ac:graphicFrameMkLst>
            <pc:docMk/>
            <pc:sldMk cId="3035644862" sldId="268"/>
            <ac:graphicFrameMk id="19" creationId="{8DFB1D03-9E5A-EFEC-D993-A0CB459D2D3F}"/>
          </ac:graphicFrameMkLst>
        </pc:graphicFrame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5:26.274" v="463" actId="1076"/>
        <pc:sldMkLst>
          <pc:docMk/>
          <pc:sldMk cId="1836169359" sldId="269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5:19.540" v="461"/>
          <ac:spMkLst>
            <pc:docMk/>
            <pc:sldMk cId="1836169359" sldId="269"/>
            <ac:spMk id="2" creationId="{8D9D9965-2470-C1EA-71FA-BCD112C9C044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1836169359" sldId="269"/>
            <ac:spMk id="3" creationId="{FA5FF060-9432-5CAB-CD8F-19D07F2DF38B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5:26.274" v="463" actId="1076"/>
          <ac:spMkLst>
            <pc:docMk/>
            <pc:sldMk cId="1836169359" sldId="269"/>
            <ac:spMk id="6" creationId="{9CB7CF46-D0AD-2AEC-4798-675E15FCCEE9}"/>
          </ac:spMkLst>
        </pc:spChg>
        <pc:spChg chg="mod">
          <ac:chgData name="CAPORUSSO CHIARA AMALIA" userId="S::s1107315@studenti.univpm.it::9c83d7f4-cd05-49ec-bf6d-886bb4815178" providerId="AD" clId="Web-{A47F117C-6885-EB95-A4B6-4A15E5F39BCD}" dt="2023-06-12T09:46:40.240" v="49" actId="20577"/>
          <ac:spMkLst>
            <pc:docMk/>
            <pc:sldMk cId="1836169359" sldId="269"/>
            <ac:spMk id="26" creationId="{1365A2FF-3E03-3E8F-872A-B94585922757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7:13.012" v="475"/>
        <pc:sldMkLst>
          <pc:docMk/>
          <pc:sldMk cId="645215730" sldId="270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7:13.012" v="475"/>
          <ac:spMkLst>
            <pc:docMk/>
            <pc:sldMk cId="645215730" sldId="270"/>
            <ac:spMk id="4" creationId="{93FF1B33-8AD6-54D2-2692-B0190156CD32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645215730" sldId="270"/>
            <ac:spMk id="5" creationId="{C4F174DD-38E8-88DB-5980-8E5DE9DA8B2B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7:16.699" v="476"/>
        <pc:sldMkLst>
          <pc:docMk/>
          <pc:sldMk cId="4274283384" sldId="271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7:16.699" v="476"/>
          <ac:spMkLst>
            <pc:docMk/>
            <pc:sldMk cId="4274283384" sldId="271"/>
            <ac:spMk id="4" creationId="{685F2DA6-6B51-C209-2A7E-38BB9BFFDAD6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4274283384" sldId="271"/>
            <ac:spMk id="5" creationId="{1635B676-578A-AB1A-ACC5-3FA94D54A802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7:20.418" v="477"/>
        <pc:sldMkLst>
          <pc:docMk/>
          <pc:sldMk cId="4186221306" sldId="272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7:20.418" v="477"/>
          <ac:spMkLst>
            <pc:docMk/>
            <pc:sldMk cId="4186221306" sldId="272"/>
            <ac:spMk id="4" creationId="{236E0E09-3285-F5E4-9BEB-8138B4BE65B1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4186221306" sldId="272"/>
            <ac:spMk id="5" creationId="{4AF34363-A11E-6B26-FAC6-4637C99FA327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7:25.918" v="480"/>
        <pc:sldMkLst>
          <pc:docMk/>
          <pc:sldMk cId="3526304373" sldId="273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7:25.918" v="480"/>
          <ac:spMkLst>
            <pc:docMk/>
            <pc:sldMk cId="3526304373" sldId="273"/>
            <ac:spMk id="4" creationId="{291CA35A-746F-7AD4-F67A-EFCF6895491C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3526304373" sldId="273"/>
            <ac:spMk id="5" creationId="{5B19AB0B-5580-E8D4-8BDE-CCE2111582CE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7:34.872" v="482"/>
        <pc:sldMkLst>
          <pc:docMk/>
          <pc:sldMk cId="2246554910" sldId="274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7:34.872" v="482"/>
          <ac:spMkLst>
            <pc:docMk/>
            <pc:sldMk cId="2246554910" sldId="274"/>
            <ac:spMk id="4" creationId="{F296C2B4-969E-61A1-A65B-7D36B6AA6BE5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2246554910" sldId="274"/>
            <ac:spMk id="5" creationId="{6E99DF20-CF16-3118-8998-E8BAEF8163F2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7:45.763" v="486" actId="1076"/>
        <pc:sldMkLst>
          <pc:docMk/>
          <pc:sldMk cId="2418695102" sldId="279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7:41.888" v="484"/>
          <ac:spMkLst>
            <pc:docMk/>
            <pc:sldMk cId="2418695102" sldId="279"/>
            <ac:spMk id="3" creationId="{39ADCA3A-D1A3-52C3-8F18-09F2424F420F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2418695102" sldId="279"/>
            <ac:spMk id="4" creationId="{1BB7E1C2-03D9-CA43-FA71-A2AD7540B04B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7:45.763" v="486" actId="1076"/>
          <ac:spMkLst>
            <pc:docMk/>
            <pc:sldMk cId="2418695102" sldId="279"/>
            <ac:spMk id="6" creationId="{22EBBDA5-E015-5886-1CF9-75CF2DAA1E44}"/>
          </ac:spMkLst>
        </pc:spChg>
        <pc:spChg chg="mod">
          <ac:chgData name="CAPORUSSO CHIARA AMALIA" userId="S::s1107315@studenti.univpm.it::9c83d7f4-cd05-49ec-bf6d-886bb4815178" providerId="AD" clId="Web-{A47F117C-6885-EB95-A4B6-4A15E5F39BCD}" dt="2023-06-12T09:47:33.960" v="67" actId="20577"/>
          <ac:spMkLst>
            <pc:docMk/>
            <pc:sldMk cId="2418695102" sldId="279"/>
            <ac:spMk id="21" creationId="{BB4BE45D-4749-39BE-7B33-7639BD4FBCB2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8:09.826" v="491"/>
        <pc:sldMkLst>
          <pc:docMk/>
          <pc:sldMk cId="1265596483" sldId="281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8:09.826" v="491"/>
          <ac:spMkLst>
            <pc:docMk/>
            <pc:sldMk cId="1265596483" sldId="281"/>
            <ac:spMk id="4" creationId="{A62415B9-E90E-1DA8-0F99-E9604C84899A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1265596483" sldId="281"/>
            <ac:spMk id="5" creationId="{9E2B569B-EA0D-28E8-678D-308070D3C202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8:05.873" v="490"/>
        <pc:sldMkLst>
          <pc:docMk/>
          <pc:sldMk cId="356818003" sldId="282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8:05.873" v="490"/>
          <ac:spMkLst>
            <pc:docMk/>
            <pc:sldMk cId="356818003" sldId="282"/>
            <ac:spMk id="4" creationId="{05CCC963-F05F-91FA-C855-2FCCFAB49BBF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356818003" sldId="282"/>
            <ac:spMk id="5" creationId="{B2CB8FC4-C8F3-E092-BB3E-DDCC841FA052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8:01.060" v="489"/>
        <pc:sldMkLst>
          <pc:docMk/>
          <pc:sldMk cId="1071345490" sldId="284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8:01.060" v="489"/>
          <ac:spMkLst>
            <pc:docMk/>
            <pc:sldMk cId="1071345490" sldId="284"/>
            <ac:spMk id="4" creationId="{3C3F0C8F-1F78-8997-A262-05D7454E0E88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1071345490" sldId="284"/>
            <ac:spMk id="5" creationId="{E35E6676-E820-11E2-29EB-D65598B08F44}"/>
          </ac:spMkLst>
        </pc:spChg>
      </pc:sldChg>
      <pc:sldChg chg="addSp delSp modSp">
        <pc:chgData name="CAPORUSSO CHIARA AMALIA" userId="S::s1107315@studenti.univpm.it::9c83d7f4-cd05-49ec-bf6d-886bb4815178" providerId="AD" clId="Web-{A47F117C-6885-EB95-A4B6-4A15E5F39BCD}" dt="2023-06-12T10:07:54.154" v="488"/>
        <pc:sldMkLst>
          <pc:docMk/>
          <pc:sldMk cId="2231090572" sldId="285"/>
        </pc:sldMkLst>
        <pc:spChg chg="add del mod">
          <ac:chgData name="CAPORUSSO CHIARA AMALIA" userId="S::s1107315@studenti.univpm.it::9c83d7f4-cd05-49ec-bf6d-886bb4815178" providerId="AD" clId="Web-{A47F117C-6885-EB95-A4B6-4A15E5F39BCD}" dt="2023-06-12T10:07:54.154" v="488"/>
          <ac:spMkLst>
            <pc:docMk/>
            <pc:sldMk cId="2231090572" sldId="285"/>
            <ac:spMk id="4" creationId="{54E73594-4AE7-EDE6-B470-E91BFCBDFAAB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1:54.533" v="370"/>
          <ac:spMkLst>
            <pc:docMk/>
            <pc:sldMk cId="2231090572" sldId="285"/>
            <ac:spMk id="5" creationId="{8218AFBB-BBFD-E6D1-5D11-260F5BD3E373}"/>
          </ac:spMkLst>
        </pc:spChg>
      </pc:sldChg>
      <pc:sldChg chg="addSp delSp modSp new mod setBg">
        <pc:chgData name="CAPORUSSO CHIARA AMALIA" userId="S::s1107315@studenti.univpm.it::9c83d7f4-cd05-49ec-bf6d-886bb4815178" providerId="AD" clId="Web-{A47F117C-6885-EB95-A4B6-4A15E5F39BCD}" dt="2023-06-12T10:36:40.128" v="517" actId="20577"/>
        <pc:sldMkLst>
          <pc:docMk/>
          <pc:sldMk cId="3562137050" sldId="286"/>
        </pc:sldMkLst>
        <pc:spChg chg="del">
          <ac:chgData name="CAPORUSSO CHIARA AMALIA" userId="S::s1107315@studenti.univpm.it::9c83d7f4-cd05-49ec-bf6d-886bb4815178" providerId="AD" clId="Web-{A47F117C-6885-EB95-A4B6-4A15E5F39BCD}" dt="2023-06-12T09:42:07.185" v="3"/>
          <ac:spMkLst>
            <pc:docMk/>
            <pc:sldMk cId="3562137050" sldId="286"/>
            <ac:spMk id="2" creationId="{CAA38187-34ED-2BAC-F60E-8A85CEC884F2}"/>
          </ac:spMkLst>
        </pc:spChg>
        <pc:spChg chg="del mod">
          <ac:chgData name="CAPORUSSO CHIARA AMALIA" userId="S::s1107315@studenti.univpm.it::9c83d7f4-cd05-49ec-bf6d-886bb4815178" providerId="AD" clId="Web-{A47F117C-6885-EB95-A4B6-4A15E5F39BCD}" dt="2023-06-12T09:48:55.228" v="86"/>
          <ac:spMkLst>
            <pc:docMk/>
            <pc:sldMk cId="3562137050" sldId="286"/>
            <ac:spMk id="3" creationId="{F6BC3F3E-C52E-2426-3D6C-E0EB45516C2D}"/>
          </ac:spMkLst>
        </pc:spChg>
        <pc:spChg chg="add del mod ord">
          <ac:chgData name="CAPORUSSO CHIARA AMALIA" userId="S::s1107315@studenti.univpm.it::9c83d7f4-cd05-49ec-bf6d-886bb4815178" providerId="AD" clId="Web-{A47F117C-6885-EB95-A4B6-4A15E5F39BCD}" dt="2023-06-12T10:36:40.128" v="517" actId="20577"/>
          <ac:spMkLst>
            <pc:docMk/>
            <pc:sldMk cId="3562137050" sldId="286"/>
            <ac:spMk id="5" creationId="{4C2F2E37-34FE-C0CC-0FA3-FC3DB8DAD709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36:26.628" v="515" actId="20577"/>
          <ac:spMkLst>
            <pc:docMk/>
            <pc:sldMk cId="3562137050" sldId="286"/>
            <ac:spMk id="7" creationId="{BA8D2279-3876-A776-19C6-3CE278F3F686}"/>
          </ac:spMkLst>
        </pc:spChg>
        <pc:spChg chg="add del mod">
          <ac:chgData name="CAPORUSSO CHIARA AMALIA" userId="S::s1107315@studenti.univpm.it::9c83d7f4-cd05-49ec-bf6d-886bb4815178" providerId="AD" clId="Web-{A47F117C-6885-EB95-A4B6-4A15E5F39BCD}" dt="2023-06-12T09:53:39.159" v="224"/>
          <ac:spMkLst>
            <pc:docMk/>
            <pc:sldMk cId="3562137050" sldId="286"/>
            <ac:spMk id="10" creationId="{37804614-5A53-B5CD-AC57-B486FE2A52F5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10:04:15.569" v="448" actId="1076"/>
          <ac:spMkLst>
            <pc:docMk/>
            <pc:sldMk cId="3562137050" sldId="286"/>
            <ac:spMk id="12" creationId="{5C58F0AB-7E6B-7478-9FC5-C5B59E5C5D05}"/>
          </ac:spMkLst>
        </pc:spChg>
        <pc:spChg chg="add del">
          <ac:chgData name="CAPORUSSO CHIARA AMALIA" userId="S::s1107315@studenti.univpm.it::9c83d7f4-cd05-49ec-bf6d-886bb4815178" providerId="AD" clId="Web-{A47F117C-6885-EB95-A4B6-4A15E5F39BCD}" dt="2023-06-12T09:55:28.037" v="234"/>
          <ac:spMkLst>
            <pc:docMk/>
            <pc:sldMk cId="3562137050" sldId="286"/>
            <ac:spMk id="13" creationId="{2C61293E-6EBE-43EF-A52C-9BEBFD7679D4}"/>
          </ac:spMkLst>
        </pc:spChg>
        <pc:spChg chg="add del">
          <ac:chgData name="CAPORUSSO CHIARA AMALIA" userId="S::s1107315@studenti.univpm.it::9c83d7f4-cd05-49ec-bf6d-886bb4815178" providerId="AD" clId="Web-{A47F117C-6885-EB95-A4B6-4A15E5F39BCD}" dt="2023-06-12T09:55:28.037" v="234"/>
          <ac:spMkLst>
            <pc:docMk/>
            <pc:sldMk cId="3562137050" sldId="286"/>
            <ac:spMk id="15" creationId="{21540236-BFD5-4A9D-8840-4703E7F76825}"/>
          </ac:spMkLst>
        </pc:spChg>
        <pc:spChg chg="add del">
          <ac:chgData name="CAPORUSSO CHIARA AMALIA" userId="S::s1107315@studenti.univpm.it::9c83d7f4-cd05-49ec-bf6d-886bb4815178" providerId="AD" clId="Web-{A47F117C-6885-EB95-A4B6-4A15E5F39BCD}" dt="2023-06-12T09:55:52.507" v="237"/>
          <ac:spMkLst>
            <pc:docMk/>
            <pc:sldMk cId="3562137050" sldId="286"/>
            <ac:spMk id="16" creationId="{201CC55D-ED54-4C5C-95E6-10947BD1103B}"/>
          </ac:spMkLst>
        </pc:spChg>
        <pc:spChg chg="add del">
          <ac:chgData name="CAPORUSSO CHIARA AMALIA" userId="S::s1107315@studenti.univpm.it::9c83d7f4-cd05-49ec-bf6d-886bb4815178" providerId="AD" clId="Web-{A47F117C-6885-EB95-A4B6-4A15E5F39BCD}" dt="2023-06-12T09:55:52.507" v="237"/>
          <ac:spMkLst>
            <pc:docMk/>
            <pc:sldMk cId="3562137050" sldId="286"/>
            <ac:spMk id="17" creationId="{3873B707-463F-40B0-8227-E8CC6C67EB25}"/>
          </ac:spMkLst>
        </pc:spChg>
        <pc:spChg chg="add del">
          <ac:chgData name="CAPORUSSO CHIARA AMALIA" userId="S::s1107315@studenti.univpm.it::9c83d7f4-cd05-49ec-bf6d-886bb4815178" providerId="AD" clId="Web-{A47F117C-6885-EB95-A4B6-4A15E5F39BCD}" dt="2023-06-12T09:54:04.628" v="227"/>
          <ac:spMkLst>
            <pc:docMk/>
            <pc:sldMk cId="3562137050" sldId="286"/>
            <ac:spMk id="20" creationId="{23E547B5-89CF-4EC0-96DE-25771AED0799}"/>
          </ac:spMkLst>
        </pc:spChg>
        <pc:spChg chg="add del">
          <ac:chgData name="CAPORUSSO CHIARA AMALIA" userId="S::s1107315@studenti.univpm.it::9c83d7f4-cd05-49ec-bf6d-886bb4815178" providerId="AD" clId="Web-{A47F117C-6885-EB95-A4B6-4A15E5F39BCD}" dt="2023-06-12T09:55:52.507" v="237"/>
          <ac:spMkLst>
            <pc:docMk/>
            <pc:sldMk cId="3562137050" sldId="286"/>
            <ac:spMk id="21" creationId="{C13237C8-E62C-4F0D-A318-BD6FB6C2D138}"/>
          </ac:spMkLst>
        </pc:spChg>
        <pc:spChg chg="add del">
          <ac:chgData name="CAPORUSSO CHIARA AMALIA" userId="S::s1107315@studenti.univpm.it::9c83d7f4-cd05-49ec-bf6d-886bb4815178" providerId="AD" clId="Web-{A47F117C-6885-EB95-A4B6-4A15E5F39BCD}" dt="2023-06-12T09:54:04.628" v="227"/>
          <ac:spMkLst>
            <pc:docMk/>
            <pc:sldMk cId="3562137050" sldId="286"/>
            <ac:spMk id="22" creationId="{3F0B8CEB-8279-4E5E-A0CE-1FC9F71736F2}"/>
          </ac:spMkLst>
        </pc:spChg>
        <pc:spChg chg="add mod">
          <ac:chgData name="CAPORUSSO CHIARA AMALIA" userId="S::s1107315@studenti.univpm.it::9c83d7f4-cd05-49ec-bf6d-886bb4815178" providerId="AD" clId="Web-{A47F117C-6885-EB95-A4B6-4A15E5F39BCD}" dt="2023-06-12T09:58:44.699" v="249"/>
          <ac:spMkLst>
            <pc:docMk/>
            <pc:sldMk cId="3562137050" sldId="286"/>
            <ac:spMk id="23" creationId="{484C52B6-439E-A789-D18E-188B6BD92813}"/>
          </ac:spMkLst>
        </pc:spChg>
        <pc:spChg chg="add del">
          <ac:chgData name="CAPORUSSO CHIARA AMALIA" userId="S::s1107315@studenti.univpm.it::9c83d7f4-cd05-49ec-bf6d-886bb4815178" providerId="AD" clId="Web-{A47F117C-6885-EB95-A4B6-4A15E5F39BCD}" dt="2023-06-12T09:55:22.537" v="231"/>
          <ac:spMkLst>
            <pc:docMk/>
            <pc:sldMk cId="3562137050" sldId="286"/>
            <ac:spMk id="24" creationId="{460B0EFB-53ED-4F35-B05D-F658EA021C65}"/>
          </ac:spMkLst>
        </pc:spChg>
        <pc:spChg chg="add del">
          <ac:chgData name="CAPORUSSO CHIARA AMALIA" userId="S::s1107315@studenti.univpm.it::9c83d7f4-cd05-49ec-bf6d-886bb4815178" providerId="AD" clId="Web-{A47F117C-6885-EB95-A4B6-4A15E5F39BCD}" dt="2023-06-12T09:55:22.537" v="231"/>
          <ac:spMkLst>
            <pc:docMk/>
            <pc:sldMk cId="3562137050" sldId="286"/>
            <ac:spMk id="25" creationId="{835EF3DD-7D43-4A27-8967-A92FD8CC9365}"/>
          </ac:spMkLst>
        </pc:spChg>
        <pc:spChg chg="add del">
          <ac:chgData name="CAPORUSSO CHIARA AMALIA" userId="S::s1107315@studenti.univpm.it::9c83d7f4-cd05-49ec-bf6d-886bb4815178" providerId="AD" clId="Web-{A47F117C-6885-EB95-A4B6-4A15E5F39BCD}" dt="2023-06-12T09:55:52.507" v="237"/>
          <ac:spMkLst>
            <pc:docMk/>
            <pc:sldMk cId="3562137050" sldId="286"/>
            <ac:spMk id="26" creationId="{19C9EAEA-39D0-4B0E-A0EB-51E7B26740B1}"/>
          </ac:spMkLst>
        </pc:spChg>
        <pc:spChg chg="add del">
          <ac:chgData name="CAPORUSSO CHIARA AMALIA" userId="S::s1107315@studenti.univpm.it::9c83d7f4-cd05-49ec-bf6d-886bb4815178" providerId="AD" clId="Web-{A47F117C-6885-EB95-A4B6-4A15E5F39BCD}" dt="2023-06-12T09:56:04.663" v="239"/>
          <ac:spMkLst>
            <pc:docMk/>
            <pc:sldMk cId="3562137050" sldId="286"/>
            <ac:spMk id="28" creationId="{04812C46-200A-4DEB-A05E-3ED6C68C2387}"/>
          </ac:spMkLst>
        </pc:spChg>
        <pc:spChg chg="add del">
          <ac:chgData name="CAPORUSSO CHIARA AMALIA" userId="S::s1107315@studenti.univpm.it::9c83d7f4-cd05-49ec-bf6d-886bb4815178" providerId="AD" clId="Web-{A47F117C-6885-EB95-A4B6-4A15E5F39BCD}" dt="2023-06-12T09:56:04.663" v="239"/>
          <ac:spMkLst>
            <pc:docMk/>
            <pc:sldMk cId="3562137050" sldId="286"/>
            <ac:spMk id="29" creationId="{D1EA859B-E555-4109-94F3-6700E046E008}"/>
          </ac:spMkLst>
        </pc:spChg>
        <pc:spChg chg="add">
          <ac:chgData name="CAPORUSSO CHIARA AMALIA" userId="S::s1107315@studenti.univpm.it::9c83d7f4-cd05-49ec-bf6d-886bb4815178" providerId="AD" clId="Web-{A47F117C-6885-EB95-A4B6-4A15E5F39BCD}" dt="2023-06-12T09:56:04.710" v="240"/>
          <ac:spMkLst>
            <pc:docMk/>
            <pc:sldMk cId="3562137050" sldId="286"/>
            <ac:spMk id="31" creationId="{362810D9-2C5A-477D-949C-C191895477F3}"/>
          </ac:spMkLst>
        </pc:spChg>
        <pc:spChg chg="add">
          <ac:chgData name="CAPORUSSO CHIARA AMALIA" userId="S::s1107315@studenti.univpm.it::9c83d7f4-cd05-49ec-bf6d-886bb4815178" providerId="AD" clId="Web-{A47F117C-6885-EB95-A4B6-4A15E5F39BCD}" dt="2023-06-12T09:56:04.710" v="240"/>
          <ac:spMkLst>
            <pc:docMk/>
            <pc:sldMk cId="3562137050" sldId="286"/>
            <ac:spMk id="32" creationId="{081E4A58-353D-44AE-B2FC-2A74E2E400F7}"/>
          </ac:spMkLst>
        </pc:spChg>
        <pc:grpChg chg="add del">
          <ac:chgData name="CAPORUSSO CHIARA AMALIA" userId="S::s1107315@studenti.univpm.it::9c83d7f4-cd05-49ec-bf6d-886bb4815178" providerId="AD" clId="Web-{A47F117C-6885-EB95-A4B6-4A15E5F39BCD}" dt="2023-06-12T09:55:52.507" v="237"/>
          <ac:grpSpMkLst>
            <pc:docMk/>
            <pc:sldMk cId="3562137050" sldId="286"/>
            <ac:grpSpMk id="18" creationId="{1DE889C7-FAD6-4397-98E2-05D503484459}"/>
          </ac:grpSpMkLst>
        </pc:grpChg>
        <pc:picChg chg="add del mod">
          <ac:chgData name="CAPORUSSO CHIARA AMALIA" userId="S::s1107315@studenti.univpm.it::9c83d7f4-cd05-49ec-bf6d-886bb4815178" providerId="AD" clId="Web-{A47F117C-6885-EB95-A4B6-4A15E5F39BCD}" dt="2023-06-12T09:55:28.037" v="234"/>
          <ac:picMkLst>
            <pc:docMk/>
            <pc:sldMk cId="3562137050" sldId="286"/>
            <ac:picMk id="9" creationId="{B993BE93-FC03-0BCD-2630-33091B121505}"/>
          </ac:picMkLst>
        </pc:picChg>
        <pc:picChg chg="add mod ord">
          <ac:chgData name="CAPORUSSO CHIARA AMALIA" userId="S::s1107315@studenti.univpm.it::9c83d7f4-cd05-49ec-bf6d-886bb4815178" providerId="AD" clId="Web-{A47F117C-6885-EB95-A4B6-4A15E5F39BCD}" dt="2023-06-12T09:56:04.710" v="240"/>
          <ac:picMkLst>
            <pc:docMk/>
            <pc:sldMk cId="3562137050" sldId="286"/>
            <ac:picMk id="11" creationId="{41EDE427-EF98-6729-33C0-C8BC996BA1A2}"/>
          </ac:picMkLst>
        </pc:picChg>
      </pc:sldChg>
      <pc:sldMasterChg chg="modSp mod modSldLayout">
        <pc:chgData name="CAPORUSSO CHIARA AMALIA" userId="S::s1107315@studenti.univpm.it::9c83d7f4-cd05-49ec-bf6d-886bb4815178" providerId="AD" clId="Web-{A47F117C-6885-EB95-A4B6-4A15E5F39BCD}" dt="2023-06-12T10:03:02.395" v="435"/>
        <pc:sldMasterMkLst>
          <pc:docMk/>
          <pc:sldMasterMk cId="1801931499" sldId="2147483648"/>
        </pc:sldMasterMkLst>
        <pc:spChg chg="mod">
          <ac:chgData name="CAPORUSSO CHIARA AMALIA" userId="S::s1107315@studenti.univpm.it::9c83d7f4-cd05-49ec-bf6d-886bb4815178" providerId="AD" clId="Web-{A47F117C-6885-EB95-A4B6-4A15E5F39BCD}" dt="2023-06-12T10:02:45.472" v="432"/>
          <ac:spMkLst>
            <pc:docMk/>
            <pc:sldMasterMk cId="1801931499" sldId="2147483648"/>
            <ac:spMk id="5" creationId="{00000000-0000-0000-0000-000000000000}"/>
          </ac:spMkLst>
        </pc:spChg>
        <pc:sldLayoutChg chg="modSp mod">
          <pc:chgData name="CAPORUSSO CHIARA AMALIA" userId="S::s1107315@studenti.univpm.it::9c83d7f4-cd05-49ec-bf6d-886bb4815178" providerId="AD" clId="Web-{A47F117C-6885-EB95-A4B6-4A15E5F39BCD}" dt="2023-06-12T10:03:02.395" v="435"/>
          <pc:sldLayoutMkLst>
            <pc:docMk/>
            <pc:sldMasterMk cId="1801931499" sldId="2147483648"/>
            <pc:sldLayoutMk cId="3186192645" sldId="2147483649"/>
          </pc:sldLayoutMkLst>
          <pc:spChg chg="mod">
            <ac:chgData name="CAPORUSSO CHIARA AMALIA" userId="S::s1107315@studenti.univpm.it::9c83d7f4-cd05-49ec-bf6d-886bb4815178" providerId="AD" clId="Web-{A47F117C-6885-EB95-A4B6-4A15E5F39BCD}" dt="2023-06-12T10:02:45.472" v="432"/>
            <ac:spMkLst>
              <pc:docMk/>
              <pc:sldMasterMk cId="1801931499" sldId="2147483648"/>
              <pc:sldLayoutMk cId="3186192645" sldId="2147483649"/>
              <ac:spMk id="5" creationId="{00000000-0000-0000-0000-000000000000}"/>
            </ac:spMkLst>
          </pc:spChg>
        </pc:sldLayoutChg>
        <pc:sldLayoutChg chg="modSp mod">
          <pc:chgData name="CAPORUSSO CHIARA AMALIA" userId="S::s1107315@studenti.univpm.it::9c83d7f4-cd05-49ec-bf6d-886bb4815178" providerId="AD" clId="Web-{A47F117C-6885-EB95-A4B6-4A15E5F39BCD}" dt="2023-06-12T10:03:02.395" v="435"/>
          <pc:sldLayoutMkLst>
            <pc:docMk/>
            <pc:sldMasterMk cId="1801931499" sldId="2147483648"/>
            <pc:sldLayoutMk cId="126318104" sldId="2147483650"/>
          </pc:sldLayoutMkLst>
          <pc:spChg chg="mod">
            <ac:chgData name="CAPORUSSO CHIARA AMALIA" userId="S::s1107315@studenti.univpm.it::9c83d7f4-cd05-49ec-bf6d-886bb4815178" providerId="AD" clId="Web-{A47F117C-6885-EB95-A4B6-4A15E5F39BCD}" dt="2023-06-12T10:02:45.472" v="432"/>
            <ac:spMkLst>
              <pc:docMk/>
              <pc:sldMasterMk cId="1801931499" sldId="2147483648"/>
              <pc:sldLayoutMk cId="126318104" sldId="2147483650"/>
              <ac:spMk id="5" creationId="{00000000-0000-0000-0000-000000000000}"/>
            </ac:spMkLst>
          </pc:spChg>
        </pc:sldLayoutChg>
        <pc:sldLayoutChg chg="modSp mod">
          <pc:chgData name="CAPORUSSO CHIARA AMALIA" userId="S::s1107315@studenti.univpm.it::9c83d7f4-cd05-49ec-bf6d-886bb4815178" providerId="AD" clId="Web-{A47F117C-6885-EB95-A4B6-4A15E5F39BCD}" dt="2023-06-12T10:03:02.395" v="435"/>
          <pc:sldLayoutMkLst>
            <pc:docMk/>
            <pc:sldMasterMk cId="1801931499" sldId="2147483648"/>
            <pc:sldLayoutMk cId="3577393581" sldId="2147483651"/>
          </pc:sldLayoutMkLst>
          <pc:spChg chg="mod">
            <ac:chgData name="CAPORUSSO CHIARA AMALIA" userId="S::s1107315@studenti.univpm.it::9c83d7f4-cd05-49ec-bf6d-886bb4815178" providerId="AD" clId="Web-{A47F117C-6885-EB95-A4B6-4A15E5F39BCD}" dt="2023-06-12T10:02:45.472" v="432"/>
            <ac:spMkLst>
              <pc:docMk/>
              <pc:sldMasterMk cId="1801931499" sldId="2147483648"/>
              <pc:sldLayoutMk cId="3577393581" sldId="2147483651"/>
              <ac:spMk id="5" creationId="{00000000-0000-0000-0000-000000000000}"/>
            </ac:spMkLst>
          </pc:spChg>
        </pc:sldLayoutChg>
        <pc:sldLayoutChg chg="modSp mod">
          <pc:chgData name="CAPORUSSO CHIARA AMALIA" userId="S::s1107315@studenti.univpm.it::9c83d7f4-cd05-49ec-bf6d-886bb4815178" providerId="AD" clId="Web-{A47F117C-6885-EB95-A4B6-4A15E5F39BCD}" dt="2023-06-12T10:03:02.395" v="435"/>
          <pc:sldLayoutMkLst>
            <pc:docMk/>
            <pc:sldMasterMk cId="1801931499" sldId="2147483648"/>
            <pc:sldLayoutMk cId="1284089777" sldId="2147483652"/>
          </pc:sldLayoutMkLst>
          <pc:spChg chg="mod">
            <ac:chgData name="CAPORUSSO CHIARA AMALIA" userId="S::s1107315@studenti.univpm.it::9c83d7f4-cd05-49ec-bf6d-886bb4815178" providerId="AD" clId="Web-{A47F117C-6885-EB95-A4B6-4A15E5F39BCD}" dt="2023-06-12T10:02:45.472" v="432"/>
            <ac:spMkLst>
              <pc:docMk/>
              <pc:sldMasterMk cId="1801931499" sldId="2147483648"/>
              <pc:sldLayoutMk cId="1284089777" sldId="2147483652"/>
              <ac:spMk id="6" creationId="{00000000-0000-0000-0000-000000000000}"/>
            </ac:spMkLst>
          </pc:spChg>
        </pc:sldLayoutChg>
        <pc:sldLayoutChg chg="modSp mod">
          <pc:chgData name="CAPORUSSO CHIARA AMALIA" userId="S::s1107315@studenti.univpm.it::9c83d7f4-cd05-49ec-bf6d-886bb4815178" providerId="AD" clId="Web-{A47F117C-6885-EB95-A4B6-4A15E5F39BCD}" dt="2023-06-12T10:03:02.395" v="435"/>
          <pc:sldLayoutMkLst>
            <pc:docMk/>
            <pc:sldMasterMk cId="1801931499" sldId="2147483648"/>
            <pc:sldLayoutMk cId="2747982985" sldId="2147483653"/>
          </pc:sldLayoutMkLst>
          <pc:spChg chg="mod">
            <ac:chgData name="CAPORUSSO CHIARA AMALIA" userId="S::s1107315@studenti.univpm.it::9c83d7f4-cd05-49ec-bf6d-886bb4815178" providerId="AD" clId="Web-{A47F117C-6885-EB95-A4B6-4A15E5F39BCD}" dt="2023-06-12T10:02:45.472" v="432"/>
            <ac:spMkLst>
              <pc:docMk/>
              <pc:sldMasterMk cId="1801931499" sldId="2147483648"/>
              <pc:sldLayoutMk cId="2747982985" sldId="2147483653"/>
              <ac:spMk id="8" creationId="{00000000-0000-0000-0000-000000000000}"/>
            </ac:spMkLst>
          </pc:spChg>
        </pc:sldLayoutChg>
        <pc:sldLayoutChg chg="modSp mod">
          <pc:chgData name="CAPORUSSO CHIARA AMALIA" userId="S::s1107315@studenti.univpm.it::9c83d7f4-cd05-49ec-bf6d-886bb4815178" providerId="AD" clId="Web-{A47F117C-6885-EB95-A4B6-4A15E5F39BCD}" dt="2023-06-12T10:03:02.395" v="435"/>
          <pc:sldLayoutMkLst>
            <pc:docMk/>
            <pc:sldMasterMk cId="1801931499" sldId="2147483648"/>
            <pc:sldLayoutMk cId="331782546" sldId="2147483654"/>
          </pc:sldLayoutMkLst>
          <pc:spChg chg="mod">
            <ac:chgData name="CAPORUSSO CHIARA AMALIA" userId="S::s1107315@studenti.univpm.it::9c83d7f4-cd05-49ec-bf6d-886bb4815178" providerId="AD" clId="Web-{A47F117C-6885-EB95-A4B6-4A15E5F39BCD}" dt="2023-06-12T10:02:45.472" v="432"/>
            <ac:spMkLst>
              <pc:docMk/>
              <pc:sldMasterMk cId="1801931499" sldId="2147483648"/>
              <pc:sldLayoutMk cId="331782546" sldId="2147483654"/>
              <ac:spMk id="4" creationId="{00000000-0000-0000-0000-000000000000}"/>
            </ac:spMkLst>
          </pc:spChg>
        </pc:sldLayoutChg>
        <pc:sldLayoutChg chg="modSp mod">
          <pc:chgData name="CAPORUSSO CHIARA AMALIA" userId="S::s1107315@studenti.univpm.it::9c83d7f4-cd05-49ec-bf6d-886bb4815178" providerId="AD" clId="Web-{A47F117C-6885-EB95-A4B6-4A15E5F39BCD}" dt="2023-06-12T10:03:02.395" v="435"/>
          <pc:sldLayoutMkLst>
            <pc:docMk/>
            <pc:sldMasterMk cId="1801931499" sldId="2147483648"/>
            <pc:sldLayoutMk cId="1894095149" sldId="2147483655"/>
          </pc:sldLayoutMkLst>
          <pc:spChg chg="mod">
            <ac:chgData name="CAPORUSSO CHIARA AMALIA" userId="S::s1107315@studenti.univpm.it::9c83d7f4-cd05-49ec-bf6d-886bb4815178" providerId="AD" clId="Web-{A47F117C-6885-EB95-A4B6-4A15E5F39BCD}" dt="2023-06-12T10:02:45.472" v="432"/>
            <ac:spMkLst>
              <pc:docMk/>
              <pc:sldMasterMk cId="1801931499" sldId="2147483648"/>
              <pc:sldLayoutMk cId="1894095149" sldId="2147483655"/>
              <ac:spMk id="3" creationId="{00000000-0000-0000-0000-000000000000}"/>
            </ac:spMkLst>
          </pc:spChg>
        </pc:sldLayoutChg>
        <pc:sldLayoutChg chg="modSp mod">
          <pc:chgData name="CAPORUSSO CHIARA AMALIA" userId="S::s1107315@studenti.univpm.it::9c83d7f4-cd05-49ec-bf6d-886bb4815178" providerId="AD" clId="Web-{A47F117C-6885-EB95-A4B6-4A15E5F39BCD}" dt="2023-06-12T10:03:02.395" v="435"/>
          <pc:sldLayoutMkLst>
            <pc:docMk/>
            <pc:sldMasterMk cId="1801931499" sldId="2147483648"/>
            <pc:sldLayoutMk cId="2365816325" sldId="2147483656"/>
          </pc:sldLayoutMkLst>
          <pc:spChg chg="mod">
            <ac:chgData name="CAPORUSSO CHIARA AMALIA" userId="S::s1107315@studenti.univpm.it::9c83d7f4-cd05-49ec-bf6d-886bb4815178" providerId="AD" clId="Web-{A47F117C-6885-EB95-A4B6-4A15E5F39BCD}" dt="2023-06-12T10:02:45.472" v="432"/>
            <ac:spMkLst>
              <pc:docMk/>
              <pc:sldMasterMk cId="1801931499" sldId="2147483648"/>
              <pc:sldLayoutMk cId="2365816325" sldId="2147483656"/>
              <ac:spMk id="6" creationId="{00000000-0000-0000-0000-000000000000}"/>
            </ac:spMkLst>
          </pc:spChg>
        </pc:sldLayoutChg>
        <pc:sldLayoutChg chg="modSp mod">
          <pc:chgData name="CAPORUSSO CHIARA AMALIA" userId="S::s1107315@studenti.univpm.it::9c83d7f4-cd05-49ec-bf6d-886bb4815178" providerId="AD" clId="Web-{A47F117C-6885-EB95-A4B6-4A15E5F39BCD}" dt="2023-06-12T10:03:02.395" v="435"/>
          <pc:sldLayoutMkLst>
            <pc:docMk/>
            <pc:sldMasterMk cId="1801931499" sldId="2147483648"/>
            <pc:sldLayoutMk cId="1688576698" sldId="2147483657"/>
          </pc:sldLayoutMkLst>
          <pc:spChg chg="mod">
            <ac:chgData name="CAPORUSSO CHIARA AMALIA" userId="S::s1107315@studenti.univpm.it::9c83d7f4-cd05-49ec-bf6d-886bb4815178" providerId="AD" clId="Web-{A47F117C-6885-EB95-A4B6-4A15E5F39BCD}" dt="2023-06-12T10:02:45.472" v="432"/>
            <ac:spMkLst>
              <pc:docMk/>
              <pc:sldMasterMk cId="1801931499" sldId="2147483648"/>
              <pc:sldLayoutMk cId="1688576698" sldId="2147483657"/>
              <ac:spMk id="6" creationId="{00000000-0000-0000-0000-000000000000}"/>
            </ac:spMkLst>
          </pc:spChg>
        </pc:sldLayoutChg>
        <pc:sldLayoutChg chg="modSp mod">
          <pc:chgData name="CAPORUSSO CHIARA AMALIA" userId="S::s1107315@studenti.univpm.it::9c83d7f4-cd05-49ec-bf6d-886bb4815178" providerId="AD" clId="Web-{A47F117C-6885-EB95-A4B6-4A15E5F39BCD}" dt="2023-06-12T10:03:02.395" v="435"/>
          <pc:sldLayoutMkLst>
            <pc:docMk/>
            <pc:sldMasterMk cId="1801931499" sldId="2147483648"/>
            <pc:sldLayoutMk cId="3424469029" sldId="2147483658"/>
          </pc:sldLayoutMkLst>
          <pc:spChg chg="mod">
            <ac:chgData name="CAPORUSSO CHIARA AMALIA" userId="S::s1107315@studenti.univpm.it::9c83d7f4-cd05-49ec-bf6d-886bb4815178" providerId="AD" clId="Web-{A47F117C-6885-EB95-A4B6-4A15E5F39BCD}" dt="2023-06-12T10:02:45.472" v="432"/>
            <ac:spMkLst>
              <pc:docMk/>
              <pc:sldMasterMk cId="1801931499" sldId="2147483648"/>
              <pc:sldLayoutMk cId="3424469029" sldId="2147483658"/>
              <ac:spMk id="5" creationId="{00000000-0000-0000-0000-000000000000}"/>
            </ac:spMkLst>
          </pc:spChg>
        </pc:sldLayoutChg>
        <pc:sldLayoutChg chg="modSp mod">
          <pc:chgData name="CAPORUSSO CHIARA AMALIA" userId="S::s1107315@studenti.univpm.it::9c83d7f4-cd05-49ec-bf6d-886bb4815178" providerId="AD" clId="Web-{A47F117C-6885-EB95-A4B6-4A15E5F39BCD}" dt="2023-06-12T10:03:02.395" v="435"/>
          <pc:sldLayoutMkLst>
            <pc:docMk/>
            <pc:sldMasterMk cId="1801931499" sldId="2147483648"/>
            <pc:sldLayoutMk cId="1026842362" sldId="2147483659"/>
          </pc:sldLayoutMkLst>
          <pc:spChg chg="mod">
            <ac:chgData name="CAPORUSSO CHIARA AMALIA" userId="S::s1107315@studenti.univpm.it::9c83d7f4-cd05-49ec-bf6d-886bb4815178" providerId="AD" clId="Web-{A47F117C-6885-EB95-A4B6-4A15E5F39BCD}" dt="2023-06-12T10:02:45.472" v="432"/>
            <ac:spMkLst>
              <pc:docMk/>
              <pc:sldMasterMk cId="1801931499" sldId="2147483648"/>
              <pc:sldLayoutMk cId="1026842362" sldId="2147483659"/>
              <ac:spMk id="5" creationId="{00000000-0000-0000-0000-000000000000}"/>
            </ac:spMkLst>
          </pc:spChg>
        </pc:sldLayoutChg>
      </pc:sldMasterChg>
    </pc:docChg>
  </pc:docChgLst>
  <pc:docChgLst>
    <pc:chgData name="CAPORUSSO CHIARA AMALIA" userId="S::s1107315@studenti.univpm.it::9c83d7f4-cd05-49ec-bf6d-886bb4815178" providerId="AD" clId="Web-{130BFACE-6F71-349B-2F44-0A89DEC00383}"/>
    <pc:docChg chg="modSld">
      <pc:chgData name="CAPORUSSO CHIARA AMALIA" userId="S::s1107315@studenti.univpm.it::9c83d7f4-cd05-49ec-bf6d-886bb4815178" providerId="AD" clId="Web-{130BFACE-6F71-349B-2F44-0A89DEC00383}" dt="2023-06-18T18:08:40.535" v="9" actId="20577"/>
      <pc:docMkLst>
        <pc:docMk/>
      </pc:docMkLst>
      <pc:sldChg chg="modSp">
        <pc:chgData name="CAPORUSSO CHIARA AMALIA" userId="S::s1107315@studenti.univpm.it::9c83d7f4-cd05-49ec-bf6d-886bb4815178" providerId="AD" clId="Web-{130BFACE-6F71-349B-2F44-0A89DEC00383}" dt="2023-06-18T17:59:00.610" v="1" actId="20577"/>
        <pc:sldMkLst>
          <pc:docMk/>
          <pc:sldMk cId="2274012445" sldId="257"/>
        </pc:sldMkLst>
        <pc:spChg chg="mod">
          <ac:chgData name="CAPORUSSO CHIARA AMALIA" userId="S::s1107315@studenti.univpm.it::9c83d7f4-cd05-49ec-bf6d-886bb4815178" providerId="AD" clId="Web-{130BFACE-6F71-349B-2F44-0A89DEC00383}" dt="2023-06-18T17:59:00.610" v="1" actId="20577"/>
          <ac:spMkLst>
            <pc:docMk/>
            <pc:sldMk cId="2274012445" sldId="257"/>
            <ac:spMk id="3" creationId="{F994E9F2-E455-34C1-3760-8E4348AA3B30}"/>
          </ac:spMkLst>
        </pc:spChg>
      </pc:sldChg>
      <pc:sldChg chg="modSp">
        <pc:chgData name="CAPORUSSO CHIARA AMALIA" userId="S::s1107315@studenti.univpm.it::9c83d7f4-cd05-49ec-bf6d-886bb4815178" providerId="AD" clId="Web-{130BFACE-6F71-349B-2F44-0A89DEC00383}" dt="2023-06-18T18:08:40.535" v="9" actId="20577"/>
        <pc:sldMkLst>
          <pc:docMk/>
          <pc:sldMk cId="3663353858" sldId="263"/>
        </pc:sldMkLst>
        <pc:spChg chg="mod">
          <ac:chgData name="CAPORUSSO CHIARA AMALIA" userId="S::s1107315@studenti.univpm.it::9c83d7f4-cd05-49ec-bf6d-886bb4815178" providerId="AD" clId="Web-{130BFACE-6F71-349B-2F44-0A89DEC00383}" dt="2023-06-18T18:08:40.535" v="9" actId="20577"/>
          <ac:spMkLst>
            <pc:docMk/>
            <pc:sldMk cId="3663353858" sldId="263"/>
            <ac:spMk id="21" creationId="{BB4BE45D-4749-39BE-7B33-7639BD4FBCB2}"/>
          </ac:spMkLst>
        </pc:spChg>
      </pc:sldChg>
      <pc:sldChg chg="modSp">
        <pc:chgData name="CAPORUSSO CHIARA AMALIA" userId="S::s1107315@studenti.univpm.it::9c83d7f4-cd05-49ec-bf6d-886bb4815178" providerId="AD" clId="Web-{130BFACE-6F71-349B-2F44-0A89DEC00383}" dt="2023-06-18T18:00:01.674" v="5" actId="20577"/>
        <pc:sldMkLst>
          <pc:docMk/>
          <pc:sldMk cId="3035644862" sldId="268"/>
        </pc:sldMkLst>
        <pc:graphicFrameChg chg="modGraphic">
          <ac:chgData name="CAPORUSSO CHIARA AMALIA" userId="S::s1107315@studenti.univpm.it::9c83d7f4-cd05-49ec-bf6d-886bb4815178" providerId="AD" clId="Web-{130BFACE-6F71-349B-2F44-0A89DEC00383}" dt="2023-06-18T18:00:01.674" v="5" actId="20577"/>
          <ac:graphicFrameMkLst>
            <pc:docMk/>
            <pc:sldMk cId="3035644862" sldId="268"/>
            <ac:graphicFrameMk id="19" creationId="{8DFB1D03-9E5A-EFEC-D993-A0CB459D2D3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B76FE-47B3-454B-B84F-D84D67A6880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331680-D66C-4AEB-A9A8-4F51CF82DDB3}">
      <dgm:prSet/>
      <dgm:spPr/>
      <dgm:t>
        <a:bodyPr/>
        <a:lstStyle/>
        <a:p>
          <a:pPr rtl="0"/>
          <a:r>
            <a:rPr lang="it-IT" b="1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CSE-CIC-IDS2018 </a:t>
          </a:r>
          <a:r>
            <a:rPr lang="it-IT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include sette diversi scenari di attacco: </a:t>
          </a:r>
          <a:br>
            <a:rPr lang="it-IT" dirty="0">
              <a:solidFill>
                <a:srgbClr val="010000"/>
              </a:solidFill>
              <a:latin typeface="Calibri"/>
              <a:cs typeface="Calibri"/>
            </a:rPr>
          </a:br>
          <a:r>
            <a:rPr lang="it-IT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Brute Force, HeartBleed, Botnet, </a:t>
          </a:r>
          <a:r>
            <a:rPr lang="it-IT" err="1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Dos</a:t>
          </a:r>
          <a:r>
            <a:rPr lang="it-IT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, </a:t>
          </a:r>
          <a:r>
            <a:rPr lang="it-IT" err="1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DDos</a:t>
          </a:r>
          <a:r>
            <a:rPr lang="it-IT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, Web Attack, infiltrazione rete dall'interno</a:t>
          </a:r>
          <a:endParaRPr lang="en-US">
            <a:solidFill>
              <a:schemeClr val="accent1">
                <a:lumMod val="75000"/>
              </a:schemeClr>
            </a:solidFill>
            <a:latin typeface="Calibri"/>
            <a:cs typeface="Calibri"/>
          </a:endParaRPr>
        </a:p>
      </dgm:t>
    </dgm:pt>
    <dgm:pt modelId="{E761CDAF-7AE4-40E9-ABEF-648B6419BF9E}" type="parTrans" cxnId="{4D604D29-D182-4F40-BF5F-7452685BCAFB}">
      <dgm:prSet/>
      <dgm:spPr/>
      <dgm:t>
        <a:bodyPr/>
        <a:lstStyle/>
        <a:p>
          <a:endParaRPr lang="en-US"/>
        </a:p>
      </dgm:t>
    </dgm:pt>
    <dgm:pt modelId="{5E6393E2-727C-4ECF-8288-1E747615096C}" type="sibTrans" cxnId="{4D604D29-D182-4F40-BF5F-7452685BCAFB}">
      <dgm:prSet/>
      <dgm:spPr/>
      <dgm:t>
        <a:bodyPr/>
        <a:lstStyle/>
        <a:p>
          <a:endParaRPr lang="en-US"/>
        </a:p>
      </dgm:t>
    </dgm:pt>
    <dgm:pt modelId="{5865DE81-9EFE-4F76-B058-38264D6D5EDD}">
      <dgm:prSet/>
      <dgm:spPr/>
      <dgm:t>
        <a:bodyPr/>
        <a:lstStyle/>
        <a:p>
          <a:r>
            <a:rPr lang="it-IT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L'infrastruttura di attacco comprende 50 macchine e l'organizzazione vittima ha 5 dipartimenti, comprendente 420 macchine e 30 server</a:t>
          </a:r>
          <a:endParaRPr lang="en-US" dirty="0">
            <a:solidFill>
              <a:schemeClr val="accent1">
                <a:lumMod val="75000"/>
              </a:schemeClr>
            </a:solidFill>
            <a:latin typeface="Calibri"/>
            <a:cs typeface="Calibri"/>
          </a:endParaRPr>
        </a:p>
      </dgm:t>
    </dgm:pt>
    <dgm:pt modelId="{7352E0E9-1DCC-414B-B96A-C7921584D9FA}" type="parTrans" cxnId="{04A263F2-B0B7-4E9D-BB59-C592D2E93DE5}">
      <dgm:prSet/>
      <dgm:spPr/>
      <dgm:t>
        <a:bodyPr/>
        <a:lstStyle/>
        <a:p>
          <a:endParaRPr lang="en-US"/>
        </a:p>
      </dgm:t>
    </dgm:pt>
    <dgm:pt modelId="{E7DDD48D-BE78-4848-B92D-7A12089B63B1}" type="sibTrans" cxnId="{04A263F2-B0B7-4E9D-BB59-C592D2E93DE5}">
      <dgm:prSet/>
      <dgm:spPr/>
      <dgm:t>
        <a:bodyPr/>
        <a:lstStyle/>
        <a:p>
          <a:endParaRPr lang="en-US"/>
        </a:p>
      </dgm:t>
    </dgm:pt>
    <dgm:pt modelId="{B516EAD3-3AAB-4EF1-BDC1-9F51B66F162C}">
      <dgm:prSet/>
      <dgm:spPr/>
      <dgm:t>
        <a:bodyPr/>
        <a:lstStyle/>
        <a:p>
          <a:r>
            <a:rPr lang="it-IT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Utilizzo di </a:t>
          </a:r>
          <a:r>
            <a:rPr lang="it-IT" b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CICFlowMeterV3</a:t>
          </a:r>
          <a:r>
            <a:rPr lang="it-IT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 per la generazione di flussi di traffico di rete ed estrazione delle caratteristiche dei dati grezzi</a:t>
          </a:r>
          <a:endParaRPr lang="en-US" dirty="0">
            <a:solidFill>
              <a:schemeClr val="accent1">
                <a:lumMod val="75000"/>
              </a:schemeClr>
            </a:solidFill>
            <a:latin typeface="Calibri"/>
            <a:cs typeface="Calibri"/>
          </a:endParaRPr>
        </a:p>
      </dgm:t>
    </dgm:pt>
    <dgm:pt modelId="{FD8878DF-39E0-4818-B3D9-C53B1D43A248}" type="parTrans" cxnId="{91B159AD-4F4C-4AA8-833B-BBDA43391709}">
      <dgm:prSet/>
      <dgm:spPr/>
      <dgm:t>
        <a:bodyPr/>
        <a:lstStyle/>
        <a:p>
          <a:endParaRPr lang="en-US"/>
        </a:p>
      </dgm:t>
    </dgm:pt>
    <dgm:pt modelId="{EA1E3E3F-62B1-49D1-991F-E0740C3CE81F}" type="sibTrans" cxnId="{91B159AD-4F4C-4AA8-833B-BBDA43391709}">
      <dgm:prSet/>
      <dgm:spPr/>
      <dgm:t>
        <a:bodyPr/>
        <a:lstStyle/>
        <a:p>
          <a:endParaRPr lang="en-US"/>
        </a:p>
      </dgm:t>
    </dgm:pt>
    <dgm:pt modelId="{91BA851D-4969-4A55-983E-3D40BBFB9877}" type="pres">
      <dgm:prSet presAssocID="{271B76FE-47B3-454B-B84F-D84D67A68808}" presName="vert0" presStyleCnt="0">
        <dgm:presLayoutVars>
          <dgm:dir/>
          <dgm:animOne val="branch"/>
          <dgm:animLvl val="lvl"/>
        </dgm:presLayoutVars>
      </dgm:prSet>
      <dgm:spPr/>
    </dgm:pt>
    <dgm:pt modelId="{4D85E048-FD54-453B-9359-58658914B180}" type="pres">
      <dgm:prSet presAssocID="{DB331680-D66C-4AEB-A9A8-4F51CF82DDB3}" presName="thickLine" presStyleLbl="alignNode1" presStyleIdx="0" presStyleCnt="3"/>
      <dgm:spPr/>
    </dgm:pt>
    <dgm:pt modelId="{FE784B61-DB67-444F-BD42-B7D930863C41}" type="pres">
      <dgm:prSet presAssocID="{DB331680-D66C-4AEB-A9A8-4F51CF82DDB3}" presName="horz1" presStyleCnt="0"/>
      <dgm:spPr/>
    </dgm:pt>
    <dgm:pt modelId="{3A832486-008D-40CB-8C62-7B11B514B159}" type="pres">
      <dgm:prSet presAssocID="{DB331680-D66C-4AEB-A9A8-4F51CF82DDB3}" presName="tx1" presStyleLbl="revTx" presStyleIdx="0" presStyleCnt="3"/>
      <dgm:spPr/>
    </dgm:pt>
    <dgm:pt modelId="{C68CEECA-2D79-47E8-8F6A-C7C57C5906B2}" type="pres">
      <dgm:prSet presAssocID="{DB331680-D66C-4AEB-A9A8-4F51CF82DDB3}" presName="vert1" presStyleCnt="0"/>
      <dgm:spPr/>
    </dgm:pt>
    <dgm:pt modelId="{112C2447-97D3-4DE7-B2D9-12C6873DFCDE}" type="pres">
      <dgm:prSet presAssocID="{5865DE81-9EFE-4F76-B058-38264D6D5EDD}" presName="thickLine" presStyleLbl="alignNode1" presStyleIdx="1" presStyleCnt="3"/>
      <dgm:spPr/>
    </dgm:pt>
    <dgm:pt modelId="{EF7D534D-0D7A-4CA9-88FC-9CE956C1B4E4}" type="pres">
      <dgm:prSet presAssocID="{5865DE81-9EFE-4F76-B058-38264D6D5EDD}" presName="horz1" presStyleCnt="0"/>
      <dgm:spPr/>
    </dgm:pt>
    <dgm:pt modelId="{0EA01AF1-12D0-4CFD-8D1C-E1C762321476}" type="pres">
      <dgm:prSet presAssocID="{5865DE81-9EFE-4F76-B058-38264D6D5EDD}" presName="tx1" presStyleLbl="revTx" presStyleIdx="1" presStyleCnt="3"/>
      <dgm:spPr/>
    </dgm:pt>
    <dgm:pt modelId="{91CD0E8E-F02E-42C8-92CD-5A0D747BD150}" type="pres">
      <dgm:prSet presAssocID="{5865DE81-9EFE-4F76-B058-38264D6D5EDD}" presName="vert1" presStyleCnt="0"/>
      <dgm:spPr/>
    </dgm:pt>
    <dgm:pt modelId="{EF09DB6D-7638-4AFC-8CBD-B46031985C3C}" type="pres">
      <dgm:prSet presAssocID="{B516EAD3-3AAB-4EF1-BDC1-9F51B66F162C}" presName="thickLine" presStyleLbl="alignNode1" presStyleIdx="2" presStyleCnt="3"/>
      <dgm:spPr/>
    </dgm:pt>
    <dgm:pt modelId="{CB77296D-F42D-4EA5-8AA5-2FC540A28975}" type="pres">
      <dgm:prSet presAssocID="{B516EAD3-3AAB-4EF1-BDC1-9F51B66F162C}" presName="horz1" presStyleCnt="0"/>
      <dgm:spPr/>
    </dgm:pt>
    <dgm:pt modelId="{05C15194-FFE8-44F6-844A-D9C4210F9F63}" type="pres">
      <dgm:prSet presAssocID="{B516EAD3-3AAB-4EF1-BDC1-9F51B66F162C}" presName="tx1" presStyleLbl="revTx" presStyleIdx="2" presStyleCnt="3"/>
      <dgm:spPr/>
    </dgm:pt>
    <dgm:pt modelId="{388BB931-CF1D-45CB-B5B8-792EC9FCD6BE}" type="pres">
      <dgm:prSet presAssocID="{B516EAD3-3AAB-4EF1-BDC1-9F51B66F162C}" presName="vert1" presStyleCnt="0"/>
      <dgm:spPr/>
    </dgm:pt>
  </dgm:ptLst>
  <dgm:cxnLst>
    <dgm:cxn modelId="{4D604D29-D182-4F40-BF5F-7452685BCAFB}" srcId="{271B76FE-47B3-454B-B84F-D84D67A68808}" destId="{DB331680-D66C-4AEB-A9A8-4F51CF82DDB3}" srcOrd="0" destOrd="0" parTransId="{E761CDAF-7AE4-40E9-ABEF-648B6419BF9E}" sibTransId="{5E6393E2-727C-4ECF-8288-1E747615096C}"/>
    <dgm:cxn modelId="{866B8379-D676-4B1F-925A-1076468A40A5}" type="presOf" srcId="{5865DE81-9EFE-4F76-B058-38264D6D5EDD}" destId="{0EA01AF1-12D0-4CFD-8D1C-E1C762321476}" srcOrd="0" destOrd="0" presId="urn:microsoft.com/office/officeart/2008/layout/LinedList"/>
    <dgm:cxn modelId="{922B717B-5B02-4EBD-A606-B326D5DED2AF}" type="presOf" srcId="{DB331680-D66C-4AEB-A9A8-4F51CF82DDB3}" destId="{3A832486-008D-40CB-8C62-7B11B514B159}" srcOrd="0" destOrd="0" presId="urn:microsoft.com/office/officeart/2008/layout/LinedList"/>
    <dgm:cxn modelId="{BE649E9B-DAE5-4E8D-B829-642E244C8952}" type="presOf" srcId="{271B76FE-47B3-454B-B84F-D84D67A68808}" destId="{91BA851D-4969-4A55-983E-3D40BBFB9877}" srcOrd="0" destOrd="0" presId="urn:microsoft.com/office/officeart/2008/layout/LinedList"/>
    <dgm:cxn modelId="{91B159AD-4F4C-4AA8-833B-BBDA43391709}" srcId="{271B76FE-47B3-454B-B84F-D84D67A68808}" destId="{B516EAD3-3AAB-4EF1-BDC1-9F51B66F162C}" srcOrd="2" destOrd="0" parTransId="{FD8878DF-39E0-4818-B3D9-C53B1D43A248}" sibTransId="{EA1E3E3F-62B1-49D1-991F-E0740C3CE81F}"/>
    <dgm:cxn modelId="{1064E9DB-D0D5-475F-8365-06DAD5092C4B}" type="presOf" srcId="{B516EAD3-3AAB-4EF1-BDC1-9F51B66F162C}" destId="{05C15194-FFE8-44F6-844A-D9C4210F9F63}" srcOrd="0" destOrd="0" presId="urn:microsoft.com/office/officeart/2008/layout/LinedList"/>
    <dgm:cxn modelId="{04A263F2-B0B7-4E9D-BB59-C592D2E93DE5}" srcId="{271B76FE-47B3-454B-B84F-D84D67A68808}" destId="{5865DE81-9EFE-4F76-B058-38264D6D5EDD}" srcOrd="1" destOrd="0" parTransId="{7352E0E9-1DCC-414B-B96A-C7921584D9FA}" sibTransId="{E7DDD48D-BE78-4848-B92D-7A12089B63B1}"/>
    <dgm:cxn modelId="{D5C35BC8-23AD-4222-8E1B-5AE89ACF1D99}" type="presParOf" srcId="{91BA851D-4969-4A55-983E-3D40BBFB9877}" destId="{4D85E048-FD54-453B-9359-58658914B180}" srcOrd="0" destOrd="0" presId="urn:microsoft.com/office/officeart/2008/layout/LinedList"/>
    <dgm:cxn modelId="{89A815CE-A9FF-429B-B305-E6BEBBB5154E}" type="presParOf" srcId="{91BA851D-4969-4A55-983E-3D40BBFB9877}" destId="{FE784B61-DB67-444F-BD42-B7D930863C41}" srcOrd="1" destOrd="0" presId="urn:microsoft.com/office/officeart/2008/layout/LinedList"/>
    <dgm:cxn modelId="{3BB90A20-2265-478B-A057-E329C3605ABC}" type="presParOf" srcId="{FE784B61-DB67-444F-BD42-B7D930863C41}" destId="{3A832486-008D-40CB-8C62-7B11B514B159}" srcOrd="0" destOrd="0" presId="urn:microsoft.com/office/officeart/2008/layout/LinedList"/>
    <dgm:cxn modelId="{511631DA-F3EA-4C2A-A718-EB0D76976594}" type="presParOf" srcId="{FE784B61-DB67-444F-BD42-B7D930863C41}" destId="{C68CEECA-2D79-47E8-8F6A-C7C57C5906B2}" srcOrd="1" destOrd="0" presId="urn:microsoft.com/office/officeart/2008/layout/LinedList"/>
    <dgm:cxn modelId="{0421233F-7998-4E92-B42B-DBFE201060E9}" type="presParOf" srcId="{91BA851D-4969-4A55-983E-3D40BBFB9877}" destId="{112C2447-97D3-4DE7-B2D9-12C6873DFCDE}" srcOrd="2" destOrd="0" presId="urn:microsoft.com/office/officeart/2008/layout/LinedList"/>
    <dgm:cxn modelId="{A16AA226-979A-4571-BD3C-73EF6C3932AB}" type="presParOf" srcId="{91BA851D-4969-4A55-983E-3D40BBFB9877}" destId="{EF7D534D-0D7A-4CA9-88FC-9CE956C1B4E4}" srcOrd="3" destOrd="0" presId="urn:microsoft.com/office/officeart/2008/layout/LinedList"/>
    <dgm:cxn modelId="{78448E01-C9DF-4516-86E2-99B5FB44FF2B}" type="presParOf" srcId="{EF7D534D-0D7A-4CA9-88FC-9CE956C1B4E4}" destId="{0EA01AF1-12D0-4CFD-8D1C-E1C762321476}" srcOrd="0" destOrd="0" presId="urn:microsoft.com/office/officeart/2008/layout/LinedList"/>
    <dgm:cxn modelId="{BF181BAA-4A25-41C1-A141-60BC68EAE8E8}" type="presParOf" srcId="{EF7D534D-0D7A-4CA9-88FC-9CE956C1B4E4}" destId="{91CD0E8E-F02E-42C8-92CD-5A0D747BD150}" srcOrd="1" destOrd="0" presId="urn:microsoft.com/office/officeart/2008/layout/LinedList"/>
    <dgm:cxn modelId="{3C94D301-480C-42DC-A932-BF0FADBA36F9}" type="presParOf" srcId="{91BA851D-4969-4A55-983E-3D40BBFB9877}" destId="{EF09DB6D-7638-4AFC-8CBD-B46031985C3C}" srcOrd="4" destOrd="0" presId="urn:microsoft.com/office/officeart/2008/layout/LinedList"/>
    <dgm:cxn modelId="{968983BF-869B-4747-88CF-21D8D1E5C9B8}" type="presParOf" srcId="{91BA851D-4969-4A55-983E-3D40BBFB9877}" destId="{CB77296D-F42D-4EA5-8AA5-2FC540A28975}" srcOrd="5" destOrd="0" presId="urn:microsoft.com/office/officeart/2008/layout/LinedList"/>
    <dgm:cxn modelId="{B938ABD3-E6B5-420C-9A63-FBE26495CF85}" type="presParOf" srcId="{CB77296D-F42D-4EA5-8AA5-2FC540A28975}" destId="{05C15194-FFE8-44F6-844A-D9C4210F9F63}" srcOrd="0" destOrd="0" presId="urn:microsoft.com/office/officeart/2008/layout/LinedList"/>
    <dgm:cxn modelId="{B46ED8FE-22C8-4781-91B1-B992FE93D9E7}" type="presParOf" srcId="{CB77296D-F42D-4EA5-8AA5-2FC540A28975}" destId="{388BB931-CF1D-45CB-B5B8-792EC9FCD6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5E048-FD54-453B-9359-58658914B180}">
      <dsp:nvSpPr>
        <dsp:cNvPr id="0" name=""/>
        <dsp:cNvSpPr/>
      </dsp:nvSpPr>
      <dsp:spPr>
        <a:xfrm>
          <a:off x="0" y="2528"/>
          <a:ext cx="55906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32486-008D-40CB-8C62-7B11B514B159}">
      <dsp:nvSpPr>
        <dsp:cNvPr id="0" name=""/>
        <dsp:cNvSpPr/>
      </dsp:nvSpPr>
      <dsp:spPr>
        <a:xfrm>
          <a:off x="0" y="2528"/>
          <a:ext cx="5590611" cy="17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CSE-CIC-IDS2018 </a:t>
          </a:r>
          <a:r>
            <a:rPr lang="it-IT" sz="2300" kern="1200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include sette diversi scenari di attacco: </a:t>
          </a:r>
          <a:br>
            <a:rPr lang="it-IT" sz="2300" kern="1200" dirty="0">
              <a:solidFill>
                <a:srgbClr val="010000"/>
              </a:solidFill>
              <a:latin typeface="Calibri"/>
              <a:cs typeface="Calibri"/>
            </a:rPr>
          </a:br>
          <a:r>
            <a:rPr lang="it-IT" sz="2300" kern="1200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Brute Force, HeartBleed, Botnet, </a:t>
          </a:r>
          <a:r>
            <a:rPr lang="it-IT" sz="2300" kern="1200" err="1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Dos</a:t>
          </a:r>
          <a:r>
            <a:rPr lang="it-IT" sz="2300" kern="1200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, </a:t>
          </a:r>
          <a:r>
            <a:rPr lang="it-IT" sz="2300" kern="1200" err="1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DDos</a:t>
          </a:r>
          <a:r>
            <a:rPr lang="it-IT" sz="2300" kern="1200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, Web Attack, infiltrazione rete dall'interno</a:t>
          </a:r>
          <a:endParaRPr lang="en-US" sz="2300" kern="1200">
            <a:solidFill>
              <a:schemeClr val="accent1">
                <a:lumMod val="75000"/>
              </a:schemeClr>
            </a:solidFill>
            <a:latin typeface="Calibri"/>
            <a:cs typeface="Calibri"/>
          </a:endParaRPr>
        </a:p>
      </dsp:txBody>
      <dsp:txXfrm>
        <a:off x="0" y="2528"/>
        <a:ext cx="5590611" cy="1724375"/>
      </dsp:txXfrm>
    </dsp:sp>
    <dsp:sp modelId="{112C2447-97D3-4DE7-B2D9-12C6873DFCDE}">
      <dsp:nvSpPr>
        <dsp:cNvPr id="0" name=""/>
        <dsp:cNvSpPr/>
      </dsp:nvSpPr>
      <dsp:spPr>
        <a:xfrm>
          <a:off x="0" y="1726903"/>
          <a:ext cx="55906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01AF1-12D0-4CFD-8D1C-E1C762321476}">
      <dsp:nvSpPr>
        <dsp:cNvPr id="0" name=""/>
        <dsp:cNvSpPr/>
      </dsp:nvSpPr>
      <dsp:spPr>
        <a:xfrm>
          <a:off x="0" y="1726903"/>
          <a:ext cx="5590611" cy="17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L'infrastruttura di attacco comprende 50 macchine e l'organizzazione vittima ha 5 dipartimenti, comprendente 420 macchine e 30 server</a:t>
          </a:r>
          <a:endParaRPr lang="en-US" sz="2300" kern="1200" dirty="0">
            <a:solidFill>
              <a:schemeClr val="accent1">
                <a:lumMod val="75000"/>
              </a:schemeClr>
            </a:solidFill>
            <a:latin typeface="Calibri"/>
            <a:cs typeface="Calibri"/>
          </a:endParaRPr>
        </a:p>
      </dsp:txBody>
      <dsp:txXfrm>
        <a:off x="0" y="1726903"/>
        <a:ext cx="5590611" cy="1724375"/>
      </dsp:txXfrm>
    </dsp:sp>
    <dsp:sp modelId="{EF09DB6D-7638-4AFC-8CBD-B46031985C3C}">
      <dsp:nvSpPr>
        <dsp:cNvPr id="0" name=""/>
        <dsp:cNvSpPr/>
      </dsp:nvSpPr>
      <dsp:spPr>
        <a:xfrm>
          <a:off x="0" y="3451279"/>
          <a:ext cx="55906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15194-FFE8-44F6-844A-D9C4210F9F63}">
      <dsp:nvSpPr>
        <dsp:cNvPr id="0" name=""/>
        <dsp:cNvSpPr/>
      </dsp:nvSpPr>
      <dsp:spPr>
        <a:xfrm>
          <a:off x="0" y="3451279"/>
          <a:ext cx="5590611" cy="17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Utilizzo di </a:t>
          </a:r>
          <a:r>
            <a:rPr lang="it-IT" sz="2300" b="1" kern="12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CICFlowMeterV3</a:t>
          </a:r>
          <a:r>
            <a:rPr lang="it-IT" sz="2300" kern="12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rPr>
            <a:t> per la generazione di flussi di traffico di rete ed estrazione delle caratteristiche dei dati grezzi</a:t>
          </a:r>
          <a:endParaRPr lang="en-US" sz="2300" kern="1200" dirty="0">
            <a:solidFill>
              <a:schemeClr val="accent1">
                <a:lumMod val="75000"/>
              </a:schemeClr>
            </a:solidFill>
            <a:latin typeface="Calibri"/>
            <a:cs typeface="Calibri"/>
          </a:endParaRPr>
        </a:p>
      </dsp:txBody>
      <dsp:txXfrm>
        <a:off x="0" y="3451279"/>
        <a:ext cx="5590611" cy="1724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Analisi dataset CSE-CIC-IDS 2018 mediante tecniche di unsupervised learning - Progetto per il corso di Advanced Cybersecurity for IT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Analisi dataset CSE-CIC-IDS 2018 mediante tecniche di unsupervised learning - Progetto per il corso di Advanced Cybersecurity for IT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Analisi dataset CSE-CIC-IDS 2018 mediante tecniche di unsupervised learning - Progetto per il corso di Advanced Cybersecurity for IT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Analisi dataset CSE-CIC-IDS 2018 mediante tecniche di unsupervised learning - Progetto per il corso di Advanced Cybersecurity for IT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Analisi dataset CSE-CIC-IDS 2018 mediante tecniche di unsupervised learning - Progetto per il corso di Advanced Cybersecurity for IT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Analisi dataset CSE-CIC-IDS 2018 mediante tecniche di unsupervised learning - Progetto per il corso di Advanced Cybersecurity for IT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Analisi dataset CSE-CIC-IDS 2018 mediante tecniche di unsupervised learning - Progetto per il corso di Advanced Cybersecurity for IT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Analisi dataset CSE-CIC-IDS 2018 mediante tecniche di unsupervised learning - Progetto per il corso di Advanced Cybersecurity for IT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Analisi dataset CSE-CIC-IDS 2018 mediante tecniche di unsupervised learning - Progetto per il corso di Advanced Cybersecurity for IT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Analisi dataset CSE-CIC-IDS 2018 mediante tecniche di unsupervised learning - Progetto per il corso di Advanced Cybersecurity for IT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Analisi dataset CSE-CIC-IDS 2018 mediante tecniche di unsupervised learning - Progetto per il corso di Advanced Cybersecurity for IT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Analisi dataset CSE-CIC-IDS 2018 mediante tecniche di unsupervised learning - Progetto per il corso di Advanced Cybersecurity for IT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4" descr="Immagine che contiene luce&#10;&#10;Descrizione generata automaticamente">
            <a:extLst>
              <a:ext uri="{FF2B5EF4-FFF2-40B4-BE49-F238E27FC236}">
                <a16:creationId xmlns:a16="http://schemas.microsoft.com/office/drawing/2014/main" id="{08B5D2B2-355B-7801-49AB-6FB430EE3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1" r="41109" b="65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77981" y="912156"/>
            <a:ext cx="4571046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de-DE" sz="4800" b="1" err="1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Analisi</a:t>
            </a:r>
            <a:r>
              <a:rPr lang="de-DE" sz="4800" b="1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de-DE" sz="4800" b="1" err="1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dataset</a:t>
            </a:r>
            <a:r>
              <a:rPr lang="de-DE" sz="4800" b="1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 </a:t>
            </a:r>
            <a:br>
              <a:rPr lang="de-DE" sz="4800" b="1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</a:br>
            <a:r>
              <a:rPr lang="de-DE" sz="4800" b="1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CSE-CIC-IDS 2018 </a:t>
            </a:r>
            <a:r>
              <a:rPr lang="de-DE" sz="4800" b="1" err="1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mediante</a:t>
            </a:r>
            <a:r>
              <a:rPr lang="de-DE" sz="4800" b="1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de-DE" sz="4800" b="1" err="1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tecniche</a:t>
            </a:r>
            <a:r>
              <a:rPr lang="de-DE" sz="4800" b="1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 di </a:t>
            </a:r>
            <a:r>
              <a:rPr lang="de-DE" sz="4800" b="1" err="1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unsupervised</a:t>
            </a:r>
            <a:r>
              <a:rPr lang="de-DE" sz="4800" b="1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de-DE" sz="4800" b="1" err="1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learning</a:t>
            </a:r>
            <a:endParaRPr lang="it-IT" b="1">
              <a:solidFill>
                <a:schemeClr val="accent1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740292" y="6040556"/>
            <a:ext cx="5940266" cy="5652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8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Progetto</a:t>
            </a:r>
            <a:r>
              <a:rPr lang="de-DE" sz="1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 per </a:t>
            </a:r>
            <a:r>
              <a:rPr lang="de-DE" sz="18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il</a:t>
            </a:r>
            <a:r>
              <a:rPr lang="de-DE" sz="1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 </a:t>
            </a:r>
            <a:r>
              <a:rPr lang="de-DE" sz="18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corso</a:t>
            </a:r>
            <a:r>
              <a:rPr lang="de-DE" sz="1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 di </a:t>
            </a:r>
            <a:r>
              <a:rPr lang="de-DE" sz="18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Advanced</a:t>
            </a:r>
            <a:r>
              <a:rPr lang="de-DE" sz="1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 </a:t>
            </a:r>
            <a:r>
              <a:rPr lang="de-DE" sz="18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Cybersecurity</a:t>
            </a:r>
            <a:r>
              <a:rPr lang="de-DE" sz="1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 </a:t>
            </a:r>
            <a:r>
              <a:rPr lang="de-DE" sz="18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for</a:t>
            </a:r>
            <a:r>
              <a:rPr lang="de-DE" sz="1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 IT</a:t>
            </a:r>
            <a:endParaRPr lang="en-US" sz="18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algn="l"/>
            <a:r>
              <a:rPr lang="de-DE" sz="1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A.A. 2022/2023</a:t>
            </a:r>
            <a:endParaRPr lang="de-DE" sz="180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C68C47-01CF-DA8C-820D-FF43737D2862}"/>
              </a:ext>
            </a:extLst>
          </p:cNvPr>
          <p:cNvSpPr txBox="1"/>
          <p:nvPr/>
        </p:nvSpPr>
        <p:spPr>
          <a:xfrm>
            <a:off x="476250" y="4563583"/>
            <a:ext cx="3421855" cy="22672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400" b="1" err="1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Caporusso</a:t>
            </a:r>
            <a:r>
              <a:rPr lang="de-DE" sz="2400" b="1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 Chiara Amalia</a:t>
            </a:r>
            <a:endParaRPr lang="it-IT" sz="2400" b="1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400" b="1" err="1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Ceka</a:t>
            </a:r>
            <a:r>
              <a:rPr lang="de-DE" sz="2400" b="1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 David </a:t>
            </a:r>
            <a:endParaRPr lang="it-IT" sz="2400" b="1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400" b="1" err="1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Proietti</a:t>
            </a:r>
            <a:r>
              <a:rPr lang="de-DE" sz="2400" b="1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 Melissa </a:t>
            </a:r>
            <a:endParaRPr lang="it-IT" sz="2400" b="1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400" b="1" err="1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Scalella</a:t>
            </a:r>
            <a:r>
              <a:rPr lang="de-DE" sz="2400" b="1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 Simone</a:t>
            </a:r>
            <a:endParaRPr lang="it-IT" sz="2400" b="1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400" b="1" err="1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Schiavoni</a:t>
            </a:r>
            <a:r>
              <a:rPr lang="de-DE" sz="2400" b="1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 Riccardo</a:t>
            </a:r>
            <a:endParaRPr lang="it-IT" sz="2400" b="1">
              <a:solidFill>
                <a:schemeClr val="accent1">
                  <a:lumMod val="75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B31C00A3-51DB-D6B3-B303-77166F55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081" y="5376862"/>
            <a:ext cx="1343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8C4AA1CB-D25E-47CF-5908-6CD47B9D9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955" y="2354239"/>
            <a:ext cx="7498089" cy="394808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F8AE1EC-44CD-C90C-279D-3A3360E5C3EC}"/>
              </a:ext>
            </a:extLst>
          </p:cNvPr>
          <p:cNvSpPr txBox="1"/>
          <p:nvPr/>
        </p:nvSpPr>
        <p:spPr>
          <a:xfrm>
            <a:off x="4487917" y="270641"/>
            <a:ext cx="387306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err="1">
                <a:solidFill>
                  <a:srgbClr val="44546A"/>
                </a:solidFill>
                <a:latin typeface="Calibri Light"/>
              </a:rPr>
              <a:t>Risultati</a:t>
            </a:r>
            <a:endParaRPr lang="it-IT" sz="6000" err="1">
              <a:solidFill>
                <a:srgbClr val="44546A"/>
              </a:solidFill>
              <a:latin typeface="Calibri Light"/>
              <a:cs typeface="Calibri Light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A4A49DE-6636-C454-E0F1-869D0262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10</a:t>
            </a:fld>
            <a:endParaRPr lang="it-IT"/>
          </a:p>
        </p:txBody>
      </p:sp>
      <p:sp>
        <p:nvSpPr>
          <p:cNvPr id="5" name="Segnaposto piè di pagina 1">
            <a:extLst>
              <a:ext uri="{FF2B5EF4-FFF2-40B4-BE49-F238E27FC236}">
                <a16:creationId xmlns:a16="http://schemas.microsoft.com/office/drawing/2014/main" id="{6B816274-F4DE-340A-2925-2F0DA05B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9756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76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71D789C-04DD-D8D2-56F9-67B40077356E}"/>
              </a:ext>
            </a:extLst>
          </p:cNvPr>
          <p:cNvSpPr txBox="1"/>
          <p:nvPr/>
        </p:nvSpPr>
        <p:spPr>
          <a:xfrm>
            <a:off x="7239014" y="525982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2F5496"/>
                </a:solidFill>
                <a:latin typeface="+mj-lt"/>
                <a:ea typeface="+mj-ea"/>
                <a:cs typeface="+mj-cs"/>
              </a:rPr>
              <a:t>Friday 16-02-2018</a:t>
            </a: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8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9302F39-CC2A-7921-8951-2F417AB3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202058"/>
            <a:ext cx="5628018" cy="4221013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BB4BE45D-4749-39BE-7B33-7639BD4F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132701"/>
            <a:ext cx="4282984" cy="351194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Tre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tipologie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di cluster</a:t>
            </a:r>
            <a:endParaRPr lang="it-IT" sz="20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lvl="1"/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Benign</a:t>
            </a:r>
            <a:endParaRPr lang="en-US" sz="2000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lvl="1"/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DoS Attacks – </a:t>
            </a: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SlowHTTPTest</a:t>
            </a:r>
            <a:endParaRPr lang="en-US" sz="2000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lvl="1"/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DoS Attacks – Hulk</a:t>
            </a:r>
            <a:endParaRPr lang="en-US" sz="2000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cs typeface="Calibri"/>
              </a:rPr>
              <a:t>Clustering </a:t>
            </a:r>
            <a:r>
              <a:rPr lang="en-US" sz="20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Binario</a:t>
            </a:r>
            <a:endParaRPr lang="en-US" sz="2000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Riduzione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del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70%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del dataset</a:t>
            </a:r>
            <a:endParaRPr lang="en-US" sz="20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Bilanciamento</a:t>
            </a:r>
            <a:endParaRPr lang="en-US" sz="2000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Feature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più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</a:rPr>
              <a:t>importanti</a:t>
            </a:r>
            <a:endParaRPr lang="en-US" sz="20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lvl="1"/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Fwd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 Pkt Len Std</a:t>
            </a:r>
            <a:endParaRPr lang="en-US" sz="2000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lvl="1"/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Fwd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 Seg Size Min</a:t>
            </a:r>
            <a:endParaRPr lang="en-US" sz="2000" b="1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0F8D31-8BA2-33F2-93B5-1D6B06FCF791}"/>
              </a:ext>
            </a:extLst>
          </p:cNvPr>
          <p:cNvSpPr txBox="1"/>
          <p:nvPr/>
        </p:nvSpPr>
        <p:spPr>
          <a:xfrm>
            <a:off x="843280" y="2082800"/>
            <a:ext cx="5161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it-IT">
              <a:cs typeface="Calibri" panose="020F0502020204030204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5C1659B-B4CD-DDEA-0DB9-3C765095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11</a:t>
            </a:fld>
            <a:endParaRPr lang="it-IT"/>
          </a:p>
        </p:txBody>
      </p:sp>
      <p:sp>
        <p:nvSpPr>
          <p:cNvPr id="6" name="Segnaposto piè di pagina 1">
            <a:extLst>
              <a:ext uri="{FF2B5EF4-FFF2-40B4-BE49-F238E27FC236}">
                <a16:creationId xmlns:a16="http://schemas.microsoft.com/office/drawing/2014/main" id="{AB6C26BB-DFF6-1663-8CA6-96F0070B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1163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35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733A494-7465-03BF-BB0D-1D52B5204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63" y="630237"/>
            <a:ext cx="4449763" cy="4449763"/>
          </a:xfrm>
        </p:spPr>
      </p:pic>
      <p:pic>
        <p:nvPicPr>
          <p:cNvPr id="6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D34F357-79F8-C54F-4C24-A0FD97A2E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444" y="630237"/>
            <a:ext cx="4449763" cy="4449763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F174DD-38E8-88DB-5980-8E5DE9DA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CD45B7-DFE2-4393-8D37-380FC36BF3A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A4B7D0-2C08-F8A2-235C-720BB6E312E4}"/>
              </a:ext>
            </a:extLst>
          </p:cNvPr>
          <p:cNvSpPr txBox="1"/>
          <p:nvPr/>
        </p:nvSpPr>
        <p:spPr>
          <a:xfrm>
            <a:off x="571515" y="359295"/>
            <a:ext cx="1877921" cy="5336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rgbClr val="2F5496"/>
                </a:solidFill>
                <a:latin typeface="+mj-lt"/>
                <a:ea typeface="+mj-ea"/>
                <a:cs typeface="+mj-cs"/>
              </a:rPr>
              <a:t>K-means</a:t>
            </a:r>
            <a:endParaRPr lang="it-IT">
              <a:ea typeface="+mj-ea"/>
              <a:cs typeface="+mj-cs"/>
            </a:endParaRPr>
          </a:p>
        </p:txBody>
      </p:sp>
      <p:graphicFrame>
        <p:nvGraphicFramePr>
          <p:cNvPr id="16" name="Tabella 16">
            <a:extLst>
              <a:ext uri="{FF2B5EF4-FFF2-40B4-BE49-F238E27FC236}">
                <a16:creationId xmlns:a16="http://schemas.microsoft.com/office/drawing/2014/main" id="{D49BD466-755C-686F-4384-E554A6BE5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514061"/>
              </p:ext>
            </p:extLst>
          </p:nvPr>
        </p:nvGraphicFramePr>
        <p:xfrm>
          <a:off x="2130742" y="5187220"/>
          <a:ext cx="816864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94129632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809189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154922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57229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</a:t>
                      </a:r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3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4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49225"/>
                  </a:ext>
                </a:extLst>
              </a:tr>
            </a:tbl>
          </a:graphicData>
        </a:graphic>
      </p:graphicFrame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15405CC-2168-E50E-4804-EDA6D820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1163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215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35B676-578A-AB1A-ACC5-3FA94D54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13</a:t>
            </a:fld>
            <a:endParaRPr lang="it-IT"/>
          </a:p>
        </p:txBody>
      </p:sp>
      <p:pic>
        <p:nvPicPr>
          <p:cNvPr id="6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957CE71-9961-FCC0-2522-E978EB53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6222" y="1054419"/>
            <a:ext cx="6791321" cy="361806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0FBAC5B-7790-D489-5B16-03373DB84346}"/>
              </a:ext>
            </a:extLst>
          </p:cNvPr>
          <p:cNvSpPr txBox="1"/>
          <p:nvPr/>
        </p:nvSpPr>
        <p:spPr>
          <a:xfrm>
            <a:off x="571515" y="359295"/>
            <a:ext cx="1877921" cy="5336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rgbClr val="2F5496"/>
                </a:solidFill>
                <a:latin typeface="Calibri Light"/>
                <a:ea typeface="Calibri Light"/>
                <a:cs typeface="Calibri Light"/>
              </a:rPr>
              <a:t>DBSCAN</a:t>
            </a:r>
          </a:p>
        </p:txBody>
      </p:sp>
      <p:graphicFrame>
        <p:nvGraphicFramePr>
          <p:cNvPr id="12" name="Tabella 16">
            <a:extLst>
              <a:ext uri="{FF2B5EF4-FFF2-40B4-BE49-F238E27FC236}">
                <a16:creationId xmlns:a16="http://schemas.microsoft.com/office/drawing/2014/main" id="{D18962B2-54B7-A319-701D-0F63EFE9A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983004"/>
              </p:ext>
            </p:extLst>
          </p:nvPr>
        </p:nvGraphicFramePr>
        <p:xfrm>
          <a:off x="2047399" y="5068157"/>
          <a:ext cx="816864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94129632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809189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154922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57229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</a:t>
                      </a:r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3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4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49225"/>
                  </a:ext>
                </a:extLst>
              </a:tr>
            </a:tbl>
          </a:graphicData>
        </a:graphic>
      </p:graphicFrame>
      <p:pic>
        <p:nvPicPr>
          <p:cNvPr id="4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3D85ECCE-8ED1-F91E-8DE3-1928D6DAD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0433" y="1051718"/>
            <a:ext cx="6777633" cy="3601244"/>
          </a:xfrm>
        </p:spPr>
      </p:pic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59B47F42-1267-36BE-CFF6-B1E1C05E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1163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28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F34363-A11E-6B26-FAC6-4637C99F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14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E16A9E-AF49-CCEC-25CE-2F99C9D05559}"/>
              </a:ext>
            </a:extLst>
          </p:cNvPr>
          <p:cNvSpPr txBox="1"/>
          <p:nvPr/>
        </p:nvSpPr>
        <p:spPr>
          <a:xfrm>
            <a:off x="523890" y="240233"/>
            <a:ext cx="4663981" cy="6526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err="1">
                <a:solidFill>
                  <a:srgbClr val="2F5496"/>
                </a:solidFill>
                <a:latin typeface="Calibri Light"/>
                <a:ea typeface="Calibri Light"/>
                <a:cs typeface="Calibri Light"/>
              </a:rPr>
              <a:t>Gerarchico</a:t>
            </a:r>
            <a:r>
              <a:rPr lang="en-US" sz="3200" b="1">
                <a:solidFill>
                  <a:srgbClr val="2F5496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n-US" sz="3200" b="1" err="1">
                <a:solidFill>
                  <a:srgbClr val="2F5496"/>
                </a:solidFill>
                <a:latin typeface="Calibri Light"/>
                <a:ea typeface="Calibri Light"/>
                <a:cs typeface="Calibri Light"/>
              </a:rPr>
              <a:t>Agglomerativo</a:t>
            </a:r>
            <a:endParaRPr lang="en-US" sz="3200" b="1">
              <a:solidFill>
                <a:srgbClr val="2F5496"/>
              </a:solidFill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9" name="Immagine 9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B02B31D-1352-6E8C-6276-FAC8715F5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3" y="890590"/>
            <a:ext cx="4529136" cy="4529136"/>
          </a:xfrm>
          <a:prstGeom prst="rect">
            <a:avLst/>
          </a:prstGeom>
        </p:spPr>
      </p:pic>
      <p:pic>
        <p:nvPicPr>
          <p:cNvPr id="10" name="Immagine 10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157CFCC6-C81F-10DD-0596-DCD9003B7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19" y="890589"/>
            <a:ext cx="4600575" cy="4529138"/>
          </a:xfrm>
          <a:prstGeom prst="rect">
            <a:avLst/>
          </a:prstGeom>
        </p:spPr>
      </p:pic>
      <p:graphicFrame>
        <p:nvGraphicFramePr>
          <p:cNvPr id="12" name="Tabella 16">
            <a:extLst>
              <a:ext uri="{FF2B5EF4-FFF2-40B4-BE49-F238E27FC236}">
                <a16:creationId xmlns:a16="http://schemas.microsoft.com/office/drawing/2014/main" id="{A11398E6-8646-4684-1699-0AC7BCFDE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619497"/>
              </p:ext>
            </p:extLst>
          </p:nvPr>
        </p:nvGraphicFramePr>
        <p:xfrm>
          <a:off x="1892617" y="5413439"/>
          <a:ext cx="816864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94129632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809189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154922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57229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</a:t>
                      </a:r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3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4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49225"/>
                  </a:ext>
                </a:extLst>
              </a:tr>
            </a:tbl>
          </a:graphicData>
        </a:graphic>
      </p:graphicFrame>
      <p:sp>
        <p:nvSpPr>
          <p:cNvPr id="14" name="Segnaposto piè di pagina 1">
            <a:extLst>
              <a:ext uri="{FF2B5EF4-FFF2-40B4-BE49-F238E27FC236}">
                <a16:creationId xmlns:a16="http://schemas.microsoft.com/office/drawing/2014/main" id="{77A8BB57-3790-0A60-28C6-EFB14BE8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1163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622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19AB0B-5580-E8D4-8BDE-CCE21115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15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9B00E95-CD37-EE1B-2304-19008473D5A6}"/>
              </a:ext>
            </a:extLst>
          </p:cNvPr>
          <p:cNvSpPr txBox="1"/>
          <p:nvPr/>
        </p:nvSpPr>
        <p:spPr>
          <a:xfrm>
            <a:off x="523890" y="240233"/>
            <a:ext cx="4663981" cy="6526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2F5496"/>
                </a:solidFill>
                <a:latin typeface="Calibri Light"/>
                <a:ea typeface="Calibri Light"/>
                <a:cs typeface="Calibri Light"/>
              </a:rPr>
              <a:t>Self-Organizing Map</a:t>
            </a:r>
          </a:p>
        </p:txBody>
      </p:sp>
      <p:pic>
        <p:nvPicPr>
          <p:cNvPr id="9" name="Immagine 9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88B72C9-F848-1D03-33EB-A554EFE6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212" y="890588"/>
            <a:ext cx="4493419" cy="4493418"/>
          </a:xfrm>
          <a:prstGeom prst="rect">
            <a:avLst/>
          </a:prstGeom>
        </p:spPr>
      </p:pic>
      <p:pic>
        <p:nvPicPr>
          <p:cNvPr id="10" name="Immagine 10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5EF7038-E351-58BB-F3FF-79CDF26C8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431" y="890587"/>
            <a:ext cx="4493418" cy="4493419"/>
          </a:xfrm>
          <a:prstGeom prst="rect">
            <a:avLst/>
          </a:prstGeom>
        </p:spPr>
      </p:pic>
      <p:graphicFrame>
        <p:nvGraphicFramePr>
          <p:cNvPr id="12" name="Tabella 16">
            <a:extLst>
              <a:ext uri="{FF2B5EF4-FFF2-40B4-BE49-F238E27FC236}">
                <a16:creationId xmlns:a16="http://schemas.microsoft.com/office/drawing/2014/main" id="{CAD1788B-5B05-D57B-A62F-2D65DBA72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63091"/>
              </p:ext>
            </p:extLst>
          </p:nvPr>
        </p:nvGraphicFramePr>
        <p:xfrm>
          <a:off x="1892617" y="5413439"/>
          <a:ext cx="816864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94129632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809189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154922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57229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</a:t>
                      </a:r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3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4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49225"/>
                  </a:ext>
                </a:extLst>
              </a:tr>
            </a:tbl>
          </a:graphicData>
        </a:graphic>
      </p:graphicFrame>
      <p:sp>
        <p:nvSpPr>
          <p:cNvPr id="14" name="Segnaposto piè di pagina 1">
            <a:extLst>
              <a:ext uri="{FF2B5EF4-FFF2-40B4-BE49-F238E27FC236}">
                <a16:creationId xmlns:a16="http://schemas.microsoft.com/office/drawing/2014/main" id="{665F9A08-05F6-5F0B-7BC8-13F09A5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1163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304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7CFE6E9-C156-BA77-CA52-9B242B5C1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8910" y="1277937"/>
            <a:ext cx="6741916" cy="3589339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E99DF20-CF16-3118-8998-E8BAEF81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16</a:t>
            </a:fld>
            <a:endParaRPr lang="it-IT"/>
          </a:p>
        </p:txBody>
      </p:sp>
      <p:pic>
        <p:nvPicPr>
          <p:cNvPr id="6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368E700F-B462-B389-CDE1-33B42AE2C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056" y="1280637"/>
            <a:ext cx="6827041" cy="360616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EF4190-ED13-BC30-1535-C9B0D86D786C}"/>
              </a:ext>
            </a:extLst>
          </p:cNvPr>
          <p:cNvSpPr txBox="1"/>
          <p:nvPr/>
        </p:nvSpPr>
        <p:spPr>
          <a:xfrm>
            <a:off x="523890" y="240233"/>
            <a:ext cx="4663981" cy="6526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2F5496"/>
                </a:solidFill>
                <a:latin typeface="Calibri Light"/>
                <a:ea typeface="Calibri Light"/>
                <a:cs typeface="Calibri Light"/>
              </a:rPr>
              <a:t>PCA: K-means</a:t>
            </a:r>
          </a:p>
        </p:txBody>
      </p:sp>
      <p:graphicFrame>
        <p:nvGraphicFramePr>
          <p:cNvPr id="12" name="Tabella 16">
            <a:extLst>
              <a:ext uri="{FF2B5EF4-FFF2-40B4-BE49-F238E27FC236}">
                <a16:creationId xmlns:a16="http://schemas.microsoft.com/office/drawing/2014/main" id="{9F3F40B0-302D-496F-B8D7-C045300B2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01729"/>
              </p:ext>
            </p:extLst>
          </p:nvPr>
        </p:nvGraphicFramePr>
        <p:xfrm>
          <a:off x="2106930" y="5103876"/>
          <a:ext cx="816864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94129632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809189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154922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57229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</a:t>
                      </a:r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3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4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49225"/>
                  </a:ext>
                </a:extLst>
              </a:tr>
            </a:tbl>
          </a:graphicData>
        </a:graphic>
      </p:graphicFrame>
      <p:sp>
        <p:nvSpPr>
          <p:cNvPr id="14" name="Segnaposto piè di pagina 1">
            <a:extLst>
              <a:ext uri="{FF2B5EF4-FFF2-40B4-BE49-F238E27FC236}">
                <a16:creationId xmlns:a16="http://schemas.microsoft.com/office/drawing/2014/main" id="{BAE74A15-6961-E84D-0434-906D4AA4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1163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6554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4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71D789C-04DD-D8D2-56F9-67B40077356E}"/>
              </a:ext>
            </a:extLst>
          </p:cNvPr>
          <p:cNvSpPr txBox="1"/>
          <p:nvPr/>
        </p:nvSpPr>
        <p:spPr>
          <a:xfrm>
            <a:off x="7239014" y="525982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Clustering </a:t>
            </a:r>
            <a:r>
              <a:rPr lang="en-US" sz="3600" b="1" kern="120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sull'intero</a:t>
            </a:r>
            <a:r>
              <a:rPr lang="en-US"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dataset</a:t>
            </a:r>
            <a:endParaRPr lang="en-US" sz="3600" kern="120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A128164-DFA2-877D-7FB3-80C33501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567880"/>
            <a:ext cx="5628018" cy="3489370"/>
          </a:xfrm>
          <a:prstGeom prst="rect">
            <a:avLst/>
          </a:prstGeom>
        </p:spPr>
      </p:pic>
      <p:sp>
        <p:nvSpPr>
          <p:cNvPr id="46" name="Rectangle 5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BB4BE45D-4749-39BE-7B33-7639BD4F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accent1">
                    <a:lumMod val="75000"/>
                  </a:schemeClr>
                </a:solidFill>
                <a:cs typeface="Calibri"/>
              </a:rPr>
              <a:t>Clustering </a:t>
            </a:r>
            <a:r>
              <a:rPr lang="en-US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Binario</a:t>
            </a:r>
            <a:endParaRPr lang="en-US" sz="2800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b="1" err="1">
                <a:solidFill>
                  <a:schemeClr val="accent1">
                    <a:lumMod val="75000"/>
                  </a:schemeClr>
                </a:solidFill>
              </a:rPr>
              <a:t>Bilanciamento</a:t>
            </a:r>
            <a:endParaRPr lang="en-US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Feature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più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importanti</a:t>
            </a:r>
            <a:endParaRPr lang="en-US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Init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Fwd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Win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Byts</a:t>
            </a:r>
            <a:endParaRPr lang="en-US" sz="2800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Init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Bwd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Win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Byts</a:t>
            </a:r>
            <a:endParaRPr lang="en-US" sz="2800" b="1" err="1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8" name="Rectangle 5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B7E1C2-03D9-CA43-FA71-A2AD7540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17</a:t>
            </a:fld>
            <a:endParaRPr lang="it-IT"/>
          </a:p>
        </p:txBody>
      </p:sp>
      <p:sp>
        <p:nvSpPr>
          <p:cNvPr id="6" name="Segnaposto piè di pagina 1">
            <a:extLst>
              <a:ext uri="{FF2B5EF4-FFF2-40B4-BE49-F238E27FC236}">
                <a16:creationId xmlns:a16="http://schemas.microsoft.com/office/drawing/2014/main" id="{22EBBDA5-E015-5886-1CF9-75CF2DAA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1163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8695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18AFBB-BBFD-E6D1-5D11-260F5BD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18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FA2FE5-D936-80AB-15C9-73E3D6AA0F75}"/>
              </a:ext>
            </a:extLst>
          </p:cNvPr>
          <p:cNvSpPr txBox="1"/>
          <p:nvPr/>
        </p:nvSpPr>
        <p:spPr>
          <a:xfrm>
            <a:off x="571515" y="359295"/>
            <a:ext cx="1877921" cy="5336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rgbClr val="2F5496"/>
                </a:solidFill>
                <a:latin typeface="+mj-lt"/>
                <a:ea typeface="+mj-ea"/>
                <a:cs typeface="+mj-cs"/>
              </a:rPr>
              <a:t>K-means</a:t>
            </a:r>
            <a:endParaRPr lang="it-IT">
              <a:ea typeface="+mj-ea"/>
              <a:cs typeface="+mj-cs"/>
            </a:endParaRPr>
          </a:p>
        </p:txBody>
      </p:sp>
      <p:pic>
        <p:nvPicPr>
          <p:cNvPr id="9" name="Immagine 9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D3A33EB-4DC1-670F-3E82-FE0DA6240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431" y="810803"/>
            <a:ext cx="5648323" cy="4652990"/>
          </a:xfrm>
          <a:prstGeom prst="rect">
            <a:avLst/>
          </a:prstGeom>
        </p:spPr>
      </p:pic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E6981835-5C95-E156-1371-31C3F186F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590694"/>
              </p:ext>
            </p:extLst>
          </p:nvPr>
        </p:nvGraphicFramePr>
        <p:xfrm>
          <a:off x="2023586" y="5627751"/>
          <a:ext cx="8168640" cy="7416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602992334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230471958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081451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1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563415"/>
                  </a:ext>
                </a:extLst>
              </a:tr>
            </a:tbl>
          </a:graphicData>
        </a:graphic>
      </p:graphicFrame>
      <p:sp>
        <p:nvSpPr>
          <p:cNvPr id="12" name="Segnaposto piè di pagina 1">
            <a:extLst>
              <a:ext uri="{FF2B5EF4-FFF2-40B4-BE49-F238E27FC236}">
                <a16:creationId xmlns:a16="http://schemas.microsoft.com/office/drawing/2014/main" id="{6462ABE1-3F67-54BD-A257-243B8815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1163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109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18AFBB-BBFD-E6D1-5D11-260F5BD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19</a:t>
            </a:fld>
            <a:endParaRPr lang="it-IT"/>
          </a:p>
        </p:txBody>
      </p:sp>
      <p:pic>
        <p:nvPicPr>
          <p:cNvPr id="2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5C29220-9AFC-8FC9-C634-9661AE900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627588"/>
            <a:ext cx="5731667" cy="4781292"/>
          </a:xfrm>
          <a:prstGeom prst="rect">
            <a:avLst/>
          </a:prstGeom>
        </p:spPr>
      </p:pic>
      <p:graphicFrame>
        <p:nvGraphicFramePr>
          <p:cNvPr id="4" name="Tabella 10">
            <a:extLst>
              <a:ext uri="{FF2B5EF4-FFF2-40B4-BE49-F238E27FC236}">
                <a16:creationId xmlns:a16="http://schemas.microsoft.com/office/drawing/2014/main" id="{113B3AD7-089F-78E9-39B1-446B56662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540"/>
              </p:ext>
            </p:extLst>
          </p:nvPr>
        </p:nvGraphicFramePr>
        <p:xfrm>
          <a:off x="2023586" y="5627751"/>
          <a:ext cx="8168640" cy="7416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602992334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230471958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081451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1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56341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FA2FE5-D936-80AB-15C9-73E3D6AA0F75}"/>
              </a:ext>
            </a:extLst>
          </p:cNvPr>
          <p:cNvSpPr txBox="1"/>
          <p:nvPr/>
        </p:nvSpPr>
        <p:spPr>
          <a:xfrm>
            <a:off x="571515" y="359295"/>
            <a:ext cx="3890077" cy="5336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rgbClr val="2F5496"/>
                </a:solidFill>
                <a:latin typeface="Calibri Light"/>
                <a:ea typeface="Calibri Light"/>
                <a:cs typeface="Calibri Light"/>
              </a:rPr>
              <a:t>Self-Organizing Map</a:t>
            </a:r>
          </a:p>
        </p:txBody>
      </p:sp>
      <p:sp>
        <p:nvSpPr>
          <p:cNvPr id="7" name="Segnaposto piè di pagina 1">
            <a:extLst>
              <a:ext uri="{FF2B5EF4-FFF2-40B4-BE49-F238E27FC236}">
                <a16:creationId xmlns:a16="http://schemas.microsoft.com/office/drawing/2014/main" id="{57128915-C7F7-AF5F-F2AA-222EA809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1163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116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1">
            <a:extLst>
              <a:ext uri="{FF2B5EF4-FFF2-40B4-BE49-F238E27FC236}">
                <a16:creationId xmlns:a16="http://schemas.microsoft.com/office/drawing/2014/main" id="{41EDE427-EF98-6729-33C0-C8BC996BA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r="7110" b="-1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4C2F2E37-34FE-C0CC-0FA3-FC3DB8DAD709}"/>
              </a:ext>
            </a:extLst>
          </p:cNvPr>
          <p:cNvSpPr txBox="1">
            <a:spLocks/>
          </p:cNvSpPr>
          <p:nvPr/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7200" b="1" err="1">
                <a:solidFill>
                  <a:srgbClr val="FFFFFF"/>
                </a:solidFill>
              </a:rPr>
              <a:t>Indice</a:t>
            </a:r>
            <a:endParaRPr lang="en-US" sz="72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2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A8D2279-3876-A776-19C6-3CE278F3F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>
              <a:spcBef>
                <a:spcPts val="600"/>
              </a:spcBef>
            </a:pPr>
            <a:r>
              <a:rPr lang="en-US" sz="4000" b="1">
                <a:solidFill>
                  <a:srgbClr val="FFFFFF"/>
                </a:solidFill>
              </a:rPr>
              <a:t>Da </a:t>
            </a:r>
            <a:r>
              <a:rPr lang="en-US" sz="4000" b="1" err="1">
                <a:solidFill>
                  <a:srgbClr val="FFFFFF"/>
                </a:solidFill>
              </a:rPr>
              <a:t>cosa</a:t>
            </a:r>
            <a:r>
              <a:rPr lang="en-US" sz="4000" b="1">
                <a:solidFill>
                  <a:srgbClr val="FFFFFF"/>
                </a:solidFill>
              </a:rPr>
              <a:t> </a:t>
            </a:r>
            <a:r>
              <a:rPr lang="en-US" sz="4000" b="1" err="1">
                <a:solidFill>
                  <a:srgbClr val="FFFFFF"/>
                </a:solidFill>
              </a:rPr>
              <a:t>siamo</a:t>
            </a:r>
            <a:r>
              <a:rPr lang="en-US" sz="4000" b="1">
                <a:solidFill>
                  <a:srgbClr val="FFFFFF"/>
                </a:solidFill>
              </a:rPr>
              <a:t> </a:t>
            </a:r>
            <a:r>
              <a:rPr lang="en-US" sz="4000" b="1" err="1">
                <a:solidFill>
                  <a:srgbClr val="FFFFFF"/>
                </a:solidFill>
              </a:rPr>
              <a:t>partiti</a:t>
            </a:r>
            <a:endParaRPr lang="en-US" sz="4000" b="1">
              <a:solidFill>
                <a:srgbClr val="FFFFFF"/>
              </a:solidFill>
              <a:cs typeface="Calibri"/>
            </a:endParaRPr>
          </a:p>
          <a:p>
            <a:pPr marL="285750">
              <a:spcBef>
                <a:spcPts val="600"/>
              </a:spcBef>
            </a:pPr>
            <a:r>
              <a:rPr lang="en-US" sz="4000" b="1">
                <a:solidFill>
                  <a:srgbClr val="FFFFFF"/>
                </a:solidFill>
              </a:rPr>
              <a:t>Il Dataset</a:t>
            </a:r>
            <a:endParaRPr lang="en-US" sz="4000" b="1" i="1">
              <a:solidFill>
                <a:srgbClr val="FFFFFF"/>
              </a:solidFill>
              <a:cs typeface="Calibri"/>
            </a:endParaRPr>
          </a:p>
          <a:p>
            <a:pPr marL="285750">
              <a:spcBef>
                <a:spcPts val="600"/>
              </a:spcBef>
            </a:pPr>
            <a:r>
              <a:rPr lang="en-US" sz="4000" b="1" err="1">
                <a:solidFill>
                  <a:srgbClr val="FFFFFF"/>
                </a:solidFill>
              </a:rPr>
              <a:t>Sviluppo</a:t>
            </a:r>
            <a:r>
              <a:rPr lang="en-US" sz="4000" b="1">
                <a:solidFill>
                  <a:srgbClr val="FFFFFF"/>
                </a:solidFill>
              </a:rPr>
              <a:t> del </a:t>
            </a:r>
            <a:r>
              <a:rPr lang="en-US" sz="4000" b="1" err="1">
                <a:solidFill>
                  <a:srgbClr val="FFFFFF"/>
                </a:solidFill>
              </a:rPr>
              <a:t>progetto</a:t>
            </a:r>
            <a:endParaRPr lang="en-US" sz="4000" b="1" i="1">
              <a:solidFill>
                <a:srgbClr val="FFFFFF"/>
              </a:solidFill>
              <a:cs typeface="Calibri"/>
            </a:endParaRPr>
          </a:p>
          <a:p>
            <a:pPr marL="285750">
              <a:spcBef>
                <a:spcPts val="600"/>
              </a:spcBef>
            </a:pPr>
            <a:r>
              <a:rPr lang="en-US" sz="4000" b="1" err="1">
                <a:solidFill>
                  <a:srgbClr val="FFFFFF"/>
                </a:solidFill>
              </a:rPr>
              <a:t>PreProcessing</a:t>
            </a:r>
            <a:r>
              <a:rPr lang="en-US" sz="4000" b="1">
                <a:solidFill>
                  <a:srgbClr val="FFFFFF"/>
                </a:solidFill>
              </a:rPr>
              <a:t> </a:t>
            </a:r>
            <a:r>
              <a:rPr lang="en-US" sz="4000" b="1" err="1">
                <a:solidFill>
                  <a:srgbClr val="FFFFFF"/>
                </a:solidFill>
              </a:rPr>
              <a:t>dei</a:t>
            </a:r>
            <a:r>
              <a:rPr lang="en-US" sz="4000" b="1">
                <a:solidFill>
                  <a:srgbClr val="FFFFFF"/>
                </a:solidFill>
              </a:rPr>
              <a:t> </a:t>
            </a:r>
            <a:r>
              <a:rPr lang="en-US" sz="4000" b="1" err="1">
                <a:solidFill>
                  <a:srgbClr val="FFFFFF"/>
                </a:solidFill>
              </a:rPr>
              <a:t>dati</a:t>
            </a:r>
            <a:endParaRPr lang="en-US" sz="4000" b="1">
              <a:solidFill>
                <a:srgbClr val="FFFFFF"/>
              </a:solidFill>
              <a:cs typeface="Calibri"/>
            </a:endParaRPr>
          </a:p>
          <a:p>
            <a:pPr marL="285750">
              <a:spcBef>
                <a:spcPts val="600"/>
              </a:spcBef>
            </a:pPr>
            <a:r>
              <a:rPr lang="en-US" sz="4000" b="1">
                <a:solidFill>
                  <a:srgbClr val="FFFFFF"/>
                </a:solidFill>
              </a:rPr>
              <a:t>Feature Selection</a:t>
            </a:r>
            <a:endParaRPr lang="en-US" sz="4000" b="1">
              <a:solidFill>
                <a:srgbClr val="FFFFFF"/>
              </a:solidFill>
              <a:cs typeface="Calibri"/>
            </a:endParaRPr>
          </a:p>
          <a:p>
            <a:pPr marL="285750">
              <a:spcBef>
                <a:spcPts val="600"/>
              </a:spcBef>
            </a:pPr>
            <a:r>
              <a:rPr lang="en-US" sz="4000" b="1">
                <a:solidFill>
                  <a:srgbClr val="FFFFFF"/>
                </a:solidFill>
              </a:rPr>
              <a:t>Clustering</a:t>
            </a:r>
            <a:endParaRPr lang="en-US" sz="4000" b="1">
              <a:solidFill>
                <a:srgbClr val="FFFFFF"/>
              </a:solidFill>
              <a:cs typeface="Calibri"/>
            </a:endParaRPr>
          </a:p>
          <a:p>
            <a:pPr marL="285750">
              <a:spcBef>
                <a:spcPts val="600"/>
              </a:spcBef>
            </a:pPr>
            <a:r>
              <a:rPr lang="en-US" sz="4000" b="1" err="1">
                <a:solidFill>
                  <a:srgbClr val="FFFFFF"/>
                </a:solidFill>
              </a:rPr>
              <a:t>Risultati</a:t>
            </a:r>
            <a:endParaRPr lang="en-US" sz="4000" b="1">
              <a:solidFill>
                <a:srgbClr val="FFFFFF"/>
              </a:solidFill>
              <a:cs typeface="Calibri"/>
            </a:endParaRPr>
          </a:p>
          <a:p>
            <a:pPr marL="285750">
              <a:spcBef>
                <a:spcPts val="600"/>
              </a:spcBef>
            </a:pPr>
            <a:r>
              <a:rPr lang="en-US" sz="4000" b="1" err="1">
                <a:solidFill>
                  <a:srgbClr val="FFFFFF"/>
                </a:solidFill>
              </a:rPr>
              <a:t>Conclusioni</a:t>
            </a:r>
            <a:endParaRPr lang="en-US" sz="4000" b="1">
              <a:solidFill>
                <a:srgbClr val="FFFFFF"/>
              </a:solidFill>
              <a:cs typeface="Calibri"/>
            </a:endParaRPr>
          </a:p>
          <a:p>
            <a:pPr marL="285750">
              <a:spcBef>
                <a:spcPts val="600"/>
              </a:spcBef>
            </a:pPr>
            <a:r>
              <a:rPr lang="en-US" sz="4000" b="1" err="1">
                <a:solidFill>
                  <a:srgbClr val="FFFFFF"/>
                </a:solidFill>
              </a:rPr>
              <a:t>Sviluppi</a:t>
            </a:r>
            <a:r>
              <a:rPr lang="en-US" sz="4000" b="1">
                <a:solidFill>
                  <a:srgbClr val="FFFFFF"/>
                </a:solidFill>
              </a:rPr>
              <a:t> </a:t>
            </a:r>
            <a:r>
              <a:rPr lang="en-US" sz="4000" b="1" err="1">
                <a:solidFill>
                  <a:srgbClr val="FFFFFF"/>
                </a:solidFill>
              </a:rPr>
              <a:t>futuri</a:t>
            </a:r>
            <a:endParaRPr lang="en-US" sz="4000" b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5C58F0AB-7E6B-7478-9FC5-C5B59E5C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9257" y="6630193"/>
            <a:ext cx="8841580" cy="91282"/>
          </a:xfrm>
        </p:spPr>
        <p:txBody>
          <a:bodyPr/>
          <a:lstStyle/>
          <a:p>
            <a:r>
              <a:rPr lang="it-IT">
                <a:solidFill>
                  <a:schemeClr val="bg1"/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bg1"/>
                </a:solidFill>
              </a:rPr>
              <a:t>unsupervised</a:t>
            </a:r>
            <a:r>
              <a:rPr lang="it-IT">
                <a:solidFill>
                  <a:schemeClr val="bg1"/>
                </a:solidFill>
              </a:rPr>
              <a:t> learning - Progetto per il corso di Advanced Cybersecurity for IT</a:t>
            </a:r>
            <a:endParaRPr lang="it-IT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484C52B6-439E-A789-D18E-188B6BD9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2137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18AFBB-BBFD-E6D1-5D11-260F5BD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20</a:t>
            </a:fld>
            <a:endParaRPr lang="it-IT"/>
          </a:p>
        </p:txBody>
      </p:sp>
      <p:pic>
        <p:nvPicPr>
          <p:cNvPr id="2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3709425D-D274-A2A3-1CA8-503D81A6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44" y="703514"/>
            <a:ext cx="8517730" cy="473659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FA2FE5-D936-80AB-15C9-73E3D6AA0F75}"/>
              </a:ext>
            </a:extLst>
          </p:cNvPr>
          <p:cNvSpPr txBox="1"/>
          <p:nvPr/>
        </p:nvSpPr>
        <p:spPr>
          <a:xfrm>
            <a:off x="571515" y="359295"/>
            <a:ext cx="3128078" cy="5336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rgbClr val="2F5496"/>
                </a:solidFill>
                <a:latin typeface="Calibri Light"/>
                <a:ea typeface="Calibri Light"/>
                <a:cs typeface="Calibri Light"/>
              </a:rPr>
              <a:t>PCA: K-means</a:t>
            </a:r>
          </a:p>
        </p:txBody>
      </p:sp>
      <p:graphicFrame>
        <p:nvGraphicFramePr>
          <p:cNvPr id="4" name="Tabella 10">
            <a:extLst>
              <a:ext uri="{FF2B5EF4-FFF2-40B4-BE49-F238E27FC236}">
                <a16:creationId xmlns:a16="http://schemas.microsoft.com/office/drawing/2014/main" id="{21AAB44D-5D6C-5BB2-34BB-3D534881D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29522"/>
              </p:ext>
            </p:extLst>
          </p:nvPr>
        </p:nvGraphicFramePr>
        <p:xfrm>
          <a:off x="2023586" y="5627751"/>
          <a:ext cx="8168640" cy="7416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602992334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230471958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081451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1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563415"/>
                  </a:ext>
                </a:extLst>
              </a:tr>
            </a:tbl>
          </a:graphicData>
        </a:graphic>
      </p:graphicFrame>
      <p:sp>
        <p:nvSpPr>
          <p:cNvPr id="7" name="Segnaposto piè di pagina 1">
            <a:extLst>
              <a:ext uri="{FF2B5EF4-FFF2-40B4-BE49-F238E27FC236}">
                <a16:creationId xmlns:a16="http://schemas.microsoft.com/office/drawing/2014/main" id="{0626C2C0-3BFB-3FD3-C7E3-B43F553E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1163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4114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18AFBB-BBFD-E6D1-5D11-260F5BD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21</a:t>
            </a:fld>
            <a:endParaRPr lang="it-IT"/>
          </a:p>
        </p:txBody>
      </p:sp>
      <p:pic>
        <p:nvPicPr>
          <p:cNvPr id="2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B811A2C8-5958-9D4B-1D5A-68C5F64C4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18" y="838680"/>
            <a:ext cx="8791574" cy="47996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FA2FE5-D936-80AB-15C9-73E3D6AA0F75}"/>
              </a:ext>
            </a:extLst>
          </p:cNvPr>
          <p:cNvSpPr txBox="1"/>
          <p:nvPr/>
        </p:nvSpPr>
        <p:spPr>
          <a:xfrm>
            <a:off x="571515" y="359295"/>
            <a:ext cx="4294889" cy="5336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rgbClr val="2F5496"/>
                </a:solidFill>
                <a:latin typeface="Calibri Light"/>
                <a:ea typeface="Calibri Light"/>
                <a:cs typeface="Calibri Light"/>
              </a:rPr>
              <a:t>PCA: Self-Organizing Map</a:t>
            </a:r>
          </a:p>
        </p:txBody>
      </p:sp>
      <p:graphicFrame>
        <p:nvGraphicFramePr>
          <p:cNvPr id="4" name="Tabella 10">
            <a:extLst>
              <a:ext uri="{FF2B5EF4-FFF2-40B4-BE49-F238E27FC236}">
                <a16:creationId xmlns:a16="http://schemas.microsoft.com/office/drawing/2014/main" id="{A98E4B41-E2A1-2B53-D8F2-FADD0FC56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12533"/>
              </p:ext>
            </p:extLst>
          </p:nvPr>
        </p:nvGraphicFramePr>
        <p:xfrm>
          <a:off x="2023586" y="5663470"/>
          <a:ext cx="8168640" cy="7416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602992334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230471958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081451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1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563415"/>
                  </a:ext>
                </a:extLst>
              </a:tr>
            </a:tbl>
          </a:graphicData>
        </a:graphic>
      </p:graphicFrame>
      <p:sp>
        <p:nvSpPr>
          <p:cNvPr id="7" name="Segnaposto piè di pagina 1">
            <a:extLst>
              <a:ext uri="{FF2B5EF4-FFF2-40B4-BE49-F238E27FC236}">
                <a16:creationId xmlns:a16="http://schemas.microsoft.com/office/drawing/2014/main" id="{078D0579-06FB-D77A-2B67-75CD3D2F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1163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8415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4" descr="Immagine che contiene cerchio&#10;&#10;Descrizione generata automaticamente">
            <a:extLst>
              <a:ext uri="{FF2B5EF4-FFF2-40B4-BE49-F238E27FC236}">
                <a16:creationId xmlns:a16="http://schemas.microsoft.com/office/drawing/2014/main" id="{91AFC0AF-FE19-4A3D-43CA-3DAB2E038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1234"/>
          <a:stretch/>
        </p:blipFill>
        <p:spPr>
          <a:xfrm>
            <a:off x="630936" y="716823"/>
            <a:ext cx="5458968" cy="5424353"/>
          </a:xfrm>
          <a:prstGeom prst="rect">
            <a:avLst/>
          </a:pr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ABE74E93-3852-03F1-4AC0-BE49E54BD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5316728" cy="3926709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Init </a:t>
            </a:r>
            <a:r>
              <a:rPr lang="en-US" sz="22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Bwd</a:t>
            </a:r>
            <a:r>
              <a:rPr lang="en-US" sz="2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 Win </a:t>
            </a:r>
            <a:r>
              <a:rPr lang="en-US" sz="22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Byts</a:t>
            </a:r>
            <a:r>
              <a:rPr lang="en-US" sz="2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e </a:t>
            </a:r>
            <a:r>
              <a:rPr lang="en-US" sz="2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 </a:t>
            </a:r>
            <a:r>
              <a:rPr lang="en-US" sz="22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Fwd</a:t>
            </a:r>
            <a:r>
              <a:rPr lang="en-US" sz="2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 Seg Size Min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 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si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distinguono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per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essere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presenti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il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maggiorn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numero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di volte</a:t>
            </a:r>
            <a:endParaRPr lang="it-IT"/>
          </a:p>
          <a:p>
            <a:pPr>
              <a:lnSpc>
                <a:spcPct val="120000"/>
              </a:lnSpc>
            </a:pPr>
            <a:r>
              <a:rPr lang="en-US" sz="2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DBSCAN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 ha le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prestazioni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peggiori</a:t>
            </a:r>
            <a:endParaRPr lang="en-US" sz="22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sz="2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SOM, K-means 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e</a:t>
            </a:r>
            <a:r>
              <a:rPr lang="en-US" sz="2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gerarchico</a:t>
            </a:r>
            <a:r>
              <a:rPr lang="en-US" sz="2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agglomerativo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 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restituiscono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risultati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molto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simili</a:t>
            </a:r>
            <a:endParaRPr lang="en-US" sz="22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 In termini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prestazionali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, </a:t>
            </a:r>
            <a:r>
              <a:rPr lang="en-US" sz="22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gerarchico</a:t>
            </a:r>
            <a:r>
              <a:rPr lang="en-US" sz="2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agglomerativo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 è il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più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 lento</a:t>
            </a:r>
          </a:p>
          <a:p>
            <a:pPr>
              <a:lnSpc>
                <a:spcPct val="120000"/>
              </a:lnSpc>
            </a:pP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Prestazioni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migliori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se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si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suddivide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il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benigno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/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maligno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o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si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hanno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elementi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ben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separati</a:t>
            </a:r>
            <a:endParaRPr lang="en-US" sz="22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sz="2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PCA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 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nel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 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complesso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non ha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migliorato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 le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prestazioni</a:t>
            </a:r>
            <a:endParaRPr lang="en-US" sz="22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Migliori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i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risultati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sui </a:t>
            </a:r>
            <a:r>
              <a:rPr lang="en-US" sz="2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singoli</a:t>
            </a:r>
            <a:r>
              <a:rPr lang="en-US" sz="2200">
                <a:solidFill>
                  <a:schemeClr val="accent1">
                    <a:lumMod val="75000"/>
                  </a:schemeClr>
                </a:solidFill>
                <a:cs typeface="Calibri"/>
              </a:rPr>
              <a:t> file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A517FD2-2006-1DD7-8B5F-62042C364086}"/>
              </a:ext>
            </a:extLst>
          </p:cNvPr>
          <p:cNvSpPr txBox="1"/>
          <p:nvPr/>
        </p:nvSpPr>
        <p:spPr>
          <a:xfrm>
            <a:off x="7325711" y="717331"/>
            <a:ext cx="387306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err="1">
                <a:solidFill>
                  <a:srgbClr val="44546A"/>
                </a:solidFill>
                <a:latin typeface="Calibri Light"/>
                <a:cs typeface="Calibri Light"/>
              </a:rPr>
              <a:t>Conclusioni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F71C0C3-52FC-4969-B8D6-892DFC5A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22</a:t>
            </a:fld>
            <a:endParaRPr lang="it-IT"/>
          </a:p>
        </p:txBody>
      </p:sp>
      <p:sp>
        <p:nvSpPr>
          <p:cNvPr id="7" name="Segnaposto piè di pagina 1">
            <a:extLst>
              <a:ext uri="{FF2B5EF4-FFF2-40B4-BE49-F238E27FC236}">
                <a16:creationId xmlns:a16="http://schemas.microsoft.com/office/drawing/2014/main" id="{608DC4EF-7F8B-9B12-016E-BFE59D9E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9756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2" name="Elemento grafico 4" descr="Appunti mischiati contorno">
            <a:extLst>
              <a:ext uri="{FF2B5EF4-FFF2-40B4-BE49-F238E27FC236}">
                <a16:creationId xmlns:a16="http://schemas.microsoft.com/office/drawing/2014/main" id="{A3D334AA-6938-C34B-4A83-2F8697E24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" y="82550"/>
            <a:ext cx="1126066" cy="114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5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8243B2-2F9D-950B-5FFD-ED64DCB5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1" y="2386149"/>
            <a:ext cx="5254374" cy="38528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Valutare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cs typeface="Calibri"/>
              </a:rPr>
              <a:t> se le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caratteristiche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cs typeface="Calibri"/>
              </a:rPr>
              <a:t> 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altamente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discriminanti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si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conservino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anche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cs typeface="Calibri"/>
              </a:rPr>
              <a:t> con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attacchi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reali</a:t>
            </a:r>
            <a:endParaRPr lang="en-US" sz="2400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sz="24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Applicazione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cs typeface="Calibri"/>
              </a:rPr>
              <a:t> del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modello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negli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IDS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cs typeface="Calibri"/>
              </a:rPr>
              <a:t>,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IPS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cs typeface="Calibri"/>
              </a:rPr>
              <a:t> o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SIEM</a:t>
            </a:r>
          </a:p>
          <a:p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Unificazione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cs typeface="Calibri"/>
              </a:rPr>
              <a:t> dataset per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individuare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cs typeface="Calibri"/>
              </a:rPr>
              <a:t>le features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più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importanti</a:t>
            </a:r>
            <a:endParaRPr lang="en-US" sz="24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sz="24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Interessante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eseguire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tutte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cs typeface="Calibri"/>
              </a:rPr>
              <a:t> le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permutazioni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4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delle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cs typeface="Calibri"/>
              </a:rPr>
              <a:t> features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6EFD1E06-E8E9-98EA-8522-DBCC42F2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53808"/>
            <a:ext cx="5150277" cy="25751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733049-EC4F-D0F2-C199-433F9EDD3029}"/>
              </a:ext>
            </a:extLst>
          </p:cNvPr>
          <p:cNvSpPr txBox="1"/>
          <p:nvPr/>
        </p:nvSpPr>
        <p:spPr>
          <a:xfrm>
            <a:off x="298320" y="394663"/>
            <a:ext cx="7696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err="1">
                <a:solidFill>
                  <a:srgbClr val="44546A"/>
                </a:solidFill>
                <a:latin typeface="Calibri Light"/>
                <a:cs typeface="Calibri Light"/>
              </a:rPr>
              <a:t>Sviluppi</a:t>
            </a:r>
            <a:r>
              <a:rPr lang="en-US" sz="6000" b="1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lang="en-US" sz="6000" b="1" err="1">
                <a:solidFill>
                  <a:srgbClr val="44546A"/>
                </a:solidFill>
                <a:latin typeface="Calibri Light"/>
                <a:cs typeface="Calibri Light"/>
              </a:rPr>
              <a:t>futuri</a:t>
            </a:r>
          </a:p>
        </p:txBody>
      </p:sp>
      <p:pic>
        <p:nvPicPr>
          <p:cNvPr id="2" name="Elemento grafico 2" descr="Futuro contorno">
            <a:extLst>
              <a:ext uri="{FF2B5EF4-FFF2-40B4-BE49-F238E27FC236}">
                <a16:creationId xmlns:a16="http://schemas.microsoft.com/office/drawing/2014/main" id="{5813342C-3C96-2E8B-CDED-414F75D4C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4560" y="106680"/>
            <a:ext cx="914400" cy="91440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129708-EF99-5DE5-0CDC-985330E1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23</a:t>
            </a:fld>
            <a:endParaRPr lang="it-IT"/>
          </a:p>
        </p:txBody>
      </p:sp>
      <p:sp>
        <p:nvSpPr>
          <p:cNvPr id="7" name="Segnaposto piè di pagina 1">
            <a:extLst>
              <a:ext uri="{FF2B5EF4-FFF2-40B4-BE49-F238E27FC236}">
                <a16:creationId xmlns:a16="http://schemas.microsoft.com/office/drawing/2014/main" id="{84D02A3A-0270-96C8-0A49-E281566E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0663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238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9" descr="Immagine che contiene testo, terreno, busta&#10;&#10;Descrizione generata automaticamente">
            <a:extLst>
              <a:ext uri="{FF2B5EF4-FFF2-40B4-BE49-F238E27FC236}">
                <a16:creationId xmlns:a16="http://schemas.microsoft.com/office/drawing/2014/main" id="{EB39F7B5-C409-EC7B-05C3-5D29060D7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" r="3955" b="-1"/>
          <a:stretch/>
        </p:blipFill>
        <p:spPr>
          <a:xfrm>
            <a:off x="1" y="10"/>
            <a:ext cx="9446298" cy="6857990"/>
          </a:xfrm>
          <a:prstGeom prst="rect">
            <a:avLst/>
          </a:prstGeom>
        </p:spPr>
      </p:pic>
      <p:sp>
        <p:nvSpPr>
          <p:cNvPr id="35" name="Rectangle 3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6D265B2-F598-0444-0F03-2F585B1DDCD4}"/>
              </a:ext>
            </a:extLst>
          </p:cNvPr>
          <p:cNvSpPr txBox="1"/>
          <p:nvPr/>
        </p:nvSpPr>
        <p:spPr>
          <a:xfrm>
            <a:off x="8753146" y="2529052"/>
            <a:ext cx="292318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it-IT" sz="2400" b="1">
                <a:solidFill>
                  <a:schemeClr val="accent1">
                    <a:lumMod val="75000"/>
                  </a:schemeClr>
                </a:solidFill>
                <a:cs typeface="Calibri" panose="020F0502020204030204"/>
              </a:rPr>
              <a:t>Caporusso Chiara Amalia</a:t>
            </a:r>
            <a:br>
              <a:rPr lang="it-IT" sz="2400" b="1">
                <a:solidFill>
                  <a:schemeClr val="accent1">
                    <a:lumMod val="75000"/>
                  </a:schemeClr>
                </a:solidFill>
                <a:cs typeface="Calibri" panose="020F0502020204030204"/>
              </a:rPr>
            </a:br>
            <a:endParaRPr lang="it-IT" sz="2400" b="1">
              <a:solidFill>
                <a:schemeClr val="accent1">
                  <a:lumMod val="75000"/>
                </a:schemeClr>
              </a:solidFill>
              <a:cs typeface="Calibri" panose="020F0502020204030204"/>
            </a:endParaRPr>
          </a:p>
          <a:p>
            <a:pPr marL="342900" indent="-342900">
              <a:buFont typeface="Wingdings"/>
              <a:buChar char="v"/>
            </a:pPr>
            <a:r>
              <a:rPr lang="it-IT" sz="2400" b="1">
                <a:solidFill>
                  <a:schemeClr val="accent1">
                    <a:lumMod val="75000"/>
                  </a:schemeClr>
                </a:solidFill>
                <a:cs typeface="Calibri" panose="020F0502020204030204"/>
              </a:rPr>
              <a:t>Ceka David</a:t>
            </a:r>
            <a:br>
              <a:rPr lang="it-IT" sz="2400" b="1">
                <a:solidFill>
                  <a:schemeClr val="accent1">
                    <a:lumMod val="75000"/>
                  </a:schemeClr>
                </a:solidFill>
                <a:cs typeface="Calibri" panose="020F0502020204030204"/>
              </a:rPr>
            </a:br>
            <a:endParaRPr lang="it-IT" sz="2400" b="1">
              <a:solidFill>
                <a:schemeClr val="accent1">
                  <a:lumMod val="75000"/>
                </a:schemeClr>
              </a:solidFill>
              <a:cs typeface="Calibri" panose="020F0502020204030204"/>
            </a:endParaRPr>
          </a:p>
          <a:p>
            <a:pPr marL="342900" indent="-342900">
              <a:buFont typeface="Wingdings"/>
              <a:buChar char="v"/>
            </a:pPr>
            <a:r>
              <a:rPr lang="it-IT" sz="2400" b="1">
                <a:solidFill>
                  <a:schemeClr val="accent1">
                    <a:lumMod val="75000"/>
                  </a:schemeClr>
                </a:solidFill>
                <a:cs typeface="Calibri" panose="020F0502020204030204"/>
              </a:rPr>
              <a:t>Proietti Melissa</a:t>
            </a:r>
            <a:br>
              <a:rPr lang="it-IT" sz="2400" b="1">
                <a:solidFill>
                  <a:schemeClr val="accent1">
                    <a:lumMod val="75000"/>
                  </a:schemeClr>
                </a:solidFill>
                <a:cs typeface="Calibri" panose="020F0502020204030204"/>
              </a:rPr>
            </a:br>
            <a:endParaRPr lang="it-IT" sz="2400" b="1">
              <a:solidFill>
                <a:schemeClr val="accent1">
                  <a:lumMod val="75000"/>
                </a:schemeClr>
              </a:solidFill>
              <a:cs typeface="Calibri" panose="020F0502020204030204"/>
            </a:endParaRPr>
          </a:p>
          <a:p>
            <a:pPr marL="342900" indent="-342900">
              <a:buFont typeface="Wingdings"/>
              <a:buChar char="v"/>
            </a:pPr>
            <a:r>
              <a:rPr lang="it-IT" sz="2400" b="1">
                <a:solidFill>
                  <a:schemeClr val="accent1">
                    <a:lumMod val="75000"/>
                  </a:schemeClr>
                </a:solidFill>
                <a:cs typeface="Calibri" panose="020F0502020204030204"/>
              </a:rPr>
              <a:t>Scalella Simone</a:t>
            </a:r>
            <a:br>
              <a:rPr lang="it-IT" sz="2400" b="1">
                <a:solidFill>
                  <a:schemeClr val="accent1">
                    <a:lumMod val="75000"/>
                  </a:schemeClr>
                </a:solidFill>
                <a:cs typeface="Calibri" panose="020F0502020204030204"/>
              </a:rPr>
            </a:br>
            <a:endParaRPr lang="it-IT" sz="2400" b="1">
              <a:solidFill>
                <a:schemeClr val="accent1">
                  <a:lumMod val="75000"/>
                </a:schemeClr>
              </a:solidFill>
              <a:cs typeface="Calibri" panose="020F0502020204030204"/>
            </a:endParaRPr>
          </a:p>
          <a:p>
            <a:pPr marL="342900" indent="-342900">
              <a:buFont typeface="Wingdings"/>
              <a:buChar char="v"/>
            </a:pPr>
            <a:r>
              <a:rPr lang="it-IT" sz="2400" b="1">
                <a:solidFill>
                  <a:schemeClr val="accent1">
                    <a:lumMod val="75000"/>
                  </a:schemeClr>
                </a:solidFill>
                <a:cs typeface="Calibri" panose="020F0502020204030204"/>
              </a:rPr>
              <a:t>Schiavoni Riccardo</a:t>
            </a:r>
          </a:p>
        </p:txBody>
      </p:sp>
      <p:pic>
        <p:nvPicPr>
          <p:cNvPr id="2" name="Elemento grafico 2" descr="Brindisi contorno">
            <a:extLst>
              <a:ext uri="{FF2B5EF4-FFF2-40B4-BE49-F238E27FC236}">
                <a16:creationId xmlns:a16="http://schemas.microsoft.com/office/drawing/2014/main" id="{13A5AC23-43F8-7739-67C6-16D4B5C1A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680" y="5796280"/>
            <a:ext cx="914400" cy="9144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1813ABE-3157-5458-ECF3-01CCB8C57FBE}"/>
              </a:ext>
            </a:extLst>
          </p:cNvPr>
          <p:cNvSpPr txBox="1"/>
          <p:nvPr/>
        </p:nvSpPr>
        <p:spPr>
          <a:xfrm>
            <a:off x="8700640" y="425143"/>
            <a:ext cx="31241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solidFill>
                  <a:srgbClr val="44546A"/>
                </a:solidFill>
                <a:latin typeface="Calibri Light"/>
                <a:cs typeface="Calibri Light"/>
              </a:rPr>
              <a:t>Grazie per</a:t>
            </a:r>
            <a:br>
              <a:rPr lang="en-US" sz="4800" b="1">
                <a:latin typeface="Calibri Light"/>
                <a:cs typeface="Calibri Light"/>
              </a:rPr>
            </a:br>
            <a:r>
              <a:rPr lang="en-US" sz="4800" b="1" err="1">
                <a:solidFill>
                  <a:srgbClr val="44546A"/>
                </a:solidFill>
                <a:latin typeface="Calibri Light"/>
                <a:cs typeface="Calibri Light"/>
              </a:rPr>
              <a:t>l'attenzione</a:t>
            </a:r>
            <a:endParaRPr lang="it-IT" sz="4800" err="1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61335EE-E9EE-FEBB-464A-40BF5D70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dirty="0" smtClean="0"/>
              <a:t>24</a:t>
            </a:fld>
            <a:endParaRPr lang="it-IT"/>
          </a:p>
        </p:txBody>
      </p:sp>
      <p:sp>
        <p:nvSpPr>
          <p:cNvPr id="7" name="Segnaposto piè di pagina 1">
            <a:extLst>
              <a:ext uri="{FF2B5EF4-FFF2-40B4-BE49-F238E27FC236}">
                <a16:creationId xmlns:a16="http://schemas.microsoft.com/office/drawing/2014/main" id="{72A2E82C-F14B-984A-674C-904F183D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3444" y="6654006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297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38CD67F2-E23B-35E6-F2D7-1BCAA3BE9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729685"/>
            <a:ext cx="5628018" cy="316576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94E9F2-E455-34C1-3760-8E4348AA3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309" y="2134583"/>
            <a:ext cx="5590612" cy="35119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 panose="020F0502020204030204"/>
              </a:rPr>
              <a:t>Il </a:t>
            </a:r>
            <a:r>
              <a:rPr lang="it-IT" sz="24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 panose="020F0502020204030204"/>
              </a:rPr>
              <a:t>rilevamento di anomalie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 panose="020F0502020204030204"/>
              </a:rPr>
              <a:t> al centro dell'attenzione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Calibri"/>
              <a:cs typeface="Calibri" panose="020F0502020204030204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 panose="020F0502020204030204"/>
              </a:rPr>
              <a:t>La sua adozione richiede una </a:t>
            </a:r>
            <a:r>
              <a:rPr lang="it-IT" sz="24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 panose="020F0502020204030204"/>
              </a:rPr>
              <a:t>quantità sostanziale di test</a:t>
            </a:r>
            <a:endParaRPr lang="it-IT" sz="2400" i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 panose="020F0502020204030204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 panose="020F0502020204030204"/>
              </a:rPr>
              <a:t>Disponibilità del dataset estremamente </a:t>
            </a:r>
            <a:r>
              <a:rPr lang="it-IT" sz="24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 panose="020F0502020204030204"/>
              </a:rPr>
              <a:t>rara 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</a:pP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 panose="020F0502020204030204"/>
              </a:rPr>
              <a:t>Soluzione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 panose="020F0502020204030204"/>
              </a:rPr>
              <a:t>: sviluppo di un approccio sistematico per </a:t>
            </a:r>
            <a:r>
              <a:rPr lang="it-IT" sz="24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 panose="020F0502020204030204"/>
              </a:rPr>
              <a:t>generare set di dati per il rilevamento delle intrusioni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lemento grafico 4" descr="Ricerca con riempimento a tinta unita">
            <a:extLst>
              <a:ext uri="{FF2B5EF4-FFF2-40B4-BE49-F238E27FC236}">
                <a16:creationId xmlns:a16="http://schemas.microsoft.com/office/drawing/2014/main" id="{28CCAA6E-5156-977D-BF05-BB43D7554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9135" y="5751705"/>
            <a:ext cx="914400" cy="914400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49C6FAB7-36CD-C7DF-0E2F-4D339C3FA8EA}"/>
              </a:ext>
            </a:extLst>
          </p:cNvPr>
          <p:cNvSpPr txBox="1">
            <a:spLocks/>
          </p:cNvSpPr>
          <p:nvPr/>
        </p:nvSpPr>
        <p:spPr>
          <a:xfrm>
            <a:off x="6598004" y="763483"/>
            <a:ext cx="5704399" cy="8241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>
                <a:solidFill>
                  <a:schemeClr val="tx2"/>
                </a:solidFill>
              </a:rPr>
              <a:t>Da </a:t>
            </a:r>
            <a:r>
              <a:rPr lang="en-US" sz="6000" b="1" err="1">
                <a:solidFill>
                  <a:schemeClr val="tx2"/>
                </a:solidFill>
              </a:rPr>
              <a:t>cosa</a:t>
            </a:r>
            <a:r>
              <a:rPr lang="en-US" sz="6000" b="1">
                <a:solidFill>
                  <a:schemeClr val="tx2"/>
                </a:solidFill>
              </a:rPr>
              <a:t> </a:t>
            </a:r>
            <a:r>
              <a:rPr lang="en-US" sz="6000" b="1" err="1">
                <a:solidFill>
                  <a:schemeClr val="tx2"/>
                </a:solidFill>
              </a:rPr>
              <a:t>siamo</a:t>
            </a:r>
            <a:r>
              <a:rPr lang="en-US" sz="6000" b="1">
                <a:solidFill>
                  <a:schemeClr val="tx2"/>
                </a:solidFill>
              </a:rPr>
              <a:t> </a:t>
            </a:r>
            <a:r>
              <a:rPr lang="en-US" sz="6000" b="1" err="1">
                <a:solidFill>
                  <a:schemeClr val="tx2"/>
                </a:solidFill>
              </a:rPr>
              <a:t>partiti</a:t>
            </a:r>
            <a:endParaRPr lang="en-US" sz="6000" b="1" err="1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D39BCA-D457-F405-B9ED-FEF2A9F9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3</a:t>
            </a:fld>
            <a:endParaRPr lang="it-IT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657090D-CB7A-844D-4672-356ADD61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7194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4012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8F11D0-9CCF-3368-806A-0D383BEB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501" y="413008"/>
            <a:ext cx="3363724" cy="8500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b="1">
                <a:solidFill>
                  <a:schemeClr val="tx2"/>
                </a:solidFill>
                <a:cs typeface="Calibri Light"/>
              </a:rPr>
              <a:t>Il Dataset</a:t>
            </a:r>
            <a:endParaRPr lang="en-US" sz="5400" b="1" kern="1200">
              <a:solidFill>
                <a:schemeClr val="tx2"/>
              </a:solidFill>
              <a:latin typeface="+mj-lt"/>
              <a:cs typeface="Calibri Light"/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BFD5BE3-1ED3-2F97-44B7-15323BA4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8DFB1D03-9E5A-EFEC-D993-A0CB459D2D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65629" y="1504663"/>
          <a:ext cx="5590612" cy="517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8" name="Segnaposto numero diapositiva 137">
            <a:extLst>
              <a:ext uri="{FF2B5EF4-FFF2-40B4-BE49-F238E27FC236}">
                <a16:creationId xmlns:a16="http://schemas.microsoft.com/office/drawing/2014/main" id="{1DE5D2A5-548C-589A-E687-084FA53A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4</a:t>
            </a:fld>
            <a:endParaRPr lang="it-IT"/>
          </a:p>
        </p:txBody>
      </p:sp>
      <p:sp>
        <p:nvSpPr>
          <p:cNvPr id="154" name="Segnaposto piè di pagina 1">
            <a:extLst>
              <a:ext uri="{FF2B5EF4-FFF2-40B4-BE49-F238E27FC236}">
                <a16:creationId xmlns:a16="http://schemas.microsoft.com/office/drawing/2014/main" id="{AA7ECE7E-D8FF-ABDC-FD2A-59A676CE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5413" y="6725443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5644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aborazione alternativa 7">
            <a:extLst>
              <a:ext uri="{FF2B5EF4-FFF2-40B4-BE49-F238E27FC236}">
                <a16:creationId xmlns:a16="http://schemas.microsoft.com/office/drawing/2014/main" id="{DF47685D-F4A9-0EB9-0F99-EE8553377BFD}"/>
              </a:ext>
            </a:extLst>
          </p:cNvPr>
          <p:cNvSpPr/>
          <p:nvPr/>
        </p:nvSpPr>
        <p:spPr>
          <a:xfrm>
            <a:off x="298882" y="2295630"/>
            <a:ext cx="2678904" cy="130968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PreProcessing</a:t>
            </a:r>
            <a:r>
              <a:rPr lang="it-IT" sz="3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 dei dati</a:t>
            </a:r>
          </a:p>
        </p:txBody>
      </p:sp>
      <p:sp>
        <p:nvSpPr>
          <p:cNvPr id="3" name="Elaborazione alternativa 2">
            <a:extLst>
              <a:ext uri="{FF2B5EF4-FFF2-40B4-BE49-F238E27FC236}">
                <a16:creationId xmlns:a16="http://schemas.microsoft.com/office/drawing/2014/main" id="{F6AB0312-3C57-DA2B-8363-A13903837F73}"/>
              </a:ext>
            </a:extLst>
          </p:cNvPr>
          <p:cNvSpPr/>
          <p:nvPr/>
        </p:nvSpPr>
        <p:spPr>
          <a:xfrm>
            <a:off x="3259334" y="3600415"/>
            <a:ext cx="2678904" cy="130968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Features</a:t>
            </a:r>
            <a:br>
              <a:rPr lang="it-IT" sz="3200" b="1">
                <a:solidFill>
                  <a:schemeClr val="accent1">
                    <a:lumMod val="75000"/>
                  </a:schemeClr>
                </a:solidFill>
                <a:cs typeface="Calibri"/>
              </a:rPr>
            </a:br>
            <a:r>
              <a:rPr lang="it-IT" sz="3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 </a:t>
            </a:r>
            <a:r>
              <a:rPr lang="it-IT" sz="32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Selection</a:t>
            </a:r>
            <a:endParaRPr lang="it-IT" err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laborazione alternativa 3">
            <a:extLst>
              <a:ext uri="{FF2B5EF4-FFF2-40B4-BE49-F238E27FC236}">
                <a16:creationId xmlns:a16="http://schemas.microsoft.com/office/drawing/2014/main" id="{E9634044-BCFF-4FC3-57F3-4147DC3C0C88}"/>
              </a:ext>
            </a:extLst>
          </p:cNvPr>
          <p:cNvSpPr/>
          <p:nvPr/>
        </p:nvSpPr>
        <p:spPr>
          <a:xfrm>
            <a:off x="6253406" y="2290728"/>
            <a:ext cx="2678904" cy="130968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Clustering</a:t>
            </a:r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Elaborazione alternativa 5">
            <a:extLst>
              <a:ext uri="{FF2B5EF4-FFF2-40B4-BE49-F238E27FC236}">
                <a16:creationId xmlns:a16="http://schemas.microsoft.com/office/drawing/2014/main" id="{0BFFB731-20D0-5152-F331-5898500A23CF}"/>
              </a:ext>
            </a:extLst>
          </p:cNvPr>
          <p:cNvSpPr/>
          <p:nvPr/>
        </p:nvSpPr>
        <p:spPr>
          <a:xfrm>
            <a:off x="9213860" y="3601725"/>
            <a:ext cx="2678904" cy="130968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Risultati</a:t>
            </a:r>
          </a:p>
        </p:txBody>
      </p:sp>
      <p:sp>
        <p:nvSpPr>
          <p:cNvPr id="28" name="Freccia curva 27">
            <a:extLst>
              <a:ext uri="{FF2B5EF4-FFF2-40B4-BE49-F238E27FC236}">
                <a16:creationId xmlns:a16="http://schemas.microsoft.com/office/drawing/2014/main" id="{5725E550-45E5-DC6A-AF6D-977325E09283}"/>
              </a:ext>
            </a:extLst>
          </p:cNvPr>
          <p:cNvSpPr/>
          <p:nvPr/>
        </p:nvSpPr>
        <p:spPr>
          <a:xfrm>
            <a:off x="4509154" y="2354621"/>
            <a:ext cx="1366886" cy="1084082"/>
          </a:xfrm>
          <a:prstGeom prst="ben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3" name="Freccia curva 32">
            <a:extLst>
              <a:ext uri="{FF2B5EF4-FFF2-40B4-BE49-F238E27FC236}">
                <a16:creationId xmlns:a16="http://schemas.microsoft.com/office/drawing/2014/main" id="{BAEA02FA-9589-7720-7B7A-A6862882F6BB}"/>
              </a:ext>
            </a:extLst>
          </p:cNvPr>
          <p:cNvSpPr/>
          <p:nvPr/>
        </p:nvSpPr>
        <p:spPr>
          <a:xfrm rot="10800000" flipH="1">
            <a:off x="7484310" y="3728752"/>
            <a:ext cx="1264762" cy="1213037"/>
          </a:xfrm>
          <a:prstGeom prst="ben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4" name="Freccia curva 33">
            <a:extLst>
              <a:ext uri="{FF2B5EF4-FFF2-40B4-BE49-F238E27FC236}">
                <a16:creationId xmlns:a16="http://schemas.microsoft.com/office/drawing/2014/main" id="{D70F291A-6B4E-79F2-04F8-726290D473DE}"/>
              </a:ext>
            </a:extLst>
          </p:cNvPr>
          <p:cNvSpPr/>
          <p:nvPr/>
        </p:nvSpPr>
        <p:spPr>
          <a:xfrm rot="10800000" flipH="1">
            <a:off x="1511574" y="3728752"/>
            <a:ext cx="1264762" cy="1213037"/>
          </a:xfrm>
          <a:prstGeom prst="ben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7" name="Titolo 1">
            <a:extLst>
              <a:ext uri="{FF2B5EF4-FFF2-40B4-BE49-F238E27FC236}">
                <a16:creationId xmlns:a16="http://schemas.microsoft.com/office/drawing/2014/main" id="{E66F993D-8A4B-1FA4-972F-57F5DE267996}"/>
              </a:ext>
            </a:extLst>
          </p:cNvPr>
          <p:cNvSpPr txBox="1">
            <a:spLocks/>
          </p:cNvSpPr>
          <p:nvPr/>
        </p:nvSpPr>
        <p:spPr>
          <a:xfrm>
            <a:off x="528280" y="513861"/>
            <a:ext cx="11025260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err="1">
                <a:solidFill>
                  <a:schemeClr val="tx2"/>
                </a:solidFill>
              </a:rPr>
              <a:t>Sviluppo</a:t>
            </a:r>
            <a:r>
              <a:rPr lang="en-US" sz="6000" b="1">
                <a:solidFill>
                  <a:schemeClr val="tx2"/>
                </a:solidFill>
              </a:rPr>
              <a:t> del </a:t>
            </a:r>
            <a:r>
              <a:rPr lang="en-US" sz="6000" b="1" err="1">
                <a:solidFill>
                  <a:schemeClr val="tx2"/>
                </a:solidFill>
              </a:rPr>
              <a:t>progetto</a:t>
            </a:r>
            <a:endParaRPr lang="it-IT" sz="6000">
              <a:solidFill>
                <a:schemeClr val="tx2"/>
              </a:solidFill>
              <a:cs typeface="Calibri Light"/>
            </a:endParaRPr>
          </a:p>
        </p:txBody>
      </p:sp>
      <p:pic>
        <p:nvPicPr>
          <p:cNvPr id="5" name="Elemento grafico 6" descr="Domande contorno">
            <a:extLst>
              <a:ext uri="{FF2B5EF4-FFF2-40B4-BE49-F238E27FC236}">
                <a16:creationId xmlns:a16="http://schemas.microsoft.com/office/drawing/2014/main" id="{8C3457C5-DF40-2632-E003-1A79BB3A0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5826760"/>
            <a:ext cx="914400" cy="914400"/>
          </a:xfrm>
          <a:prstGeom prst="rect">
            <a:avLst/>
          </a:prstGeom>
        </p:spPr>
      </p:pic>
      <p:pic>
        <p:nvPicPr>
          <p:cNvPr id="7" name="Elemento grafico 8" descr="Riunione contorno">
            <a:extLst>
              <a:ext uri="{FF2B5EF4-FFF2-40B4-BE49-F238E27FC236}">
                <a16:creationId xmlns:a16="http://schemas.microsoft.com/office/drawing/2014/main" id="{9C4EA82B-45C5-C52C-F54B-266447AA3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355" y="5827395"/>
            <a:ext cx="914400" cy="914400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C15048-D930-E3B8-9985-B5C1DF2B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5</a:t>
            </a:fld>
            <a:endParaRPr lang="it-IT"/>
          </a:p>
        </p:txBody>
      </p:sp>
      <p:sp>
        <p:nvSpPr>
          <p:cNvPr id="11" name="Segnaposto piè di pagina 1">
            <a:extLst>
              <a:ext uri="{FF2B5EF4-FFF2-40B4-BE49-F238E27FC236}">
                <a16:creationId xmlns:a16="http://schemas.microsoft.com/office/drawing/2014/main" id="{B94DCBEF-C2E9-FAD8-8C7C-317D9DD9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0225" y="6618287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37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6" grpId="0" animBg="1"/>
      <p:bldP spid="28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23FF194-59B4-9DCD-D409-7F4190C11958}"/>
              </a:ext>
            </a:extLst>
          </p:cNvPr>
          <p:cNvSpPr txBox="1"/>
          <p:nvPr/>
        </p:nvSpPr>
        <p:spPr>
          <a:xfrm>
            <a:off x="243840" y="3106579"/>
            <a:ext cx="5069935" cy="332066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Rimozione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8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valori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NaN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 e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infinito</a:t>
            </a:r>
            <a:endParaRPr lang="en-US" sz="2800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Rimozione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 </a:t>
            </a:r>
            <a:r>
              <a:rPr lang="en-US" sz="28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intestazioni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duplicate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Rimozione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 feature con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valore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univoco</a:t>
            </a:r>
            <a:endParaRPr lang="en-US" sz="2800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Operazioni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 di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scaling </a:t>
            </a:r>
            <a:r>
              <a:rPr lang="en-US" sz="28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dei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8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dati</a:t>
            </a:r>
            <a:endParaRPr lang="en-US" sz="220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D5FFFFA-4AC3-68AD-ACCF-EF1DCD822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5" r="20611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9DD3CC-CB5F-5846-4CB5-5B416E2B4BAF}"/>
              </a:ext>
            </a:extLst>
          </p:cNvPr>
          <p:cNvSpPr txBox="1"/>
          <p:nvPr/>
        </p:nvSpPr>
        <p:spPr>
          <a:xfrm>
            <a:off x="497840" y="396240"/>
            <a:ext cx="404368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err="1">
                <a:solidFill>
                  <a:srgbClr val="44546A"/>
                </a:solidFill>
                <a:latin typeface="Calibri Light"/>
              </a:rPr>
              <a:t>PreProcessing</a:t>
            </a:r>
            <a:r>
              <a:rPr lang="en-US" sz="5400" b="1">
                <a:solidFill>
                  <a:srgbClr val="44546A"/>
                </a:solidFill>
                <a:latin typeface="Calibri Light"/>
              </a:rPr>
              <a:t> </a:t>
            </a:r>
            <a:r>
              <a:rPr lang="en-US" sz="5400" b="1" err="1">
                <a:solidFill>
                  <a:srgbClr val="44546A"/>
                </a:solidFill>
                <a:latin typeface="Calibri Light"/>
              </a:rPr>
              <a:t>dei</a:t>
            </a:r>
            <a:r>
              <a:rPr lang="en-US" sz="5400" b="1">
                <a:solidFill>
                  <a:srgbClr val="44546A"/>
                </a:solidFill>
                <a:latin typeface="Calibri Light"/>
              </a:rPr>
              <a:t> </a:t>
            </a:r>
            <a:r>
              <a:rPr lang="en-US" sz="5400" b="1" err="1">
                <a:solidFill>
                  <a:srgbClr val="44546A"/>
                </a:solidFill>
                <a:latin typeface="Calibri Light"/>
              </a:rPr>
              <a:t>dati</a:t>
            </a:r>
            <a:endParaRPr lang="it-IT" err="1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C8E9D2-F52B-6A31-40F3-1CD34F0B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6</a:t>
            </a:fld>
            <a:endParaRPr lang="it-IT"/>
          </a:p>
        </p:txBody>
      </p:sp>
      <p:sp>
        <p:nvSpPr>
          <p:cNvPr id="8" name="Segnaposto piè di pagina 1">
            <a:extLst>
              <a:ext uri="{FF2B5EF4-FFF2-40B4-BE49-F238E27FC236}">
                <a16:creationId xmlns:a16="http://schemas.microsoft.com/office/drawing/2014/main" id="{EF3181C9-65FD-4DC7-8D71-18CF7F98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9756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122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17EE25-27CB-BA8C-A958-35B4E220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541145"/>
            <a:ext cx="6284583" cy="46358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Analisi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delle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cs typeface="Calibri"/>
              </a:rPr>
              <a:t> features</a:t>
            </a:r>
            <a:endParaRPr lang="it-IT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Applicazione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algoritmi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cs typeface="Calibri"/>
              </a:rPr>
              <a:t> di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feature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selection</a:t>
            </a:r>
            <a:endParaRPr lang="en-US" sz="3200" b="1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ANOVA</a:t>
            </a:r>
            <a:endParaRPr lang="en-US" sz="2800" b="1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Random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Forest</a:t>
            </a:r>
            <a:endParaRPr lang="en-US" sz="2800" b="1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Support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Vector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Machine</a:t>
            </a:r>
            <a:endParaRPr lang="en-US" sz="280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Recursive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Feature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Eliminator</a:t>
            </a:r>
            <a:endParaRPr lang="en-US" sz="280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3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Confronto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tra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cs typeface="Calibri"/>
              </a:rPr>
              <a:t> features </a:t>
            </a:r>
            <a:r>
              <a:rPr lang="en-US" sz="32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più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32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rilevanti</a:t>
            </a:r>
            <a:endParaRPr lang="en-US" sz="3200" b="1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lemento grafico 4">
            <a:extLst>
              <a:ext uri="{FF2B5EF4-FFF2-40B4-BE49-F238E27FC236}">
                <a16:creationId xmlns:a16="http://schemas.microsoft.com/office/drawing/2014/main" id="{D7C50609-44DD-43E4-DF49-0BEAE28D5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CE130133-5070-F6B8-6645-68F67B558489}"/>
              </a:ext>
            </a:extLst>
          </p:cNvPr>
          <p:cNvSpPr txBox="1">
            <a:spLocks/>
          </p:cNvSpPr>
          <p:nvPr/>
        </p:nvSpPr>
        <p:spPr>
          <a:xfrm>
            <a:off x="338294" y="297585"/>
            <a:ext cx="6076444" cy="1034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b="1">
                <a:solidFill>
                  <a:schemeClr val="tx2"/>
                </a:solidFill>
              </a:rPr>
              <a:t>Features Selection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F0AE0C3-FABE-8041-CCE0-3E272594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7</a:t>
            </a:fld>
            <a:endParaRPr lang="it-IT"/>
          </a:p>
        </p:txBody>
      </p:sp>
      <p:sp>
        <p:nvSpPr>
          <p:cNvPr id="7" name="Segnaposto piè di pagina 1">
            <a:extLst>
              <a:ext uri="{FF2B5EF4-FFF2-40B4-BE49-F238E27FC236}">
                <a16:creationId xmlns:a16="http://schemas.microsoft.com/office/drawing/2014/main" id="{47473AC9-B2D6-75AA-D7EF-CA953C71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1225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495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Freeform: Shape 1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ECB0570-0079-B28F-275A-CD2C7F8C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57" y="1541572"/>
            <a:ext cx="5473690" cy="366783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1" name="Arc 1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ontent Placeholder 7">
            <a:extLst>
              <a:ext uri="{FF2B5EF4-FFF2-40B4-BE49-F238E27FC236}">
                <a16:creationId xmlns:a16="http://schemas.microsoft.com/office/drawing/2014/main" id="{C9454D7B-AC81-8D98-F03E-1D362E520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1" y="1984443"/>
            <a:ext cx="5877560" cy="41823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Operazioni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preliminari</a:t>
            </a:r>
            <a:endParaRPr lang="en-US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Scelta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algoritmi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cs typeface="Calibri"/>
              </a:rPr>
              <a:t> di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cs typeface="Calibri"/>
              </a:rPr>
              <a:t>clustering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K-Means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DBSCAN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Gerarchico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agglomerativo</a:t>
            </a:r>
            <a:endParaRPr lang="en-US" sz="2800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Self-Organizing Map</a:t>
            </a:r>
          </a:p>
          <a:p>
            <a:r>
              <a:rPr lang="en-US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Valutazione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cs typeface="Calibri"/>
              </a:rPr>
              <a:t>pro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cs typeface="Calibri"/>
              </a:rPr>
              <a:t> e </a:t>
            </a:r>
            <a:r>
              <a:rPr lang="en-US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contro</a:t>
            </a:r>
            <a:endParaRPr lang="en-US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Individuazione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parametri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ottimali</a:t>
            </a:r>
            <a:endParaRPr lang="en-US" b="1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E3576A-AF1C-2256-F7CD-BE6D9D6A5880}"/>
              </a:ext>
            </a:extLst>
          </p:cNvPr>
          <p:cNvSpPr txBox="1"/>
          <p:nvPr/>
        </p:nvSpPr>
        <p:spPr>
          <a:xfrm>
            <a:off x="215812" y="437931"/>
            <a:ext cx="387306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44546A"/>
                </a:solidFill>
                <a:latin typeface="Calibri Light"/>
              </a:rPr>
              <a:t>Clustering</a:t>
            </a:r>
            <a:endParaRPr lang="it-IT" sz="6000">
              <a:solidFill>
                <a:srgbClr val="44546A"/>
              </a:solidFill>
              <a:latin typeface="Calibri Light"/>
              <a:cs typeface="Calibri Light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C80AC20-5BD6-F293-A965-DE208C91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8</a:t>
            </a:fld>
            <a:endParaRPr lang="it-IT"/>
          </a:p>
        </p:txBody>
      </p:sp>
      <p:sp>
        <p:nvSpPr>
          <p:cNvPr id="7" name="Segnaposto piè di pagina 1">
            <a:extLst>
              <a:ext uri="{FF2B5EF4-FFF2-40B4-BE49-F238E27FC236}">
                <a16:creationId xmlns:a16="http://schemas.microsoft.com/office/drawing/2014/main" id="{7A5B4242-9089-F769-59F3-F9E2DC88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26444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49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E90994-6C73-B66D-8826-3BCD7D5DF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8" r="3065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1365A2FF-3E03-3E8F-872A-B94585922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13109" cy="332066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chemeClr val="accent1">
                    <a:lumMod val="75000"/>
                  </a:schemeClr>
                </a:solidFill>
                <a:cs typeface="Calibri"/>
              </a:rPr>
              <a:t>Running </a:t>
            </a:r>
            <a:r>
              <a:rPr lang="en-US" sz="3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degli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32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algoritmi</a:t>
            </a:r>
            <a:endParaRPr lang="en-US" sz="32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3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Associazione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cs typeface="Calibri"/>
              </a:rPr>
              <a:t> del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cluster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alla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32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classe</a:t>
            </a:r>
            <a:endParaRPr lang="en-US" sz="32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3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Applicazione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della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PCA</a:t>
            </a:r>
          </a:p>
          <a:p>
            <a:pPr>
              <a:lnSpc>
                <a:spcPct val="100000"/>
              </a:lnSpc>
            </a:pPr>
            <a:r>
              <a:rPr lang="en-US" sz="3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Calcolo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delle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sz="3200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metriche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cs typeface="Calibri"/>
              </a:rPr>
              <a:t> </a:t>
            </a:r>
          </a:p>
          <a:p>
            <a:pPr lvl="1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Accuracy</a:t>
            </a:r>
          </a:p>
          <a:p>
            <a:pPr lvl="1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Precision</a:t>
            </a:r>
          </a:p>
          <a:p>
            <a:pPr lvl="1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Recall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E5B3D8-BD7F-F340-6E66-09BD0CB7E096}"/>
              </a:ext>
            </a:extLst>
          </p:cNvPr>
          <p:cNvSpPr txBox="1"/>
          <p:nvPr/>
        </p:nvSpPr>
        <p:spPr>
          <a:xfrm>
            <a:off x="642532" y="834171"/>
            <a:ext cx="387306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err="1">
                <a:solidFill>
                  <a:srgbClr val="44546A"/>
                </a:solidFill>
                <a:latin typeface="Calibri Light"/>
              </a:rPr>
              <a:t>Esecuzione</a:t>
            </a:r>
            <a:endParaRPr lang="it-IT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A5FF060-9432-5CAB-CD8F-19D07F2D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9</a:t>
            </a:fld>
            <a:endParaRPr lang="it-IT"/>
          </a:p>
        </p:txBody>
      </p:sp>
      <p:sp>
        <p:nvSpPr>
          <p:cNvPr id="6" name="Segnaposto piè di pagina 1">
            <a:extLst>
              <a:ext uri="{FF2B5EF4-FFF2-40B4-BE49-F238E27FC236}">
                <a16:creationId xmlns:a16="http://schemas.microsoft.com/office/drawing/2014/main" id="{9CB7CF46-D0AD-2AEC-4798-675E15FC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9756" y="6665912"/>
            <a:ext cx="8472487" cy="55563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Analisi dataset CSE-CIC-IDS 2018 mediante tecniche di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 learning - Progetto per il corso di Advanced Cybersecurity for IT</a:t>
            </a:r>
            <a:endParaRPr lang="it-IT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6169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8E0F879D26E04BA2E07B3758BA7E71" ma:contentTypeVersion="13" ma:contentTypeDescription="Creare un nuovo documento." ma:contentTypeScope="" ma:versionID="41b637b758914e2493b2ec1529b68430">
  <xsd:schema xmlns:xsd="http://www.w3.org/2001/XMLSchema" xmlns:xs="http://www.w3.org/2001/XMLSchema" xmlns:p="http://schemas.microsoft.com/office/2006/metadata/properties" xmlns:ns2="950c37ce-e7fd-4ddd-be88-e538e25c04fd" xmlns:ns3="395ed2d3-f28a-4d0b-9338-0487ba558a03" targetNamespace="http://schemas.microsoft.com/office/2006/metadata/properties" ma:root="true" ma:fieldsID="6f2aa7d81ba1ab11669a54f2df89c94d" ns2:_="" ns3:_="">
    <xsd:import namespace="950c37ce-e7fd-4ddd-be88-e538e25c04fd"/>
    <xsd:import namespace="395ed2d3-f28a-4d0b-9338-0487ba558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c37ce-e7fd-4ddd-be88-e538e25c04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e03ef3db-1873-48f1-8e04-87b5542c2e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ed2d3-f28a-4d0b-9338-0487ba558a0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20ebf1-e474-4bfb-a1a5-039a5feb7930}" ma:internalName="TaxCatchAll" ma:showField="CatchAllData" ma:web="395ed2d3-f28a-4d0b-9338-0487ba558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95ed2d3-f28a-4d0b-9338-0487ba558a03" xsi:nil="true"/>
    <lcf76f155ced4ddcb4097134ff3c332f xmlns="950c37ce-e7fd-4ddd-be88-e538e25c04f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BD0D3AE-E297-413C-B751-F7CCF4441C79}"/>
</file>

<file path=customXml/itemProps2.xml><?xml version="1.0" encoding="utf-8"?>
<ds:datastoreItem xmlns:ds="http://schemas.openxmlformats.org/officeDocument/2006/customXml" ds:itemID="{132FACE1-5865-45BA-98E0-81102DD6491D}"/>
</file>

<file path=customXml/itemProps3.xml><?xml version="1.0" encoding="utf-8"?>
<ds:datastoreItem xmlns:ds="http://schemas.openxmlformats.org/officeDocument/2006/customXml" ds:itemID="{57E6DC26-1327-4753-B2FC-91881FA2DAAC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Tema di Office</vt:lpstr>
      <vt:lpstr>Analisi dataset  CSE-CIC-IDS 2018 mediante tecniche di unsupervised learning</vt:lpstr>
      <vt:lpstr>Presentazione standard di PowerPoint</vt:lpstr>
      <vt:lpstr>Presentazione standard di PowerPoint</vt:lpstr>
      <vt:lpstr>Il Dataset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16</cp:revision>
  <dcterms:created xsi:type="dcterms:W3CDTF">2023-06-11T07:10:32Z</dcterms:created>
  <dcterms:modified xsi:type="dcterms:W3CDTF">2023-06-18T18:12:41Z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0x0101004B8E0F879D26E04BA2E07B3758BA7E71</vt:lpwstr>
  </property>
</Properties>
</file>