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59" r:id="rId4"/>
    <p:sldId id="261" r:id="rId5"/>
    <p:sldId id="257" r:id="rId6"/>
    <p:sldId id="262" r:id="rId7"/>
    <p:sldId id="265" r:id="rId8"/>
    <p:sldId id="263" r:id="rId9"/>
    <p:sldId id="266" r:id="rId10"/>
    <p:sldId id="267" r:id="rId11"/>
    <p:sldId id="272" r:id="rId12"/>
    <p:sldId id="277" r:id="rId13"/>
    <p:sldId id="278" r:id="rId14"/>
    <p:sldId id="268" r:id="rId15"/>
    <p:sldId id="273" r:id="rId16"/>
    <p:sldId id="269" r:id="rId17"/>
    <p:sldId id="274" r:id="rId18"/>
    <p:sldId id="270" r:id="rId19"/>
    <p:sldId id="275" r:id="rId20"/>
    <p:sldId id="271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01"/>
  </p:normalViewPr>
  <p:slideViewPr>
    <p:cSldViewPr snapToGrid="0">
      <p:cViewPr>
        <p:scale>
          <a:sx n="95" d="100"/>
          <a:sy n="95" d="100"/>
        </p:scale>
        <p:origin x="4392" y="2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0DBF0-A367-874A-A6E8-D42898C4CC1A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E1FB6-FB64-2C48-A908-5C1C753067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9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1FB6-FB64-2C48-A908-5C1C753067D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26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E1FB6-FB64-2C48-A908-5C1C753067D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68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66B83-A309-1016-B1E3-622D81C4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299857-BD4C-DDFA-C371-7A5FEE28A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879A6C-A25A-017C-E304-3FADFE3C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8B809-65F6-6A49-89E3-A6E0220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7C042-E26D-3244-21E2-8FC8FE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394A4-FEF7-DD3E-4E59-E158B74B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0F8B3B-E532-1CF9-C771-D41D0A8A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6895C6-B972-3666-DD08-53DE31B5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09B003-D526-5D09-4AF5-CFAEB629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14CE5-9DB7-62BF-5CEF-57A54CA3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5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B503CF-7B3E-B86B-B3D6-C9CD425C9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FCE50B-5797-F8CA-E024-0609DE01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9F332-A3B5-79FD-75D0-29E988E8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64DDA6-0C88-1D12-771E-71FC70F5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10A495-65A7-3C38-E881-9E64F3D9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7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005C08-A8CF-A1FB-3F5A-3C8E91A9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963D0-DF5C-9A13-F15B-F27299C9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D5D7E1-4560-B8C6-22B1-C7D5D168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4EDBB-0A04-43DA-FC28-7A6C5C25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3E465F-EAD8-2D8F-261B-EB664A18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4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4DBCF-9BC6-CC82-C1EF-7785C83F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6CEBD3-4E1B-DA75-F38E-E74ADD9C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6F46F0-B388-F860-C426-2FE301AA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D6B142-62C2-00DF-0FE2-D543D842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8795E-42C1-C119-A3A3-8987F1D9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31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A03C5-1017-C7AD-8AAF-B1A40334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4F420-B979-3E2F-3CE4-34CF4E81F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64395E-7A53-F51A-7EFB-B76C251D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972E90-41D1-DFD0-8863-109868BF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53AD4B-D501-4E16-B2C2-D901D190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020667-80A5-A494-94CA-5CF55815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5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3C5D6-E9B6-6F40-509F-3B5E1227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04D476-9959-7042-2521-8C5EFB1FD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59137A-3851-7357-19B2-A68AB14F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0965C7-0173-2117-4086-36EB8FFEA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A71B55-86DD-090B-908D-962AB64A9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28594E-53CB-C863-3981-5DBFCC1A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23F956-7447-AADD-159B-4585CD9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0098B0-2636-03DA-D4F4-C0D32D53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4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176745-5BC9-47F7-8592-653BA461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02555F-6007-0978-4C8A-1127E0B6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A502B9-84EB-933D-B4D3-00FDD0B9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7089660-6D55-056E-8705-1738D1D2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972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5B0B12-C82C-5ABB-AA3F-84DF0DC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F2A1D6-2F96-A43C-CCFE-5562C03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DEADA3-96CF-209D-D41A-60B8174C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4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EE11F5-338B-FA1D-ADE4-28BBF113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3CF6C-3E3E-8B46-6670-170F6E06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EDE12-ED82-5283-6269-7376C4E10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9F2F25-589B-CD6C-01D5-5D8048E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219907-8AD1-FD4A-2C36-B7F48D50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F99D24-F0FA-DCC2-8D25-BBACAD8A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38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5A863-E26D-9668-4BA9-61D9538D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00ECFC-BD27-2BF4-2CDD-F2A8BA6B9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A38B29-6FC7-F33C-709B-3C35FE9B4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4D79AC-BB20-D5D7-5E01-01A27E93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46F573-2BFD-5DBB-50CB-195DED51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C111FB-0ED9-D5AD-EA73-9CEFE501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32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E7E9CD-CC40-9D08-8587-2101DC77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DE3D47-8778-831C-E2C1-8D10CBAA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5F0CD-62C2-C5A5-47B5-6417A3B69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37FD-33DF-574E-AEC3-FD89C57D58A0}" type="datetimeFigureOut">
              <a:rPr lang="it-IT" smtClean="0"/>
              <a:t>14/01/24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9F0EEE-6A03-4057-D0B4-B405C6190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DF34DA-5873-C4FC-154C-1793B0EBC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D0CC-5448-C046-87B6-7D5C08B73C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17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785EC84-CFF8-178D-3AEB-2D766FA2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64966" cy="68580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9347FC8-E5A0-5B31-FB42-B7F9E56155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993FEEF1-3FEB-40B4-47D5-51C309DA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143"/>
            <a:ext cx="9144000" cy="1001713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IT’S NOT GARAGE BAND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F819373-5435-5008-56A7-38252D5B8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27" r="34961"/>
          <a:stretch/>
        </p:blipFill>
        <p:spPr>
          <a:xfrm>
            <a:off x="4952999" y="9823619"/>
            <a:ext cx="2286000" cy="44399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4B960F-784F-B495-8A48-6A56500C6EFB}"/>
              </a:ext>
            </a:extLst>
          </p:cNvPr>
          <p:cNvSpPr txBox="1"/>
          <p:nvPr/>
        </p:nvSpPr>
        <p:spPr>
          <a:xfrm>
            <a:off x="5020224" y="9368848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Apple Braille" pitchFamily="2" charset="0"/>
              </a:rPr>
              <a:t>ISPIRAZIONI</a:t>
            </a:r>
          </a:p>
        </p:txBody>
      </p:sp>
      <p:sp>
        <p:nvSpPr>
          <p:cNvPr id="17" name="Nuvola 16">
            <a:extLst>
              <a:ext uri="{FF2B5EF4-FFF2-40B4-BE49-F238E27FC236}">
                <a16:creationId xmlns:a16="http://schemas.microsoft.com/office/drawing/2014/main" id="{98474CB7-D4EB-0857-390C-EC90A86F25FA}"/>
              </a:ext>
            </a:extLst>
          </p:cNvPr>
          <p:cNvSpPr/>
          <p:nvPr/>
        </p:nvSpPr>
        <p:spPr>
          <a:xfrm>
            <a:off x="-4186035" y="6978315"/>
            <a:ext cx="11357810" cy="10130590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Nuvola 17">
            <a:extLst>
              <a:ext uri="{FF2B5EF4-FFF2-40B4-BE49-F238E27FC236}">
                <a16:creationId xmlns:a16="http://schemas.microsoft.com/office/drawing/2014/main" id="{219FC3E0-F818-7A8E-9B93-A254611953A1}"/>
              </a:ext>
            </a:extLst>
          </p:cNvPr>
          <p:cNvSpPr/>
          <p:nvPr/>
        </p:nvSpPr>
        <p:spPr>
          <a:xfrm>
            <a:off x="3377341" y="6978315"/>
            <a:ext cx="11357810" cy="10130590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71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5EFE592-F8AE-1E68-6FF6-6C1BEFEF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77EFF86-302A-DCEA-95E1-7F7840BD5013}"/>
              </a:ext>
            </a:extLst>
          </p:cNvPr>
          <p:cNvSpPr/>
          <p:nvPr/>
        </p:nvSpPr>
        <p:spPr>
          <a:xfrm>
            <a:off x="-12528884" y="-1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0">
            <a:extLst>
              <a:ext uri="{FF2B5EF4-FFF2-40B4-BE49-F238E27FC236}">
                <a16:creationId xmlns:a16="http://schemas.microsoft.com/office/drawing/2014/main" id="{B463B740-6403-788F-8BED-54561CF192C1}"/>
              </a:ext>
            </a:extLst>
          </p:cNvPr>
          <p:cNvSpPr txBox="1">
            <a:spLocks/>
          </p:cNvSpPr>
          <p:nvPr/>
        </p:nvSpPr>
        <p:spPr>
          <a:xfrm>
            <a:off x="-10668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MIDI ITERFACE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3A5052-B1A8-873A-5F65-1DA57A52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1900" y="1"/>
            <a:ext cx="15155799" cy="6857999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59EB33D9-52B7-086B-8ED2-F1CE86D47DF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10">
            <a:extLst>
              <a:ext uri="{FF2B5EF4-FFF2-40B4-BE49-F238E27FC236}">
                <a16:creationId xmlns:a16="http://schemas.microsoft.com/office/drawing/2014/main" id="{F5F2AA2C-5B2B-972E-87A2-BA57B43A180E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ITERFACE</a:t>
            </a:r>
          </a:p>
        </p:txBody>
      </p:sp>
    </p:spTree>
    <p:extLst>
      <p:ext uri="{BB962C8B-B14F-4D97-AF65-F5344CB8AC3E}">
        <p14:creationId xmlns:p14="http://schemas.microsoft.com/office/powerpoint/2010/main" val="347001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5EFE592-F8AE-1E68-6FF6-6C1BEFEF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77EFF86-302A-DCEA-95E1-7F7840BD5013}"/>
              </a:ext>
            </a:extLst>
          </p:cNvPr>
          <p:cNvSpPr/>
          <p:nvPr/>
        </p:nvSpPr>
        <p:spPr>
          <a:xfrm>
            <a:off x="-12528884" y="-1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0">
            <a:extLst>
              <a:ext uri="{FF2B5EF4-FFF2-40B4-BE49-F238E27FC236}">
                <a16:creationId xmlns:a16="http://schemas.microsoft.com/office/drawing/2014/main" id="{B463B740-6403-788F-8BED-54561CF192C1}"/>
              </a:ext>
            </a:extLst>
          </p:cNvPr>
          <p:cNvSpPr txBox="1">
            <a:spLocks/>
          </p:cNvSpPr>
          <p:nvPr/>
        </p:nvSpPr>
        <p:spPr>
          <a:xfrm>
            <a:off x="-10668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MIDI ITERFACE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3A5052-B1A8-873A-5F65-1DA57A52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1900" y="1"/>
            <a:ext cx="15155799" cy="6857999"/>
          </a:xfrm>
          <a:prstGeom prst="rect">
            <a:avLst/>
          </a:prstGeom>
        </p:spPr>
      </p:pic>
      <p:sp>
        <p:nvSpPr>
          <p:cNvPr id="12" name="Anello 11">
            <a:extLst>
              <a:ext uri="{FF2B5EF4-FFF2-40B4-BE49-F238E27FC236}">
                <a16:creationId xmlns:a16="http://schemas.microsoft.com/office/drawing/2014/main" id="{4A18FD5D-7FD6-4B8D-E3F1-5C6EF2673FBC}"/>
              </a:ext>
            </a:extLst>
          </p:cNvPr>
          <p:cNvSpPr/>
          <p:nvPr/>
        </p:nvSpPr>
        <p:spPr>
          <a:xfrm>
            <a:off x="1077433" y="1020726"/>
            <a:ext cx="1467293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Anello 12">
            <a:extLst>
              <a:ext uri="{FF2B5EF4-FFF2-40B4-BE49-F238E27FC236}">
                <a16:creationId xmlns:a16="http://schemas.microsoft.com/office/drawing/2014/main" id="{CD344C15-3C7E-3F44-2966-3024339E4FAD}"/>
              </a:ext>
            </a:extLst>
          </p:cNvPr>
          <p:cNvSpPr/>
          <p:nvPr/>
        </p:nvSpPr>
        <p:spPr>
          <a:xfrm>
            <a:off x="2441945" y="1024271"/>
            <a:ext cx="2037906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Anello 13">
            <a:extLst>
              <a:ext uri="{FF2B5EF4-FFF2-40B4-BE49-F238E27FC236}">
                <a16:creationId xmlns:a16="http://schemas.microsoft.com/office/drawing/2014/main" id="{87FB67A2-6A31-1480-3CCD-6BCC038E248F}"/>
              </a:ext>
            </a:extLst>
          </p:cNvPr>
          <p:cNvSpPr/>
          <p:nvPr/>
        </p:nvSpPr>
        <p:spPr>
          <a:xfrm>
            <a:off x="4373526" y="1020726"/>
            <a:ext cx="857694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Anello 14">
            <a:extLst>
              <a:ext uri="{FF2B5EF4-FFF2-40B4-BE49-F238E27FC236}">
                <a16:creationId xmlns:a16="http://schemas.microsoft.com/office/drawing/2014/main" id="{74E3BE3F-8C90-627A-C238-80932228E162}"/>
              </a:ext>
            </a:extLst>
          </p:cNvPr>
          <p:cNvSpPr/>
          <p:nvPr/>
        </p:nvSpPr>
        <p:spPr>
          <a:xfrm>
            <a:off x="5213524" y="1024271"/>
            <a:ext cx="857694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Anello 15">
            <a:extLst>
              <a:ext uri="{FF2B5EF4-FFF2-40B4-BE49-F238E27FC236}">
                <a16:creationId xmlns:a16="http://schemas.microsoft.com/office/drawing/2014/main" id="{BC18F7C9-2D45-20EA-55F0-689FA18B512B}"/>
              </a:ext>
            </a:extLst>
          </p:cNvPr>
          <p:cNvSpPr/>
          <p:nvPr/>
        </p:nvSpPr>
        <p:spPr>
          <a:xfrm>
            <a:off x="9998149" y="1034903"/>
            <a:ext cx="857694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Anello 4">
            <a:extLst>
              <a:ext uri="{FF2B5EF4-FFF2-40B4-BE49-F238E27FC236}">
                <a16:creationId xmlns:a16="http://schemas.microsoft.com/office/drawing/2014/main" id="{FAF6C118-E548-E106-4F65-A1D3A69C233F}"/>
              </a:ext>
            </a:extLst>
          </p:cNvPr>
          <p:cNvSpPr/>
          <p:nvPr/>
        </p:nvSpPr>
        <p:spPr>
          <a:xfrm>
            <a:off x="5964893" y="1027816"/>
            <a:ext cx="1568726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Anello 5">
            <a:extLst>
              <a:ext uri="{FF2B5EF4-FFF2-40B4-BE49-F238E27FC236}">
                <a16:creationId xmlns:a16="http://schemas.microsoft.com/office/drawing/2014/main" id="{FC74F778-3753-332B-454E-8CAD04A4E93C}"/>
              </a:ext>
            </a:extLst>
          </p:cNvPr>
          <p:cNvSpPr/>
          <p:nvPr/>
        </p:nvSpPr>
        <p:spPr>
          <a:xfrm>
            <a:off x="7311655" y="967564"/>
            <a:ext cx="2757615" cy="680484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17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23A5052-B1A8-873A-5F65-1DA57A52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5155799" cy="6857999"/>
          </a:xfrm>
          <a:prstGeom prst="rect">
            <a:avLst/>
          </a:prstGeom>
        </p:spPr>
      </p:pic>
      <p:sp>
        <p:nvSpPr>
          <p:cNvPr id="16" name="Anello 15">
            <a:extLst>
              <a:ext uri="{FF2B5EF4-FFF2-40B4-BE49-F238E27FC236}">
                <a16:creationId xmlns:a16="http://schemas.microsoft.com/office/drawing/2014/main" id="{BC18F7C9-2D45-20EA-55F0-689FA18B512B}"/>
              </a:ext>
            </a:extLst>
          </p:cNvPr>
          <p:cNvSpPr/>
          <p:nvPr/>
        </p:nvSpPr>
        <p:spPr>
          <a:xfrm>
            <a:off x="3960420" y="1640020"/>
            <a:ext cx="857694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Anello 8">
            <a:extLst>
              <a:ext uri="{FF2B5EF4-FFF2-40B4-BE49-F238E27FC236}">
                <a16:creationId xmlns:a16="http://schemas.microsoft.com/office/drawing/2014/main" id="{8ED5F4A5-D56A-394B-494B-116BA27D6014}"/>
              </a:ext>
            </a:extLst>
          </p:cNvPr>
          <p:cNvSpPr/>
          <p:nvPr/>
        </p:nvSpPr>
        <p:spPr>
          <a:xfrm>
            <a:off x="334195" y="3540538"/>
            <a:ext cx="1736651" cy="559981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Anello 9">
            <a:extLst>
              <a:ext uri="{FF2B5EF4-FFF2-40B4-BE49-F238E27FC236}">
                <a16:creationId xmlns:a16="http://schemas.microsoft.com/office/drawing/2014/main" id="{D873BD34-083C-52D3-BE44-67B277EE39E1}"/>
              </a:ext>
            </a:extLst>
          </p:cNvPr>
          <p:cNvSpPr/>
          <p:nvPr/>
        </p:nvSpPr>
        <p:spPr>
          <a:xfrm>
            <a:off x="1922928" y="3592345"/>
            <a:ext cx="632013" cy="456365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Anello 16">
            <a:extLst>
              <a:ext uri="{FF2B5EF4-FFF2-40B4-BE49-F238E27FC236}">
                <a16:creationId xmlns:a16="http://schemas.microsoft.com/office/drawing/2014/main" id="{ED0C3392-CC78-B14F-8EAE-58195CB9183A}"/>
              </a:ext>
            </a:extLst>
          </p:cNvPr>
          <p:cNvSpPr/>
          <p:nvPr/>
        </p:nvSpPr>
        <p:spPr>
          <a:xfrm>
            <a:off x="2405041" y="3592344"/>
            <a:ext cx="632013" cy="456365"/>
          </a:xfrm>
          <a:prstGeom prst="donut">
            <a:avLst>
              <a:gd name="adj" fmla="val 6561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85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9" grpId="0" animBg="1"/>
      <p:bldP spid="9" grpId="1" animBg="1"/>
      <p:bldP spid="10" grpId="0" animBg="1"/>
      <p:bldP spid="10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23A5052-B1A8-873A-5F65-1DA57A52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1900" y="1"/>
            <a:ext cx="15155799" cy="68579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861886CA-1D0E-E176-D3CC-2E9AF31C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9" y="-1"/>
            <a:ext cx="15044970" cy="685799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FA3A24A0-0EE3-08BA-FC70-1723A9EB9C32}"/>
              </a:ext>
            </a:extLst>
          </p:cNvPr>
          <p:cNvSpPr/>
          <p:nvPr/>
        </p:nvSpPr>
        <p:spPr>
          <a:xfrm>
            <a:off x="15142484" y="-72192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0">
            <a:extLst>
              <a:ext uri="{FF2B5EF4-FFF2-40B4-BE49-F238E27FC236}">
                <a16:creationId xmlns:a16="http://schemas.microsoft.com/office/drawing/2014/main" id="{2CACC101-DF50-F600-5AAF-059353BE5DFE}"/>
              </a:ext>
            </a:extLst>
          </p:cNvPr>
          <p:cNvSpPr txBox="1">
            <a:spLocks/>
          </p:cNvSpPr>
          <p:nvPr/>
        </p:nvSpPr>
        <p:spPr>
          <a:xfrm>
            <a:off x="16666484" y="2968707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PIANO</a:t>
            </a:r>
          </a:p>
        </p:txBody>
      </p:sp>
    </p:spTree>
    <p:extLst>
      <p:ext uri="{BB962C8B-B14F-4D97-AF65-F5344CB8AC3E}">
        <p14:creationId xmlns:p14="http://schemas.microsoft.com/office/powerpoint/2010/main" val="233083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FFAEE47-CBC0-6624-DA45-30350E2B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82284" y="-2"/>
            <a:ext cx="15155799" cy="6857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E2160D3-9D30-1093-2C1B-C0818EF0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6485" y="0"/>
            <a:ext cx="15044970" cy="68579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C402CA-0F56-2FFF-5BB3-1E900947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8485" y="-2"/>
            <a:ext cx="14908693" cy="6857999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9AFADF08-C0E1-85C8-0B75-0DB5C28FA2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itolo 10">
            <a:extLst>
              <a:ext uri="{FF2B5EF4-FFF2-40B4-BE49-F238E27FC236}">
                <a16:creationId xmlns:a16="http://schemas.microsoft.com/office/drawing/2014/main" id="{AE8B4361-3D76-E5AC-6365-A7F7D237AB16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PIANO</a:t>
            </a:r>
          </a:p>
        </p:txBody>
      </p:sp>
    </p:spTree>
    <p:extLst>
      <p:ext uri="{BB962C8B-B14F-4D97-AF65-F5344CB8AC3E}">
        <p14:creationId xmlns:p14="http://schemas.microsoft.com/office/powerpoint/2010/main" val="281713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FFAEE47-CBC0-6624-DA45-30350E2B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82284" y="-2"/>
            <a:ext cx="15155799" cy="68579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E2160D3-9D30-1093-2C1B-C0818EF0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6485" y="0"/>
            <a:ext cx="15044970" cy="68579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39BB4B3A-55E2-EA07-1116-70F2449F1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8485" y="-6"/>
            <a:ext cx="14908693" cy="6857999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AA02EC0A-88C4-9692-327A-F081D2FCC3B9}"/>
              </a:ext>
            </a:extLst>
          </p:cNvPr>
          <p:cNvSpPr/>
          <p:nvPr/>
        </p:nvSpPr>
        <p:spPr>
          <a:xfrm>
            <a:off x="14976832" y="-3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A6C95D5E-9319-935F-7669-ABCCD9728648}"/>
              </a:ext>
            </a:extLst>
          </p:cNvPr>
          <p:cNvSpPr txBox="1">
            <a:spLocks/>
          </p:cNvSpPr>
          <p:nvPr/>
        </p:nvSpPr>
        <p:spPr>
          <a:xfrm>
            <a:off x="16500832" y="2928140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GUITAR</a:t>
            </a:r>
          </a:p>
        </p:txBody>
      </p:sp>
    </p:spTree>
    <p:extLst>
      <p:ext uri="{BB962C8B-B14F-4D97-AF65-F5344CB8AC3E}">
        <p14:creationId xmlns:p14="http://schemas.microsoft.com/office/powerpoint/2010/main" val="1967461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E2160D3-9D30-1093-2C1B-C0818EF0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82284" y="0"/>
            <a:ext cx="15044970" cy="68579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C402CA-0F56-2FFF-5BB3-1E900947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347" y="-3"/>
            <a:ext cx="14908693" cy="68579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D9451D-1654-3A5F-25DE-DC3B9040B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758" y="0"/>
            <a:ext cx="14828108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7820901-E79C-B28D-9B0A-420AFFAE27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0">
            <a:extLst>
              <a:ext uri="{FF2B5EF4-FFF2-40B4-BE49-F238E27FC236}">
                <a16:creationId xmlns:a16="http://schemas.microsoft.com/office/drawing/2014/main" id="{73CADC73-5E9C-F109-A410-4B2BEABFC56B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GUITAR</a:t>
            </a:r>
          </a:p>
        </p:txBody>
      </p:sp>
    </p:spTree>
    <p:extLst>
      <p:ext uri="{BB962C8B-B14F-4D97-AF65-F5344CB8AC3E}">
        <p14:creationId xmlns:p14="http://schemas.microsoft.com/office/powerpoint/2010/main" val="1663608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E2160D3-9D30-1093-2C1B-C0818EF0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03317" y="0"/>
            <a:ext cx="15044970" cy="685799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C402CA-0F56-2FFF-5BB3-1E900947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347" y="-3"/>
            <a:ext cx="14908693" cy="68579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18E7D855-A6D0-1324-19B6-2A87C536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346" y="-4"/>
            <a:ext cx="14828108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9BBE51F-CEA5-C2EC-8C61-A8F179AF9CD6}"/>
              </a:ext>
            </a:extLst>
          </p:cNvPr>
          <p:cNvSpPr/>
          <p:nvPr/>
        </p:nvSpPr>
        <p:spPr>
          <a:xfrm>
            <a:off x="14868400" y="-4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3543BC04-7D5A-8D12-8B8F-1431B26D7E2B}"/>
              </a:ext>
            </a:extLst>
          </p:cNvPr>
          <p:cNvSpPr txBox="1">
            <a:spLocks/>
          </p:cNvSpPr>
          <p:nvPr/>
        </p:nvSpPr>
        <p:spPr>
          <a:xfrm>
            <a:off x="16392400" y="2928139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DRUM</a:t>
            </a:r>
          </a:p>
        </p:txBody>
      </p:sp>
    </p:spTree>
    <p:extLst>
      <p:ext uri="{BB962C8B-B14F-4D97-AF65-F5344CB8AC3E}">
        <p14:creationId xmlns:p14="http://schemas.microsoft.com/office/powerpoint/2010/main" val="800091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62C402CA-0F56-2FFF-5BB3-1E900947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66322" y="1"/>
            <a:ext cx="14908693" cy="68579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D9451D-1654-3A5F-25DE-DC3B9040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8054" y="0"/>
            <a:ext cx="14828108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237A01B-047F-73F1-DAC1-9AFF1435F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479" y="2"/>
            <a:ext cx="14908691" cy="685799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904C7C5-BCEA-6843-3A6D-3637E43F8A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0">
            <a:extLst>
              <a:ext uri="{FF2B5EF4-FFF2-40B4-BE49-F238E27FC236}">
                <a16:creationId xmlns:a16="http://schemas.microsoft.com/office/drawing/2014/main" id="{FD297034-604E-C157-A78E-6C3C2D9674BA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DRUM</a:t>
            </a:r>
          </a:p>
        </p:txBody>
      </p:sp>
    </p:spTree>
    <p:extLst>
      <p:ext uri="{BB962C8B-B14F-4D97-AF65-F5344CB8AC3E}">
        <p14:creationId xmlns:p14="http://schemas.microsoft.com/office/powerpoint/2010/main" val="9751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D9451D-1654-3A5F-25DE-DC3B9040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7629" y="-1"/>
            <a:ext cx="14828108" cy="68580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6DACEE8-7867-AB8E-0338-8A6490E5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064" y="1"/>
            <a:ext cx="14908691" cy="685799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292ECB2-DD02-3096-6CDD-B41A7959AECC}"/>
              </a:ext>
            </a:extLst>
          </p:cNvPr>
          <p:cNvSpPr/>
          <p:nvPr/>
        </p:nvSpPr>
        <p:spPr>
          <a:xfrm>
            <a:off x="14609410" y="-1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olo 10">
            <a:extLst>
              <a:ext uri="{FF2B5EF4-FFF2-40B4-BE49-F238E27FC236}">
                <a16:creationId xmlns:a16="http://schemas.microsoft.com/office/drawing/2014/main" id="{0420B302-DBFB-FA7D-9139-92B33D42617D}"/>
              </a:ext>
            </a:extLst>
          </p:cNvPr>
          <p:cNvSpPr txBox="1">
            <a:spLocks/>
          </p:cNvSpPr>
          <p:nvPr/>
        </p:nvSpPr>
        <p:spPr>
          <a:xfrm>
            <a:off x="16133410" y="2928142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245341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22E495B6-5DA1-A2C9-2B86-86DC98771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7" r="34961"/>
          <a:stretch/>
        </p:blipFill>
        <p:spPr>
          <a:xfrm>
            <a:off x="4784557" y="1209008"/>
            <a:ext cx="2286000" cy="44399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013650A-42C1-955C-7B03-B203BFDF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442" y="-6858000"/>
            <a:ext cx="12664966" cy="685800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A5D8B1CD-4FF0-C556-4666-B464EAE657E5}"/>
              </a:ext>
            </a:extLst>
          </p:cNvPr>
          <p:cNvSpPr/>
          <p:nvPr/>
        </p:nvSpPr>
        <p:spPr>
          <a:xfrm>
            <a:off x="-168442" y="-685800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0">
            <a:extLst>
              <a:ext uri="{FF2B5EF4-FFF2-40B4-BE49-F238E27FC236}">
                <a16:creationId xmlns:a16="http://schemas.microsoft.com/office/drawing/2014/main" id="{B0711D95-5B4A-B79B-E08F-D4FE9048A478}"/>
              </a:ext>
            </a:extLst>
          </p:cNvPr>
          <p:cNvSpPr txBox="1">
            <a:spLocks/>
          </p:cNvSpPr>
          <p:nvPr/>
        </p:nvSpPr>
        <p:spPr>
          <a:xfrm>
            <a:off x="1355558" y="-3779866"/>
            <a:ext cx="9144000" cy="7017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IT’S NOT GARAGE BAND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3DB8EE5-0A44-4582-BDB4-65ED791E61B6}"/>
              </a:ext>
            </a:extLst>
          </p:cNvPr>
          <p:cNvSpPr txBox="1"/>
          <p:nvPr/>
        </p:nvSpPr>
        <p:spPr>
          <a:xfrm>
            <a:off x="4851782" y="754237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Apple Braille" pitchFamily="2" charset="0"/>
              </a:rPr>
              <a:t>ISPIRAZIONI</a:t>
            </a:r>
          </a:p>
        </p:txBody>
      </p:sp>
      <p:sp>
        <p:nvSpPr>
          <p:cNvPr id="2" name="Nuvola 1">
            <a:extLst>
              <a:ext uri="{FF2B5EF4-FFF2-40B4-BE49-F238E27FC236}">
                <a16:creationId xmlns:a16="http://schemas.microsoft.com/office/drawing/2014/main" id="{F023CEB8-1BFF-771B-BCF0-8B91E143AFFA}"/>
              </a:ext>
            </a:extLst>
          </p:cNvPr>
          <p:cNvSpPr/>
          <p:nvPr/>
        </p:nvSpPr>
        <p:spPr>
          <a:xfrm>
            <a:off x="-4354477" y="-1636296"/>
            <a:ext cx="11357810" cy="10130590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Nuvola 2">
            <a:extLst>
              <a:ext uri="{FF2B5EF4-FFF2-40B4-BE49-F238E27FC236}">
                <a16:creationId xmlns:a16="http://schemas.microsoft.com/office/drawing/2014/main" id="{528606AD-1CF5-DFA8-9CE4-DD3BEDCF4305}"/>
              </a:ext>
            </a:extLst>
          </p:cNvPr>
          <p:cNvSpPr/>
          <p:nvPr/>
        </p:nvSpPr>
        <p:spPr>
          <a:xfrm>
            <a:off x="3208899" y="-1636296"/>
            <a:ext cx="11357810" cy="10130590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328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8D9451D-1654-3A5F-25DE-DC3B9040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86454" y="0"/>
            <a:ext cx="14828108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237A01B-047F-73F1-DAC1-9AFF1435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346" y="2"/>
            <a:ext cx="14908691" cy="6857998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62DE505-FE68-4926-DBC6-200DE08AF1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C3C08BE1-01EC-3A15-E426-66FB474EE4C2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BASS</a:t>
            </a:r>
          </a:p>
        </p:txBody>
      </p:sp>
    </p:spTree>
    <p:extLst>
      <p:ext uri="{BB962C8B-B14F-4D97-AF65-F5344CB8AC3E}">
        <p14:creationId xmlns:p14="http://schemas.microsoft.com/office/powerpoint/2010/main" val="286236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237A01B-047F-73F1-DAC1-9AFF1435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8346" y="2"/>
            <a:ext cx="14908691" cy="68579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E2FB5C0-2253-105B-21D3-E0E583E6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345" y="0"/>
            <a:ext cx="14267522" cy="68603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C92B6A0-EE41-14D2-40CD-37835A6AF272}"/>
              </a:ext>
            </a:extLst>
          </p:cNvPr>
          <p:cNvSpPr/>
          <p:nvPr/>
        </p:nvSpPr>
        <p:spPr>
          <a:xfrm>
            <a:off x="13550345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itolo 10">
            <a:extLst>
              <a:ext uri="{FF2B5EF4-FFF2-40B4-BE49-F238E27FC236}">
                <a16:creationId xmlns:a16="http://schemas.microsoft.com/office/drawing/2014/main" id="{AD5E1188-6133-06C4-8514-5F39171B8D11}"/>
              </a:ext>
            </a:extLst>
          </p:cNvPr>
          <p:cNvSpPr txBox="1">
            <a:spLocks/>
          </p:cNvSpPr>
          <p:nvPr/>
        </p:nvSpPr>
        <p:spPr>
          <a:xfrm>
            <a:off x="15074345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VOICE</a:t>
            </a:r>
          </a:p>
        </p:txBody>
      </p:sp>
    </p:spTree>
    <p:extLst>
      <p:ext uri="{BB962C8B-B14F-4D97-AF65-F5344CB8AC3E}">
        <p14:creationId xmlns:p14="http://schemas.microsoft.com/office/powerpoint/2010/main" val="39740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CCEB36A-9663-44A5-A23F-61C397C3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67522" cy="68603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62DE505-FE68-4926-DBC6-200DE08AF1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C3C08BE1-01EC-3A15-E426-66FB474EE4C2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VOICE</a:t>
            </a:r>
          </a:p>
        </p:txBody>
      </p:sp>
    </p:spTree>
    <p:extLst>
      <p:ext uri="{BB962C8B-B14F-4D97-AF65-F5344CB8AC3E}">
        <p14:creationId xmlns:p14="http://schemas.microsoft.com/office/powerpoint/2010/main" val="3329905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CCEB36A-9663-44A5-A23F-61C397C3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67522" cy="686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5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22E495B6-5DA1-A2C9-2B86-86DC98771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7" r="34961"/>
          <a:stretch/>
        </p:blipFill>
        <p:spPr>
          <a:xfrm>
            <a:off x="4784557" y="1209008"/>
            <a:ext cx="2286000" cy="44399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013650A-42C1-955C-7B03-B203BFDF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442" y="-6858000"/>
            <a:ext cx="12664966" cy="685800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A5D8B1CD-4FF0-C556-4666-B464EAE657E5}"/>
              </a:ext>
            </a:extLst>
          </p:cNvPr>
          <p:cNvSpPr/>
          <p:nvPr/>
        </p:nvSpPr>
        <p:spPr>
          <a:xfrm>
            <a:off x="-168442" y="-685800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itolo 10">
            <a:extLst>
              <a:ext uri="{FF2B5EF4-FFF2-40B4-BE49-F238E27FC236}">
                <a16:creationId xmlns:a16="http://schemas.microsoft.com/office/drawing/2014/main" id="{B0711D95-5B4A-B79B-E08F-D4FE9048A478}"/>
              </a:ext>
            </a:extLst>
          </p:cNvPr>
          <p:cNvSpPr txBox="1">
            <a:spLocks/>
          </p:cNvSpPr>
          <p:nvPr/>
        </p:nvSpPr>
        <p:spPr>
          <a:xfrm>
            <a:off x="1355558" y="-3779866"/>
            <a:ext cx="9144000" cy="7017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IT’S NOT GARAGE BAND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3DB8EE5-0A44-4582-BDB4-65ED791E61B6}"/>
              </a:ext>
            </a:extLst>
          </p:cNvPr>
          <p:cNvSpPr txBox="1"/>
          <p:nvPr/>
        </p:nvSpPr>
        <p:spPr>
          <a:xfrm>
            <a:off x="4910388" y="754237"/>
            <a:ext cx="203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Apple Braille" pitchFamily="2" charset="0"/>
              </a:rPr>
              <a:t>ISPIRATION</a:t>
            </a:r>
          </a:p>
        </p:txBody>
      </p:sp>
      <p:sp>
        <p:nvSpPr>
          <p:cNvPr id="21" name="Nuvola 20">
            <a:extLst>
              <a:ext uri="{FF2B5EF4-FFF2-40B4-BE49-F238E27FC236}">
                <a16:creationId xmlns:a16="http://schemas.microsoft.com/office/drawing/2014/main" id="{489D692A-90CC-8B37-3DB5-7B42EFA64A2B}"/>
              </a:ext>
            </a:extLst>
          </p:cNvPr>
          <p:cNvSpPr/>
          <p:nvPr/>
        </p:nvSpPr>
        <p:spPr>
          <a:xfrm>
            <a:off x="-10923719" y="-1636296"/>
            <a:ext cx="11357810" cy="10130590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Nuvola 21">
            <a:extLst>
              <a:ext uri="{FF2B5EF4-FFF2-40B4-BE49-F238E27FC236}">
                <a16:creationId xmlns:a16="http://schemas.microsoft.com/office/drawing/2014/main" id="{57AAA569-BE34-F21C-1A59-3486593FDDF0}"/>
              </a:ext>
            </a:extLst>
          </p:cNvPr>
          <p:cNvSpPr/>
          <p:nvPr/>
        </p:nvSpPr>
        <p:spPr>
          <a:xfrm>
            <a:off x="11168085" y="-1636296"/>
            <a:ext cx="11357810" cy="10130590"/>
          </a:xfrm>
          <a:prstGeom prst="clou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975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3DB8EE5-0A44-4582-BDB4-65ED791E61B6}"/>
              </a:ext>
            </a:extLst>
          </p:cNvPr>
          <p:cNvSpPr txBox="1"/>
          <p:nvPr/>
        </p:nvSpPr>
        <p:spPr>
          <a:xfrm>
            <a:off x="4910388" y="754237"/>
            <a:ext cx="203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latin typeface="Apple Braille" pitchFamily="2" charset="0"/>
              </a:rPr>
              <a:t>ISPIRATION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198D819F-CB77-8503-FD1A-A3FEAB5F9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5942" r="4646"/>
          <a:stretch/>
        </p:blipFill>
        <p:spPr>
          <a:xfrm>
            <a:off x="4784557" y="1243233"/>
            <a:ext cx="2286000" cy="44399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7ADA7FB-5057-F107-8C70-1069AFAFA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0"/>
            <a:ext cx="12187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2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391F02-158E-77B4-65FE-1DFEC9CA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" y="0"/>
            <a:ext cx="12187077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5719CA2-4D30-D529-BA46-DE2028AF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358" y="6858000"/>
            <a:ext cx="12848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3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6620141-1CEE-0CDB-6F81-526C3DB1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357" y="0"/>
            <a:ext cx="12848713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880158-256B-7AF8-6130-3055611B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77" y="6858000"/>
            <a:ext cx="12197954" cy="685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6F1F836-2F12-4580-C8BC-7BCA88D2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858000"/>
            <a:ext cx="12187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6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48A7966-7999-BD16-87A9-5357622D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257" y="-6858000"/>
            <a:ext cx="12848713" cy="6858000"/>
          </a:xfrm>
          <a:prstGeom prst="rect">
            <a:avLst/>
          </a:prstGeom>
        </p:spPr>
      </p:pic>
      <p:pic>
        <p:nvPicPr>
          <p:cNvPr id="1026" name="Picture 2" descr="Immagini di Computer Png - Download gratuiti su Freepik">
            <a:extLst>
              <a:ext uri="{FF2B5EF4-FFF2-40B4-BE49-F238E27FC236}">
                <a16:creationId xmlns:a16="http://schemas.microsoft.com/office/drawing/2014/main" id="{3278A6DD-346F-95D2-C900-334E157F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1621" y="-3308683"/>
            <a:ext cx="16519357" cy="1651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2973F5D-4925-A430-1E75-B1F9D97A37B1}"/>
              </a:ext>
            </a:extLst>
          </p:cNvPr>
          <p:cNvSpPr/>
          <p:nvPr/>
        </p:nvSpPr>
        <p:spPr>
          <a:xfrm>
            <a:off x="0" y="0"/>
            <a:ext cx="12187076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880158-256B-7AF8-6130-3055611B4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878" y="0"/>
            <a:ext cx="12197954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24A6FC9-07BF-484F-FF29-DBE06B101A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6B58B3EA-82F5-AC51-4866-6D0D338622E4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GARAGE BAND</a:t>
            </a:r>
          </a:p>
        </p:txBody>
      </p:sp>
    </p:spTree>
    <p:extLst>
      <p:ext uri="{BB962C8B-B14F-4D97-AF65-F5344CB8AC3E}">
        <p14:creationId xmlns:p14="http://schemas.microsoft.com/office/powerpoint/2010/main" val="3602648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magini di Computer Png - Download gratuiti su Freepik">
            <a:extLst>
              <a:ext uri="{FF2B5EF4-FFF2-40B4-BE49-F238E27FC236}">
                <a16:creationId xmlns:a16="http://schemas.microsoft.com/office/drawing/2014/main" id="{3278A6DD-346F-95D2-C900-334E157F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6" y="-1123409"/>
            <a:ext cx="10106527" cy="1010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4880158-256B-7AF8-6130-3055611B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7825" y="-1"/>
            <a:ext cx="12197954" cy="68580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B24A6FC9-07BF-484F-FF29-DBE06B101AA0}"/>
              </a:ext>
            </a:extLst>
          </p:cNvPr>
          <p:cNvSpPr/>
          <p:nvPr/>
        </p:nvSpPr>
        <p:spPr>
          <a:xfrm>
            <a:off x="-14125074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6B58B3EA-82F5-AC51-4866-6D0D338622E4}"/>
              </a:ext>
            </a:extLst>
          </p:cNvPr>
          <p:cNvSpPr txBox="1">
            <a:spLocks/>
          </p:cNvSpPr>
          <p:nvPr/>
        </p:nvSpPr>
        <p:spPr>
          <a:xfrm>
            <a:off x="-14646442" y="2928142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GARAGE BAND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A7F692-B56C-BC92-7018-8FFCEB8965B4}"/>
              </a:ext>
            </a:extLst>
          </p:cNvPr>
          <p:cNvSpPr/>
          <p:nvPr/>
        </p:nvSpPr>
        <p:spPr>
          <a:xfrm>
            <a:off x="2358189" y="818147"/>
            <a:ext cx="7507706" cy="4307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0" dirty="0">
                <a:latin typeface="Apple Braille" pitchFamily="2" charset="0"/>
              </a:rPr>
              <a:t>FEATURE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7DE9B99-AEDE-2D6A-06D2-DA2D0970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60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magini di Computer Png - Download gratuiti su Freepik">
            <a:extLst>
              <a:ext uri="{FF2B5EF4-FFF2-40B4-BE49-F238E27FC236}">
                <a16:creationId xmlns:a16="http://schemas.microsoft.com/office/drawing/2014/main" id="{3278A6DD-346F-95D2-C900-334E157F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1621" y="-3224464"/>
            <a:ext cx="16435137" cy="1638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7FA7F692-B56C-BC92-7018-8FFCEB8965B4}"/>
              </a:ext>
            </a:extLst>
          </p:cNvPr>
          <p:cNvSpPr/>
          <p:nvPr/>
        </p:nvSpPr>
        <p:spPr>
          <a:xfrm>
            <a:off x="-13691938" y="866273"/>
            <a:ext cx="7507706" cy="4307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8000" dirty="0">
                <a:latin typeface="Apple Braille" pitchFamily="2" charset="0"/>
              </a:rPr>
              <a:t>FEATURE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EFE592-F8AE-1E68-6FF6-6C1BEFEF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177EFF86-302A-DCEA-95E1-7F7840BD5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311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0">
            <a:extLst>
              <a:ext uri="{FF2B5EF4-FFF2-40B4-BE49-F238E27FC236}">
                <a16:creationId xmlns:a16="http://schemas.microsoft.com/office/drawing/2014/main" id="{B463B740-6403-788F-8BED-54561CF192C1}"/>
              </a:ext>
            </a:extLst>
          </p:cNvPr>
          <p:cNvSpPr txBox="1">
            <a:spLocks/>
          </p:cNvSpPr>
          <p:nvPr/>
        </p:nvSpPr>
        <p:spPr>
          <a:xfrm>
            <a:off x="1524000" y="2928143"/>
            <a:ext cx="9144000" cy="1001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solidFill>
                  <a:schemeClr val="bg1"/>
                </a:solidFill>
                <a:latin typeface="Apple Braille" pitchFamily="2" charset="0"/>
                <a:ea typeface="Ayuthaya" pitchFamily="2" charset="-34"/>
                <a:cs typeface="AkayaTelivigala" pitchFamily="2" charset="77"/>
              </a:rPr>
              <a:t>MIDI ITERFACE</a:t>
            </a:r>
          </a:p>
        </p:txBody>
      </p:sp>
    </p:spTree>
    <p:extLst>
      <p:ext uri="{BB962C8B-B14F-4D97-AF65-F5344CB8AC3E}">
        <p14:creationId xmlns:p14="http://schemas.microsoft.com/office/powerpoint/2010/main" val="1223959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41</Words>
  <Application>Microsoft Macintosh PowerPoint</Application>
  <PresentationFormat>Widescreen</PresentationFormat>
  <Paragraphs>27</Paragraphs>
  <Slides>23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Apple Braille</vt:lpstr>
      <vt:lpstr>Arial</vt:lpstr>
      <vt:lpstr>Calibri</vt:lpstr>
      <vt:lpstr>Calibri Light</vt:lpstr>
      <vt:lpstr>Tema di Office</vt:lpstr>
      <vt:lpstr>IT’S NOT GARAGE BAND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NOT GARAGE BAND</dc:title>
  <dc:creator>Enrico Torres</dc:creator>
  <cp:lastModifiedBy>Enrico Torres</cp:lastModifiedBy>
  <cp:revision>3</cp:revision>
  <dcterms:created xsi:type="dcterms:W3CDTF">2024-01-14T12:37:17Z</dcterms:created>
  <dcterms:modified xsi:type="dcterms:W3CDTF">2024-01-15T22:27:29Z</dcterms:modified>
</cp:coreProperties>
</file>