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81"/>
    <a:srgbClr val="528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05"/>
    <p:restoredTop sz="94695"/>
  </p:normalViewPr>
  <p:slideViewPr>
    <p:cSldViewPr snapToGrid="0">
      <p:cViewPr varScale="1">
        <p:scale>
          <a:sx n="83" d="100"/>
          <a:sy n="83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27984-A8EB-4E07-AAA3-F78FDEA40F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710C13-A686-4468-A176-F0B77040601A}">
      <dgm:prSet/>
      <dgm:spPr>
        <a:solidFill>
          <a:srgbClr val="528DBD"/>
        </a:solidFill>
      </dgm:spPr>
      <dgm:t>
        <a:bodyPr/>
        <a:lstStyle/>
        <a:p>
          <a:r>
            <a:rPr lang="it-IT" dirty="0"/>
            <a:t>Create a tool </a:t>
          </a:r>
          <a:r>
            <a:rPr lang="it-IT" dirty="0" err="1"/>
            <a:t>that</a:t>
          </a:r>
          <a:r>
            <a:rPr lang="it-IT" dirty="0"/>
            <a:t> can support </a:t>
          </a:r>
          <a:r>
            <a:rPr lang="it-IT" dirty="0" err="1"/>
            <a:t>artists</a:t>
          </a:r>
          <a:r>
            <a:rPr lang="it-IT" dirty="0"/>
            <a:t> with </a:t>
          </a:r>
          <a:r>
            <a:rPr lang="it-IT" dirty="0" err="1"/>
            <a:t>automatically</a:t>
          </a:r>
          <a:r>
            <a:rPr lang="it-IT" dirty="0"/>
            <a:t> </a:t>
          </a:r>
          <a:r>
            <a:rPr lang="it-IT" dirty="0" err="1"/>
            <a:t>generated</a:t>
          </a:r>
          <a:r>
            <a:rPr lang="it-IT" dirty="0"/>
            <a:t> visuals from sounds </a:t>
          </a:r>
          <a:r>
            <a:rPr lang="it-IT" dirty="0" err="1"/>
            <a:t>that</a:t>
          </a:r>
          <a:r>
            <a:rPr lang="it-IT" dirty="0"/>
            <a:t> </a:t>
          </a:r>
          <a:r>
            <a:rPr lang="it-IT" dirty="0" err="1"/>
            <a:t>require</a:t>
          </a:r>
          <a:r>
            <a:rPr lang="it-IT" dirty="0"/>
            <a:t> </a:t>
          </a:r>
          <a:r>
            <a:rPr lang="it-IT" dirty="0" err="1"/>
            <a:t>little</a:t>
          </a:r>
          <a:r>
            <a:rPr lang="it-IT" dirty="0"/>
            <a:t> to no-</a:t>
          </a:r>
          <a:r>
            <a:rPr lang="it-IT" dirty="0" err="1"/>
            <a:t>effort</a:t>
          </a:r>
          <a:r>
            <a:rPr lang="it-IT" dirty="0"/>
            <a:t> to setup. </a:t>
          </a:r>
          <a:endParaRPr lang="en-US" dirty="0"/>
        </a:p>
      </dgm:t>
    </dgm:pt>
    <dgm:pt modelId="{5DEEDF16-BD40-44D9-B4EF-ACBA82A0CE1E}" type="parTrans" cxnId="{3AEB17BB-20E1-41EE-82D6-DF6273AAC769}">
      <dgm:prSet/>
      <dgm:spPr/>
      <dgm:t>
        <a:bodyPr/>
        <a:lstStyle/>
        <a:p>
          <a:endParaRPr lang="en-US"/>
        </a:p>
      </dgm:t>
    </dgm:pt>
    <dgm:pt modelId="{D796F82E-87AE-408D-B6E6-B8256DC1B339}" type="sibTrans" cxnId="{3AEB17BB-20E1-41EE-82D6-DF6273AAC769}">
      <dgm:prSet/>
      <dgm:spPr/>
      <dgm:t>
        <a:bodyPr/>
        <a:lstStyle/>
        <a:p>
          <a:endParaRPr lang="en-US"/>
        </a:p>
      </dgm:t>
    </dgm:pt>
    <dgm:pt modelId="{D240A5DF-8F69-42E4-8F27-1338DB7FF4C9}">
      <dgm:prSet/>
      <dgm:spPr>
        <a:solidFill>
          <a:srgbClr val="4A6681"/>
        </a:solidFill>
      </dgm:spPr>
      <dgm:t>
        <a:bodyPr/>
        <a:lstStyle/>
        <a:p>
          <a:r>
            <a:rPr lang="it-IT" dirty="0"/>
            <a:t>The </a:t>
          </a:r>
          <a:r>
            <a:rPr lang="it-IT" dirty="0" err="1"/>
            <a:t>ideal</a:t>
          </a:r>
          <a:r>
            <a:rPr lang="it-IT" dirty="0"/>
            <a:t> </a:t>
          </a:r>
          <a:r>
            <a:rPr lang="it-IT" dirty="0" err="1"/>
            <a:t>context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an art </a:t>
          </a:r>
          <a:r>
            <a:rPr lang="it-IT" dirty="0" err="1"/>
            <a:t>installation</a:t>
          </a:r>
          <a:r>
            <a:rPr lang="it-IT" dirty="0"/>
            <a:t>, </a:t>
          </a:r>
          <a:r>
            <a:rPr lang="it-IT" dirty="0" err="1"/>
            <a:t>but</a:t>
          </a:r>
          <a:r>
            <a:rPr lang="it-IT" dirty="0"/>
            <a:t> due to </a:t>
          </a:r>
          <a:r>
            <a:rPr lang="it-IT" dirty="0" err="1"/>
            <a:t>its</a:t>
          </a:r>
          <a:r>
            <a:rPr lang="it-IT" dirty="0"/>
            <a:t> general nature </a:t>
          </a:r>
          <a:r>
            <a:rPr lang="it-IT" dirty="0" err="1"/>
            <a:t>it</a:t>
          </a:r>
          <a:r>
            <a:rPr lang="it-IT" dirty="0"/>
            <a:t> can be </a:t>
          </a:r>
          <a:r>
            <a:rPr lang="it-IT" dirty="0" err="1"/>
            <a:t>used</a:t>
          </a:r>
          <a:r>
            <a:rPr lang="it-IT" dirty="0"/>
            <a:t> in </a:t>
          </a:r>
          <a:r>
            <a:rPr lang="it-IT" dirty="0" err="1"/>
            <a:t>various</a:t>
          </a:r>
          <a:r>
            <a:rPr lang="it-IT" dirty="0"/>
            <a:t> way, </a:t>
          </a:r>
          <a:r>
            <a:rPr lang="it-IT" dirty="0" err="1"/>
            <a:t>such</a:t>
          </a:r>
          <a:r>
            <a:rPr lang="it-IT" dirty="0"/>
            <a:t> </a:t>
          </a:r>
          <a:r>
            <a:rPr lang="it-IT" dirty="0" err="1"/>
            <a:t>as</a:t>
          </a:r>
          <a:r>
            <a:rPr lang="it-IT" dirty="0"/>
            <a:t> theaters.</a:t>
          </a:r>
          <a:endParaRPr lang="en-US" dirty="0"/>
        </a:p>
      </dgm:t>
    </dgm:pt>
    <dgm:pt modelId="{749A70FB-19DD-4FA1-A223-597090D7E3B4}" type="parTrans" cxnId="{82B00845-62A3-4D2A-94E0-86162A2F2EEE}">
      <dgm:prSet/>
      <dgm:spPr/>
      <dgm:t>
        <a:bodyPr/>
        <a:lstStyle/>
        <a:p>
          <a:endParaRPr lang="en-US"/>
        </a:p>
      </dgm:t>
    </dgm:pt>
    <dgm:pt modelId="{3F49440F-3D17-46D5-99EC-A2827D1263AE}" type="sibTrans" cxnId="{82B00845-62A3-4D2A-94E0-86162A2F2EEE}">
      <dgm:prSet/>
      <dgm:spPr/>
      <dgm:t>
        <a:bodyPr/>
        <a:lstStyle/>
        <a:p>
          <a:endParaRPr lang="en-US"/>
        </a:p>
      </dgm:t>
    </dgm:pt>
    <dgm:pt modelId="{F45A4C59-5CA7-1146-847A-8F538172045E}" type="pres">
      <dgm:prSet presAssocID="{66427984-A8EB-4E07-AAA3-F78FDEA40F1F}" presName="linear" presStyleCnt="0">
        <dgm:presLayoutVars>
          <dgm:animLvl val="lvl"/>
          <dgm:resizeHandles val="exact"/>
        </dgm:presLayoutVars>
      </dgm:prSet>
      <dgm:spPr/>
    </dgm:pt>
    <dgm:pt modelId="{7920C2C5-5AD5-EF46-90D8-750F09BF4209}" type="pres">
      <dgm:prSet presAssocID="{88710C13-A686-4468-A176-F0B7704060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C1764E-C30E-C24F-A398-A1F6F174A93B}" type="pres">
      <dgm:prSet presAssocID="{D796F82E-87AE-408D-B6E6-B8256DC1B339}" presName="spacer" presStyleCnt="0"/>
      <dgm:spPr/>
    </dgm:pt>
    <dgm:pt modelId="{0E93A056-78F5-FF46-B484-F3597EF2B130}" type="pres">
      <dgm:prSet presAssocID="{D240A5DF-8F69-42E4-8F27-1338DB7FF4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B00845-62A3-4D2A-94E0-86162A2F2EEE}" srcId="{66427984-A8EB-4E07-AAA3-F78FDEA40F1F}" destId="{D240A5DF-8F69-42E4-8F27-1338DB7FF4C9}" srcOrd="1" destOrd="0" parTransId="{749A70FB-19DD-4FA1-A223-597090D7E3B4}" sibTransId="{3F49440F-3D17-46D5-99EC-A2827D1263AE}"/>
    <dgm:cxn modelId="{4ADA0E6D-F28D-2F4C-A862-B0354C003383}" type="presOf" srcId="{D240A5DF-8F69-42E4-8F27-1338DB7FF4C9}" destId="{0E93A056-78F5-FF46-B484-F3597EF2B130}" srcOrd="0" destOrd="0" presId="urn:microsoft.com/office/officeart/2005/8/layout/vList2"/>
    <dgm:cxn modelId="{C8E8BB82-DF3A-7047-B7ED-7212E490E2FC}" type="presOf" srcId="{66427984-A8EB-4E07-AAA3-F78FDEA40F1F}" destId="{F45A4C59-5CA7-1146-847A-8F538172045E}" srcOrd="0" destOrd="0" presId="urn:microsoft.com/office/officeart/2005/8/layout/vList2"/>
    <dgm:cxn modelId="{3AEB17BB-20E1-41EE-82D6-DF6273AAC769}" srcId="{66427984-A8EB-4E07-AAA3-F78FDEA40F1F}" destId="{88710C13-A686-4468-A176-F0B77040601A}" srcOrd="0" destOrd="0" parTransId="{5DEEDF16-BD40-44D9-B4EF-ACBA82A0CE1E}" sibTransId="{D796F82E-87AE-408D-B6E6-B8256DC1B339}"/>
    <dgm:cxn modelId="{69367EE8-6C40-494B-9128-C0C207C7592D}" type="presOf" srcId="{88710C13-A686-4468-A176-F0B77040601A}" destId="{7920C2C5-5AD5-EF46-90D8-750F09BF4209}" srcOrd="0" destOrd="0" presId="urn:microsoft.com/office/officeart/2005/8/layout/vList2"/>
    <dgm:cxn modelId="{73343F6C-6004-F144-A67A-51BB23D1B093}" type="presParOf" srcId="{F45A4C59-5CA7-1146-847A-8F538172045E}" destId="{7920C2C5-5AD5-EF46-90D8-750F09BF4209}" srcOrd="0" destOrd="0" presId="urn:microsoft.com/office/officeart/2005/8/layout/vList2"/>
    <dgm:cxn modelId="{1D26715E-5909-674C-B973-083D811EC233}" type="presParOf" srcId="{F45A4C59-5CA7-1146-847A-8F538172045E}" destId="{60C1764E-C30E-C24F-A398-A1F6F174A93B}" srcOrd="1" destOrd="0" presId="urn:microsoft.com/office/officeart/2005/8/layout/vList2"/>
    <dgm:cxn modelId="{D771AC05-E884-0B41-A089-AAD43426A4B6}" type="presParOf" srcId="{F45A4C59-5CA7-1146-847A-8F538172045E}" destId="{0E93A056-78F5-FF46-B484-F3597EF2B1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C2C5-5AD5-EF46-90D8-750F09BF4209}">
      <dsp:nvSpPr>
        <dsp:cNvPr id="0" name=""/>
        <dsp:cNvSpPr/>
      </dsp:nvSpPr>
      <dsp:spPr>
        <a:xfrm>
          <a:off x="0" y="144599"/>
          <a:ext cx="6581776" cy="2171520"/>
        </a:xfrm>
        <a:prstGeom prst="roundRect">
          <a:avLst/>
        </a:prstGeom>
        <a:solidFill>
          <a:srgbClr val="528D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Create a tool </a:t>
          </a:r>
          <a:r>
            <a:rPr lang="it-IT" sz="3200" kern="1200" dirty="0" err="1"/>
            <a:t>that</a:t>
          </a:r>
          <a:r>
            <a:rPr lang="it-IT" sz="3200" kern="1200" dirty="0"/>
            <a:t> can support </a:t>
          </a:r>
          <a:r>
            <a:rPr lang="it-IT" sz="3200" kern="1200" dirty="0" err="1"/>
            <a:t>artists</a:t>
          </a:r>
          <a:r>
            <a:rPr lang="it-IT" sz="3200" kern="1200" dirty="0"/>
            <a:t> with </a:t>
          </a:r>
          <a:r>
            <a:rPr lang="it-IT" sz="3200" kern="1200" dirty="0" err="1"/>
            <a:t>automatically</a:t>
          </a:r>
          <a:r>
            <a:rPr lang="it-IT" sz="3200" kern="1200" dirty="0"/>
            <a:t> </a:t>
          </a:r>
          <a:r>
            <a:rPr lang="it-IT" sz="3200" kern="1200" dirty="0" err="1"/>
            <a:t>generated</a:t>
          </a:r>
          <a:r>
            <a:rPr lang="it-IT" sz="3200" kern="1200" dirty="0"/>
            <a:t> visuals from sounds </a:t>
          </a:r>
          <a:r>
            <a:rPr lang="it-IT" sz="3200" kern="1200" dirty="0" err="1"/>
            <a:t>that</a:t>
          </a:r>
          <a:r>
            <a:rPr lang="it-IT" sz="3200" kern="1200" dirty="0"/>
            <a:t> </a:t>
          </a:r>
          <a:r>
            <a:rPr lang="it-IT" sz="3200" kern="1200" dirty="0" err="1"/>
            <a:t>require</a:t>
          </a:r>
          <a:r>
            <a:rPr lang="it-IT" sz="3200" kern="1200" dirty="0"/>
            <a:t> </a:t>
          </a:r>
          <a:r>
            <a:rPr lang="it-IT" sz="3200" kern="1200" dirty="0" err="1"/>
            <a:t>little</a:t>
          </a:r>
          <a:r>
            <a:rPr lang="it-IT" sz="3200" kern="1200" dirty="0"/>
            <a:t> to no-</a:t>
          </a:r>
          <a:r>
            <a:rPr lang="it-IT" sz="3200" kern="1200" dirty="0" err="1"/>
            <a:t>effort</a:t>
          </a:r>
          <a:r>
            <a:rPr lang="it-IT" sz="3200" kern="1200" dirty="0"/>
            <a:t> to setup. </a:t>
          </a:r>
          <a:endParaRPr lang="en-US" sz="3200" kern="1200" dirty="0"/>
        </a:p>
      </dsp:txBody>
      <dsp:txXfrm>
        <a:off x="106005" y="250604"/>
        <a:ext cx="6369766" cy="1959510"/>
      </dsp:txXfrm>
    </dsp:sp>
    <dsp:sp modelId="{0E93A056-78F5-FF46-B484-F3597EF2B130}">
      <dsp:nvSpPr>
        <dsp:cNvPr id="0" name=""/>
        <dsp:cNvSpPr/>
      </dsp:nvSpPr>
      <dsp:spPr>
        <a:xfrm>
          <a:off x="0" y="2408279"/>
          <a:ext cx="6581776" cy="2171520"/>
        </a:xfrm>
        <a:prstGeom prst="roundRect">
          <a:avLst/>
        </a:prstGeom>
        <a:solidFill>
          <a:srgbClr val="4A66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The </a:t>
          </a:r>
          <a:r>
            <a:rPr lang="it-IT" sz="3200" kern="1200" dirty="0" err="1"/>
            <a:t>ideal</a:t>
          </a:r>
          <a:r>
            <a:rPr lang="it-IT" sz="3200" kern="1200" dirty="0"/>
            <a:t> </a:t>
          </a:r>
          <a:r>
            <a:rPr lang="it-IT" sz="3200" kern="1200" dirty="0" err="1"/>
            <a:t>context</a:t>
          </a:r>
          <a:r>
            <a:rPr lang="it-IT" sz="3200" kern="1200" dirty="0"/>
            <a:t> </a:t>
          </a:r>
          <a:r>
            <a:rPr lang="it-IT" sz="3200" kern="1200" dirty="0" err="1"/>
            <a:t>is</a:t>
          </a:r>
          <a:r>
            <a:rPr lang="it-IT" sz="3200" kern="1200" dirty="0"/>
            <a:t> an art </a:t>
          </a:r>
          <a:r>
            <a:rPr lang="it-IT" sz="3200" kern="1200" dirty="0" err="1"/>
            <a:t>installation</a:t>
          </a:r>
          <a:r>
            <a:rPr lang="it-IT" sz="3200" kern="1200" dirty="0"/>
            <a:t>, </a:t>
          </a:r>
          <a:r>
            <a:rPr lang="it-IT" sz="3200" kern="1200" dirty="0" err="1"/>
            <a:t>but</a:t>
          </a:r>
          <a:r>
            <a:rPr lang="it-IT" sz="3200" kern="1200" dirty="0"/>
            <a:t> due to </a:t>
          </a:r>
          <a:r>
            <a:rPr lang="it-IT" sz="3200" kern="1200" dirty="0" err="1"/>
            <a:t>its</a:t>
          </a:r>
          <a:r>
            <a:rPr lang="it-IT" sz="3200" kern="1200" dirty="0"/>
            <a:t> general nature </a:t>
          </a:r>
          <a:r>
            <a:rPr lang="it-IT" sz="3200" kern="1200" dirty="0" err="1"/>
            <a:t>it</a:t>
          </a:r>
          <a:r>
            <a:rPr lang="it-IT" sz="3200" kern="1200" dirty="0"/>
            <a:t> can be </a:t>
          </a:r>
          <a:r>
            <a:rPr lang="it-IT" sz="3200" kern="1200" dirty="0" err="1"/>
            <a:t>used</a:t>
          </a:r>
          <a:r>
            <a:rPr lang="it-IT" sz="3200" kern="1200" dirty="0"/>
            <a:t> in </a:t>
          </a:r>
          <a:r>
            <a:rPr lang="it-IT" sz="3200" kern="1200" dirty="0" err="1"/>
            <a:t>various</a:t>
          </a:r>
          <a:r>
            <a:rPr lang="it-IT" sz="3200" kern="1200" dirty="0"/>
            <a:t> way, </a:t>
          </a:r>
          <a:r>
            <a:rPr lang="it-IT" sz="3200" kern="1200" dirty="0" err="1"/>
            <a:t>such</a:t>
          </a:r>
          <a:r>
            <a:rPr lang="it-IT" sz="3200" kern="1200" dirty="0"/>
            <a:t> </a:t>
          </a:r>
          <a:r>
            <a:rPr lang="it-IT" sz="3200" kern="1200" dirty="0" err="1"/>
            <a:t>as</a:t>
          </a:r>
          <a:r>
            <a:rPr lang="it-IT" sz="3200" kern="1200" dirty="0"/>
            <a:t> theaters.</a:t>
          </a:r>
          <a:endParaRPr lang="en-US" sz="3200" kern="1200" dirty="0"/>
        </a:p>
      </dsp:txBody>
      <dsp:txXfrm>
        <a:off x="106005" y="2514284"/>
        <a:ext cx="6369766" cy="195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2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902" r:id="rId6"/>
    <p:sldLayoutId id="2147483897" r:id="rId7"/>
    <p:sldLayoutId id="2147483898" r:id="rId8"/>
    <p:sldLayoutId id="2147483899" r:id="rId9"/>
    <p:sldLayoutId id="2147483901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motivo di acquerello astratto blu su sfondo bianco">
            <a:extLst>
              <a:ext uri="{FF2B5EF4-FFF2-40B4-BE49-F238E27FC236}">
                <a16:creationId xmlns:a16="http://schemas.microsoft.com/office/drawing/2014/main" id="{B1216ADB-142C-F4FC-F55D-08875720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AEBEED-55E5-5D69-8C54-284A4C2C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it-IT" sz="8000" dirty="0" err="1">
                <a:solidFill>
                  <a:srgbClr val="FFFFFF"/>
                </a:solidFill>
              </a:rPr>
              <a:t>SonART</a:t>
            </a:r>
            <a:endParaRPr lang="it-IT" sz="80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D6E688-8D9A-7D50-5E09-D2F7D07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pPr algn="ctr"/>
            <a:r>
              <a:rPr lang="it-IT" sz="2400" dirty="0">
                <a:solidFill>
                  <a:srgbClr val="FFFFFF"/>
                </a:solidFill>
              </a:rPr>
              <a:t>From sound to image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5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12FA93E-2274-1471-2EE5-058936F3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it-IT" dirty="0"/>
              <a:t>Goal and Applications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C867F8-1D38-9F21-C898-DC8152B2A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2998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8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FB316-3718-64A8-6505-F44BA5BE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1F315E8-66E3-2BC4-521B-608B01A6BE5E}"/>
              </a:ext>
            </a:extLst>
          </p:cNvPr>
          <p:cNvSpPr/>
          <p:nvPr/>
        </p:nvSpPr>
        <p:spPr>
          <a:xfrm>
            <a:off x="976883" y="2431474"/>
            <a:ext cx="2493818" cy="2369128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11DF1FB-CD8C-198E-DAAE-589C39C9727B}"/>
              </a:ext>
            </a:extLst>
          </p:cNvPr>
          <p:cNvSpPr/>
          <p:nvPr/>
        </p:nvSpPr>
        <p:spPr>
          <a:xfrm>
            <a:off x="4672651" y="2431474"/>
            <a:ext cx="2493818" cy="2355273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YAMNET NEURAL NETWORK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345F91-B84E-94F1-FFA0-F0813D66B558}"/>
              </a:ext>
            </a:extLst>
          </p:cNvPr>
          <p:cNvSpPr/>
          <p:nvPr/>
        </p:nvSpPr>
        <p:spPr>
          <a:xfrm>
            <a:off x="8368419" y="2466110"/>
            <a:ext cx="2493818" cy="2286000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Segnaposto contenuto 7" descr="Voce contorno">
            <a:extLst>
              <a:ext uri="{FF2B5EF4-FFF2-40B4-BE49-F238E27FC236}">
                <a16:creationId xmlns:a16="http://schemas.microsoft.com/office/drawing/2014/main" id="{33A06B94-8D5D-77DC-7006-127F815E2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8719" y="2860965"/>
            <a:ext cx="1510145" cy="1510145"/>
          </a:xfrm>
        </p:spPr>
      </p:pic>
      <p:pic>
        <p:nvPicPr>
          <p:cNvPr id="1026" name="Picture 2" descr="Processing - Wikipedia">
            <a:extLst>
              <a:ext uri="{FF2B5EF4-FFF2-40B4-BE49-F238E27FC236}">
                <a16:creationId xmlns:a16="http://schemas.microsoft.com/office/drawing/2014/main" id="{43D42E11-7445-52C1-F8F8-15375EAD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99" y="2716789"/>
            <a:ext cx="1687657" cy="16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7993E48-6A8B-8EEB-AF18-4EF168F96816}"/>
              </a:ext>
            </a:extLst>
          </p:cNvPr>
          <p:cNvCxnSpPr>
            <a:cxnSpLocks/>
          </p:cNvCxnSpPr>
          <p:nvPr/>
        </p:nvCxnSpPr>
        <p:spPr>
          <a:xfrm>
            <a:off x="3662967" y="3560618"/>
            <a:ext cx="817418" cy="0"/>
          </a:xfrm>
          <a:prstGeom prst="straightConnector1">
            <a:avLst/>
          </a:prstGeom>
          <a:ln w="73025">
            <a:solidFill>
              <a:srgbClr val="4A66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D96479E-20FB-3CDE-55DF-83F039C4E619}"/>
              </a:ext>
            </a:extLst>
          </p:cNvPr>
          <p:cNvCxnSpPr>
            <a:cxnSpLocks/>
          </p:cNvCxnSpPr>
          <p:nvPr/>
        </p:nvCxnSpPr>
        <p:spPr>
          <a:xfrm>
            <a:off x="7358735" y="3546763"/>
            <a:ext cx="817418" cy="0"/>
          </a:xfrm>
          <a:prstGeom prst="straightConnector1">
            <a:avLst/>
          </a:prstGeom>
          <a:ln w="73025">
            <a:solidFill>
              <a:srgbClr val="4A66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8E7E-2C69-E206-1DF3-FE6A2FF6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1FA9B-B5BF-90D8-DE49-7C8C670E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ACF2D14-E4E9-EE95-BB5D-B59AB07E1903}"/>
              </a:ext>
            </a:extLst>
          </p:cNvPr>
          <p:cNvSpPr/>
          <p:nvPr/>
        </p:nvSpPr>
        <p:spPr>
          <a:xfrm>
            <a:off x="523187" y="2385486"/>
            <a:ext cx="2204602" cy="2224474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E881646-F81A-78F8-0C3D-9FEBCB8AD142}"/>
              </a:ext>
            </a:extLst>
          </p:cNvPr>
          <p:cNvSpPr/>
          <p:nvPr/>
        </p:nvSpPr>
        <p:spPr>
          <a:xfrm>
            <a:off x="3561740" y="2424545"/>
            <a:ext cx="2204602" cy="2211464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YAMNET NEURAL NETWORK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DB5E25-A346-6050-829C-C57CE2E05BD4}"/>
              </a:ext>
            </a:extLst>
          </p:cNvPr>
          <p:cNvSpPr/>
          <p:nvPr/>
        </p:nvSpPr>
        <p:spPr>
          <a:xfrm>
            <a:off x="9638844" y="2431471"/>
            <a:ext cx="2204602" cy="2146421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Processing - Wikipedia">
            <a:extLst>
              <a:ext uri="{FF2B5EF4-FFF2-40B4-BE49-F238E27FC236}">
                <a16:creationId xmlns:a16="http://schemas.microsoft.com/office/drawing/2014/main" id="{EAAACCD2-6E95-8920-EF05-3E1C4466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316" y="2679520"/>
            <a:ext cx="1687657" cy="16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3C2078A-94AB-FADF-8E7B-82EE384919FC}"/>
              </a:ext>
            </a:extLst>
          </p:cNvPr>
          <p:cNvSpPr/>
          <p:nvPr/>
        </p:nvSpPr>
        <p:spPr>
          <a:xfrm>
            <a:off x="6600293" y="2417617"/>
            <a:ext cx="2204602" cy="2211464"/>
          </a:xfrm>
          <a:prstGeom prst="roundRect">
            <a:avLst/>
          </a:prstGeom>
          <a:solidFill>
            <a:srgbClr val="528D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IMAGE GENERATION GAN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D8F219B-AB19-B1F7-7A6F-DC7E57023041}"/>
              </a:ext>
            </a:extLst>
          </p:cNvPr>
          <p:cNvCxnSpPr>
            <a:cxnSpLocks/>
          </p:cNvCxnSpPr>
          <p:nvPr/>
        </p:nvCxnSpPr>
        <p:spPr>
          <a:xfrm>
            <a:off x="2783455" y="3567543"/>
            <a:ext cx="722619" cy="0"/>
          </a:xfrm>
          <a:prstGeom prst="straightConnector1">
            <a:avLst/>
          </a:prstGeom>
          <a:ln w="73025">
            <a:solidFill>
              <a:srgbClr val="4A66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16E7A2D-FDD3-8551-2AF1-6E72EBFAB426}"/>
              </a:ext>
            </a:extLst>
          </p:cNvPr>
          <p:cNvCxnSpPr>
            <a:cxnSpLocks/>
          </p:cNvCxnSpPr>
          <p:nvPr/>
        </p:nvCxnSpPr>
        <p:spPr>
          <a:xfrm>
            <a:off x="5822008" y="3595253"/>
            <a:ext cx="722619" cy="0"/>
          </a:xfrm>
          <a:prstGeom prst="straightConnector1">
            <a:avLst/>
          </a:prstGeom>
          <a:ln w="73025">
            <a:solidFill>
              <a:srgbClr val="4A66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C962CF5-8B40-A49B-F642-0D9DD531C7A6}"/>
              </a:ext>
            </a:extLst>
          </p:cNvPr>
          <p:cNvCxnSpPr>
            <a:cxnSpLocks/>
          </p:cNvCxnSpPr>
          <p:nvPr/>
        </p:nvCxnSpPr>
        <p:spPr>
          <a:xfrm>
            <a:off x="8860561" y="3595253"/>
            <a:ext cx="722619" cy="0"/>
          </a:xfrm>
          <a:prstGeom prst="straightConnector1">
            <a:avLst/>
          </a:prstGeom>
          <a:ln w="73025">
            <a:solidFill>
              <a:srgbClr val="4A66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Elemento grafico 21" descr="Podcast con riempimento a tinta unita">
            <a:extLst>
              <a:ext uri="{FF2B5EF4-FFF2-40B4-BE49-F238E27FC236}">
                <a16:creationId xmlns:a16="http://schemas.microsoft.com/office/drawing/2014/main" id="{E2BD070A-3688-2D30-498E-3ACF41D0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197" y="2847277"/>
            <a:ext cx="1440532" cy="1440532"/>
          </a:xfrm>
          <a:prstGeom prst="rect">
            <a:avLst/>
          </a:prstGeom>
        </p:spPr>
      </p:pic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E1CFBD52-A9CF-42BD-8E03-1F1E2B4E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76350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SonART</vt:lpstr>
      <vt:lpstr>Goal and Applications</vt:lpstr>
      <vt:lpstr>Current Implementation</vt:lpstr>
      <vt:lpstr>Future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Chiara Auriemma</dc:creator>
  <cp:lastModifiedBy>Chiara Auriemma</cp:lastModifiedBy>
  <cp:revision>1</cp:revision>
  <dcterms:created xsi:type="dcterms:W3CDTF">2024-12-20T12:39:55Z</dcterms:created>
  <dcterms:modified xsi:type="dcterms:W3CDTF">2024-12-20T14:17:30Z</dcterms:modified>
</cp:coreProperties>
</file>