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2" r:id="rId8"/>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5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Segnaposto intestazione 1"/>
          <p:cNvSpPr txBox="1">
            <a:spLocks noGrp="1"/>
          </p:cNvSpPr>
          <p:nvPr>
            <p:ph type="hdr" sz="quarter"/>
          </p:nvPr>
        </p:nvSpPr>
        <p:spPr>
          <a:xfrm>
            <a:off x="0" y="0"/>
            <a:ext cx="3372676" cy="502221"/>
          </a:xfrm>
          <a:prstGeom prst="rect">
            <a:avLst/>
          </a:prstGeom>
          <a:noFill/>
          <a:ln>
            <a:noFill/>
          </a:ln>
        </p:spPr>
        <p:txBody>
          <a:bodyPr vert="horz" lIns="90000" tIns="45000" rIns="90000" bIns="45000" compatLnSpc="0">
            <a:noAutofit/>
          </a:bodyPr>
          <a:lstStyle/>
          <a:p>
            <a:pPr marL="0" marR="0" lvl="0" indent="0" rtl="0" hangingPunct="0">
              <a:lnSpc>
                <a:spcPct val="100000"/>
              </a:lnSpc>
              <a:spcBef>
                <a:spcPts val="0"/>
              </a:spcBef>
              <a:spcAft>
                <a:spcPts val="0"/>
              </a:spcAft>
              <a:buNone/>
              <a:tabLst/>
              <a:defRPr sz="1400"/>
            </a:pPr>
            <a:endParaRPr lang="it-IT" sz="1400" b="0" i="0" u="none" strike="noStrike" kern="1200">
              <a:ln>
                <a:noFill/>
              </a:ln>
              <a:latin typeface="Arial" pitchFamily="18"/>
              <a:ea typeface="AR PL ShanHeiSun Uni" pitchFamily="2"/>
              <a:cs typeface="Tahoma" pitchFamily="2"/>
            </a:endParaRPr>
          </a:p>
        </p:txBody>
      </p:sp>
      <p:sp>
        <p:nvSpPr>
          <p:cNvPr id="3" name="Segnaposto data 2"/>
          <p:cNvSpPr txBox="1">
            <a:spLocks noGrp="1"/>
          </p:cNvSpPr>
          <p:nvPr>
            <p:ph type="dt" sz="quarter" idx="1"/>
          </p:nvPr>
        </p:nvSpPr>
        <p:spPr>
          <a:xfrm>
            <a:off x="4399446" y="0"/>
            <a:ext cx="3372676" cy="502221"/>
          </a:xfrm>
          <a:prstGeom prst="rect">
            <a:avLst/>
          </a:prstGeom>
          <a:noFill/>
          <a:ln>
            <a:noFill/>
          </a:ln>
        </p:spPr>
        <p:txBody>
          <a:bodyPr vert="horz" lIns="90000" tIns="45000" rIns="90000" bIns="45000" compatLnSpc="0">
            <a:noAutofit/>
          </a:bodyPr>
          <a:lstStyle/>
          <a:p>
            <a:pPr marL="0" marR="0" lvl="0" indent="0" algn="r" rtl="0" hangingPunct="0">
              <a:lnSpc>
                <a:spcPct val="100000"/>
              </a:lnSpc>
              <a:spcBef>
                <a:spcPts val="0"/>
              </a:spcBef>
              <a:spcAft>
                <a:spcPts val="0"/>
              </a:spcAft>
              <a:buNone/>
              <a:tabLst/>
              <a:defRPr sz="1400"/>
            </a:pPr>
            <a:endParaRPr lang="it-IT" sz="1400" b="0" i="0" u="none" strike="noStrike" kern="1200">
              <a:ln>
                <a:noFill/>
              </a:ln>
              <a:latin typeface="Arial" pitchFamily="18"/>
              <a:ea typeface="AR PL ShanHeiSun Uni" pitchFamily="2"/>
              <a:cs typeface="Tahoma" pitchFamily="2"/>
            </a:endParaRPr>
          </a:p>
        </p:txBody>
      </p:sp>
      <p:sp>
        <p:nvSpPr>
          <p:cNvPr id="4" name="Segnaposto piè di pagina 3"/>
          <p:cNvSpPr txBox="1">
            <a:spLocks noGrp="1"/>
          </p:cNvSpPr>
          <p:nvPr>
            <p:ph type="ftr" sz="quarter" idx="2"/>
          </p:nvPr>
        </p:nvSpPr>
        <p:spPr>
          <a:xfrm>
            <a:off x="0" y="9555713"/>
            <a:ext cx="3372676" cy="502221"/>
          </a:xfrm>
          <a:prstGeom prst="rect">
            <a:avLst/>
          </a:prstGeom>
          <a:noFill/>
          <a:ln>
            <a:noFill/>
          </a:ln>
        </p:spPr>
        <p:txBody>
          <a:bodyPr vert="horz" lIns="90000" tIns="45000" rIns="90000" bIns="45000" anchor="b" compatLnSpc="0">
            <a:noAutofit/>
          </a:bodyPr>
          <a:lstStyle/>
          <a:p>
            <a:pPr marL="0" marR="0" lvl="0" indent="0" rtl="0" hangingPunct="0">
              <a:lnSpc>
                <a:spcPct val="100000"/>
              </a:lnSpc>
              <a:spcBef>
                <a:spcPts val="0"/>
              </a:spcBef>
              <a:spcAft>
                <a:spcPts val="0"/>
              </a:spcAft>
              <a:buNone/>
              <a:tabLst/>
              <a:defRPr sz="1400"/>
            </a:pPr>
            <a:endParaRPr lang="it-IT" sz="1400" b="0" i="0" u="none" strike="noStrike" kern="1200">
              <a:ln>
                <a:noFill/>
              </a:ln>
              <a:latin typeface="Arial" pitchFamily="18"/>
              <a:ea typeface="AR PL ShanHeiSun Uni" pitchFamily="2"/>
              <a:cs typeface="Tahoma" pitchFamily="2"/>
            </a:endParaRPr>
          </a:p>
        </p:txBody>
      </p:sp>
      <p:sp>
        <p:nvSpPr>
          <p:cNvPr id="5" name="Segnaposto numero diapositiva 4"/>
          <p:cNvSpPr txBox="1">
            <a:spLocks noGrp="1"/>
          </p:cNvSpPr>
          <p:nvPr>
            <p:ph type="sldNum" sz="quarter" idx="3"/>
          </p:nvPr>
        </p:nvSpPr>
        <p:spPr>
          <a:xfrm>
            <a:off x="4399446" y="9555713"/>
            <a:ext cx="3372676" cy="502221"/>
          </a:xfrm>
          <a:prstGeom prst="rect">
            <a:avLst/>
          </a:prstGeom>
          <a:noFill/>
          <a:ln>
            <a:noFill/>
          </a:ln>
        </p:spPr>
        <p:txBody>
          <a:bodyPr vert="horz" lIns="90000" tIns="45000" rIns="90000" bIns="45000" anchor="b" compatLnSpc="0">
            <a:noAutofit/>
          </a:bodyPr>
          <a:lstStyle/>
          <a:p>
            <a:pPr marL="0" marR="0" lvl="0" indent="0" algn="r" rtl="0" hangingPunct="0">
              <a:lnSpc>
                <a:spcPct val="100000"/>
              </a:lnSpc>
              <a:spcBef>
                <a:spcPts val="0"/>
              </a:spcBef>
              <a:spcAft>
                <a:spcPts val="0"/>
              </a:spcAft>
              <a:buNone/>
              <a:tabLst/>
              <a:defRPr sz="1400"/>
            </a:pPr>
            <a:fld id="{9399B45D-FEC8-4A06-B2F2-054D7C7370B6}" type="slidenum">
              <a:t>‹N›</a:t>
            </a:fld>
            <a:endParaRPr lang="it-IT" sz="1400" b="0" i="0" u="none" strike="noStrike" kern="1200">
              <a:ln>
                <a:noFill/>
              </a:ln>
              <a:latin typeface="Arial" pitchFamily="18"/>
              <a:ea typeface="AR PL ShanHeiSun Uni" pitchFamily="2"/>
              <a:cs typeface="Tahoma" pitchFamily="2"/>
            </a:endParaRPr>
          </a:p>
        </p:txBody>
      </p:sp>
    </p:spTree>
    <p:extLst>
      <p:ext uri="{BB962C8B-B14F-4D97-AF65-F5344CB8AC3E}">
        <p14:creationId xmlns:p14="http://schemas.microsoft.com/office/powerpoint/2010/main" val="26243332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idx="2"/>
          </p:nvPr>
        </p:nvSpPr>
        <p:spPr>
          <a:xfrm>
            <a:off x="1371599" y="764280"/>
            <a:ext cx="5028480" cy="3771360"/>
          </a:xfrm>
          <a:prstGeom prst="rect">
            <a:avLst/>
          </a:prstGeom>
          <a:solidFill>
            <a:srgbClr val="E5EBF1"/>
          </a:solidFill>
          <a:ln>
            <a:noFill/>
            <a:prstDash val="solid"/>
          </a:ln>
        </p:spPr>
      </p:sp>
      <p:sp>
        <p:nvSpPr>
          <p:cNvPr id="3" name="Segnaposto note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it-IT"/>
          </a:p>
        </p:txBody>
      </p:sp>
      <p:sp>
        <p:nvSpPr>
          <p:cNvPr id="4" name="Segnaposto intestazione 3"/>
          <p:cNvSpPr txBox="1">
            <a:spLocks noGrp="1"/>
          </p:cNvSpPr>
          <p:nvPr>
            <p:ph type="hdr" sz="quarter"/>
          </p:nvPr>
        </p:nvSpPr>
        <p:spPr>
          <a:xfrm>
            <a:off x="0" y="0"/>
            <a:ext cx="3372840" cy="502560"/>
          </a:xfrm>
          <a:prstGeom prst="rect">
            <a:avLst/>
          </a:prstGeom>
          <a:noFill/>
          <a:ln>
            <a:noFill/>
          </a:ln>
        </p:spPr>
        <p:txBody>
          <a:bodyPr lIns="0" tIns="0" rIns="0" bIns="0">
            <a:noAutofit/>
          </a:bodyPr>
          <a:lstStyle>
            <a:lvl1pPr marL="0" marR="0" lvl="0" indent="0" rtl="0" hangingPunct="0">
              <a:buNone/>
              <a:tabLst/>
              <a:defRPr lang="it-IT" sz="1400" kern="1200">
                <a:latin typeface="Times New Roman" pitchFamily="18"/>
                <a:ea typeface="DejaVuSans" pitchFamily="2"/>
                <a:cs typeface="Tahoma" pitchFamily="2"/>
              </a:defRPr>
            </a:lvl1pPr>
          </a:lstStyle>
          <a:p>
            <a:pPr lvl="0"/>
            <a:endParaRPr lang="it-IT"/>
          </a:p>
        </p:txBody>
      </p:sp>
      <p:sp>
        <p:nvSpPr>
          <p:cNvPr id="5" name="Segnaposto data 4"/>
          <p:cNvSpPr txBox="1">
            <a:spLocks noGrp="1"/>
          </p:cNvSpPr>
          <p:nvPr>
            <p:ph type="dt" idx="1"/>
          </p:nvPr>
        </p:nvSpPr>
        <p:spPr>
          <a:xfrm>
            <a:off x="4399200" y="0"/>
            <a:ext cx="3372840" cy="502560"/>
          </a:xfrm>
          <a:prstGeom prst="rect">
            <a:avLst/>
          </a:prstGeom>
          <a:noFill/>
          <a:ln>
            <a:noFill/>
          </a:ln>
        </p:spPr>
        <p:txBody>
          <a:bodyPr lIns="0" tIns="0" rIns="0" bIns="0">
            <a:noAutofit/>
          </a:bodyPr>
          <a:lstStyle>
            <a:lvl1pPr marL="0" marR="0" lvl="0" indent="0" algn="r" rtl="0" hangingPunct="0">
              <a:buNone/>
              <a:tabLst/>
              <a:defRPr lang="it-IT" sz="1400" kern="1200">
                <a:latin typeface="Times New Roman" pitchFamily="18"/>
                <a:ea typeface="DejaVuSans" pitchFamily="2"/>
                <a:cs typeface="Tahoma" pitchFamily="2"/>
              </a:defRPr>
            </a:lvl1pPr>
          </a:lstStyle>
          <a:p>
            <a:pPr lvl="0"/>
            <a:endParaRPr lang="it-IT"/>
          </a:p>
        </p:txBody>
      </p:sp>
      <p:sp>
        <p:nvSpPr>
          <p:cNvPr id="6" name="Segnaposto piè di pagina 5"/>
          <p:cNvSpPr txBox="1">
            <a:spLocks noGrp="1"/>
          </p:cNvSpPr>
          <p:nvPr>
            <p:ph type="ftr" sz="quarter" idx="4"/>
          </p:nvPr>
        </p:nvSpPr>
        <p:spPr>
          <a:xfrm>
            <a:off x="0" y="9555480"/>
            <a:ext cx="3372840" cy="502560"/>
          </a:xfrm>
          <a:prstGeom prst="rect">
            <a:avLst/>
          </a:prstGeom>
          <a:noFill/>
          <a:ln>
            <a:noFill/>
          </a:ln>
        </p:spPr>
        <p:txBody>
          <a:bodyPr lIns="0" tIns="0" rIns="0" bIns="0" anchor="b">
            <a:noAutofit/>
          </a:bodyPr>
          <a:lstStyle>
            <a:lvl1pPr marL="0" marR="0" lvl="0" indent="0" rtl="0" hangingPunct="0">
              <a:buNone/>
              <a:tabLst/>
              <a:defRPr lang="it-IT" sz="1400" kern="1200">
                <a:latin typeface="Times New Roman" pitchFamily="18"/>
                <a:ea typeface="DejaVuSans" pitchFamily="2"/>
                <a:cs typeface="Tahoma" pitchFamily="2"/>
              </a:defRPr>
            </a:lvl1pPr>
          </a:lstStyle>
          <a:p>
            <a:pPr lvl="0"/>
            <a:endParaRPr lang="it-IT"/>
          </a:p>
        </p:txBody>
      </p:sp>
      <p:sp>
        <p:nvSpPr>
          <p:cNvPr id="7" name="Segnaposto numero diapositiva 6"/>
          <p:cNvSpPr txBox="1">
            <a:spLocks noGrp="1"/>
          </p:cNvSpPr>
          <p:nvPr>
            <p:ph type="sldNum" sz="quarter" idx="5"/>
          </p:nvPr>
        </p:nvSpPr>
        <p:spPr>
          <a:xfrm>
            <a:off x="4399200" y="9555480"/>
            <a:ext cx="3372840" cy="502560"/>
          </a:xfrm>
          <a:prstGeom prst="rect">
            <a:avLst/>
          </a:prstGeom>
          <a:noFill/>
          <a:ln>
            <a:noFill/>
          </a:ln>
        </p:spPr>
        <p:txBody>
          <a:bodyPr lIns="0" tIns="0" rIns="0" bIns="0" anchor="b">
            <a:noAutofit/>
          </a:bodyPr>
          <a:lstStyle>
            <a:lvl1pPr marL="0" marR="0" lvl="0" indent="0" algn="r" rtl="0" hangingPunct="0">
              <a:buNone/>
              <a:tabLst/>
              <a:defRPr lang="it-IT" sz="1400" kern="1200">
                <a:latin typeface="Times New Roman" pitchFamily="18"/>
                <a:ea typeface="DejaVuSans" pitchFamily="2"/>
                <a:cs typeface="Tahoma" pitchFamily="2"/>
              </a:defRPr>
            </a:lvl1pPr>
          </a:lstStyle>
          <a:p>
            <a:pPr lvl="0"/>
            <a:fld id="{3BD6360B-46E2-48F8-AF55-997B67F7E761}" type="slidenum">
              <a:t>‹N›</a:t>
            </a:fld>
            <a:endParaRPr lang="it-IT"/>
          </a:p>
        </p:txBody>
      </p:sp>
    </p:spTree>
    <p:extLst>
      <p:ext uri="{BB962C8B-B14F-4D97-AF65-F5344CB8AC3E}">
        <p14:creationId xmlns:p14="http://schemas.microsoft.com/office/powerpoint/2010/main" val="2810491112"/>
      </p:ext>
    </p:extLst>
  </p:cSld>
  <p:clrMap bg1="lt1" tx1="dk1" bg2="lt2" tx2="dk2" accent1="accent1" accent2="accent2" accent3="accent3" accent4="accent4" accent5="accent5" accent6="accent6" hlink="hlink" folHlink="folHlink"/>
  <p:notesStyle>
    <a:lvl1pPr marL="216000" marR="0" indent="-216000" rtl="0" hangingPunct="0">
      <a:buNone/>
      <a:tabLst/>
      <a:defRPr lang="it-IT" sz="2000" b="0" i="0" u="none" strike="noStrike" kern="1200">
        <a:ln>
          <a:noFill/>
        </a:ln>
        <a:latin typeface="Arial" pitchFamily="18"/>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p:cNvSpPr txBox="1">
            <a:spLocks noGrp="1"/>
          </p:cNvSpPr>
          <p:nvPr>
            <p:ph type="sldNum" sz="quarter" idx="5"/>
          </p:nvPr>
        </p:nvSpPr>
        <p:spPr>
          <a:ln/>
        </p:spPr>
        <p:txBody>
          <a:bodyPr lIns="0" tIns="0" rIns="0" bIns="0" anchor="b">
            <a:noAutofit/>
          </a:bodyPr>
          <a:lstStyle/>
          <a:p>
            <a:pPr lvl="0"/>
            <a:fld id="{2AC31B28-90DC-4222-854C-B1B2773E7EB2}" type="slidenum">
              <a:t>1</a:t>
            </a:fld>
            <a:endParaRPr lang="it-IT"/>
          </a:p>
        </p:txBody>
      </p:sp>
      <p:sp>
        <p:nvSpPr>
          <p:cNvPr id="2" name="Segnaposto immagine diapositiva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Segnaposto note 2"/>
          <p:cNvSpPr txBox="1">
            <a:spLocks noGrp="1"/>
          </p:cNvSpPr>
          <p:nvPr>
            <p:ph type="body" sz="quarter" idx="1"/>
          </p:nvPr>
        </p:nvSpPr>
        <p:spPr>
          <a:xfrm>
            <a:off x="777239" y="4777560"/>
            <a:ext cx="6217560" cy="4435920"/>
          </a:xfrm>
        </p:spPr>
        <p:txBody>
          <a:bodyPr/>
          <a:lstStyle/>
          <a:p>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p:cNvSpPr txBox="1">
            <a:spLocks noGrp="1"/>
          </p:cNvSpPr>
          <p:nvPr>
            <p:ph type="sldNum" sz="quarter" idx="5"/>
          </p:nvPr>
        </p:nvSpPr>
        <p:spPr>
          <a:ln/>
        </p:spPr>
        <p:txBody>
          <a:bodyPr lIns="0" tIns="0" rIns="0" bIns="0" anchor="b">
            <a:noAutofit/>
          </a:bodyPr>
          <a:lstStyle/>
          <a:p>
            <a:pPr lvl="0"/>
            <a:fld id="{2AC31B28-90DC-4222-854C-B1B2773E7EB2}" type="slidenum">
              <a:t>2</a:t>
            </a:fld>
            <a:endParaRPr lang="it-IT"/>
          </a:p>
        </p:txBody>
      </p:sp>
      <p:sp>
        <p:nvSpPr>
          <p:cNvPr id="2" name="Segnaposto immagine diapositiva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Segnaposto note 2"/>
          <p:cNvSpPr txBox="1">
            <a:spLocks noGrp="1"/>
          </p:cNvSpPr>
          <p:nvPr>
            <p:ph type="body" sz="quarter" idx="1"/>
          </p:nvPr>
        </p:nvSpPr>
        <p:spPr>
          <a:xfrm>
            <a:off x="777239" y="4777560"/>
            <a:ext cx="6217560" cy="4435920"/>
          </a:xfrm>
        </p:spPr>
        <p:txBody>
          <a:bodyPr/>
          <a:lstStyle/>
          <a:p>
            <a:endParaRPr lang="it-IT"/>
          </a:p>
        </p:txBody>
      </p:sp>
    </p:spTree>
    <p:extLst>
      <p:ext uri="{BB962C8B-B14F-4D97-AF65-F5344CB8AC3E}">
        <p14:creationId xmlns:p14="http://schemas.microsoft.com/office/powerpoint/2010/main" val="77794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p:cNvSpPr txBox="1">
            <a:spLocks noGrp="1"/>
          </p:cNvSpPr>
          <p:nvPr>
            <p:ph type="sldNum" sz="quarter" idx="5"/>
          </p:nvPr>
        </p:nvSpPr>
        <p:spPr>
          <a:ln/>
        </p:spPr>
        <p:txBody>
          <a:bodyPr lIns="0" tIns="0" rIns="0" bIns="0" anchor="b">
            <a:noAutofit/>
          </a:bodyPr>
          <a:lstStyle/>
          <a:p>
            <a:pPr lvl="0"/>
            <a:fld id="{2AC31B28-90DC-4222-854C-B1B2773E7EB2}" type="slidenum">
              <a:t>3</a:t>
            </a:fld>
            <a:endParaRPr lang="it-IT"/>
          </a:p>
        </p:txBody>
      </p:sp>
      <p:sp>
        <p:nvSpPr>
          <p:cNvPr id="2" name="Segnaposto immagine diapositiva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Segnaposto note 2"/>
          <p:cNvSpPr txBox="1">
            <a:spLocks noGrp="1"/>
          </p:cNvSpPr>
          <p:nvPr>
            <p:ph type="body" sz="quarter" idx="1"/>
          </p:nvPr>
        </p:nvSpPr>
        <p:spPr>
          <a:xfrm>
            <a:off x="777239" y="4777560"/>
            <a:ext cx="6217560" cy="4435920"/>
          </a:xfrm>
        </p:spPr>
        <p:txBody>
          <a:bodyPr/>
          <a:lstStyle/>
          <a:p>
            <a:endParaRPr lang="it-IT"/>
          </a:p>
        </p:txBody>
      </p:sp>
    </p:spTree>
    <p:extLst>
      <p:ext uri="{BB962C8B-B14F-4D97-AF65-F5344CB8AC3E}">
        <p14:creationId xmlns:p14="http://schemas.microsoft.com/office/powerpoint/2010/main" val="414171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p:cNvSpPr txBox="1">
            <a:spLocks noGrp="1"/>
          </p:cNvSpPr>
          <p:nvPr>
            <p:ph type="sldNum" sz="quarter" idx="5"/>
          </p:nvPr>
        </p:nvSpPr>
        <p:spPr>
          <a:ln/>
        </p:spPr>
        <p:txBody>
          <a:bodyPr lIns="0" tIns="0" rIns="0" bIns="0" anchor="b">
            <a:noAutofit/>
          </a:bodyPr>
          <a:lstStyle/>
          <a:p>
            <a:pPr lvl="0"/>
            <a:fld id="{2AC31B28-90DC-4222-854C-B1B2773E7EB2}" type="slidenum">
              <a:t>4</a:t>
            </a:fld>
            <a:endParaRPr lang="it-IT"/>
          </a:p>
        </p:txBody>
      </p:sp>
      <p:sp>
        <p:nvSpPr>
          <p:cNvPr id="2" name="Segnaposto immagine diapositiva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Segnaposto note 2"/>
          <p:cNvSpPr txBox="1">
            <a:spLocks noGrp="1"/>
          </p:cNvSpPr>
          <p:nvPr>
            <p:ph type="body" sz="quarter" idx="1"/>
          </p:nvPr>
        </p:nvSpPr>
        <p:spPr>
          <a:xfrm>
            <a:off x="777239" y="4777560"/>
            <a:ext cx="6217560" cy="4435920"/>
          </a:xfrm>
        </p:spPr>
        <p:txBody>
          <a:bodyPr/>
          <a:lstStyle/>
          <a:p>
            <a:endParaRPr lang="it-IT"/>
          </a:p>
        </p:txBody>
      </p:sp>
    </p:spTree>
    <p:extLst>
      <p:ext uri="{BB962C8B-B14F-4D97-AF65-F5344CB8AC3E}">
        <p14:creationId xmlns:p14="http://schemas.microsoft.com/office/powerpoint/2010/main" val="4138237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p:cNvSpPr txBox="1">
            <a:spLocks noGrp="1"/>
          </p:cNvSpPr>
          <p:nvPr>
            <p:ph type="sldNum" sz="quarter" idx="5"/>
          </p:nvPr>
        </p:nvSpPr>
        <p:spPr>
          <a:ln/>
        </p:spPr>
        <p:txBody>
          <a:bodyPr lIns="0" tIns="0" rIns="0" bIns="0" anchor="b">
            <a:noAutofit/>
          </a:bodyPr>
          <a:lstStyle/>
          <a:p>
            <a:pPr lvl="0"/>
            <a:fld id="{2AC31B28-90DC-4222-854C-B1B2773E7EB2}" type="slidenum">
              <a:t>5</a:t>
            </a:fld>
            <a:endParaRPr lang="it-IT"/>
          </a:p>
        </p:txBody>
      </p:sp>
      <p:sp>
        <p:nvSpPr>
          <p:cNvPr id="2" name="Segnaposto immagine diapositiva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Segnaposto note 2"/>
          <p:cNvSpPr txBox="1">
            <a:spLocks noGrp="1"/>
          </p:cNvSpPr>
          <p:nvPr>
            <p:ph type="body" sz="quarter" idx="1"/>
          </p:nvPr>
        </p:nvSpPr>
        <p:spPr>
          <a:xfrm>
            <a:off x="777239" y="4777560"/>
            <a:ext cx="6217560" cy="4435920"/>
          </a:xfrm>
        </p:spPr>
        <p:txBody>
          <a:bodyPr/>
          <a:lstStyle/>
          <a:p>
            <a:endParaRPr lang="it-IT"/>
          </a:p>
        </p:txBody>
      </p:sp>
    </p:spTree>
    <p:extLst>
      <p:ext uri="{BB962C8B-B14F-4D97-AF65-F5344CB8AC3E}">
        <p14:creationId xmlns:p14="http://schemas.microsoft.com/office/powerpoint/2010/main" val="219561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p:cNvSpPr txBox="1">
            <a:spLocks noGrp="1"/>
          </p:cNvSpPr>
          <p:nvPr>
            <p:ph type="sldNum" sz="quarter" idx="5"/>
          </p:nvPr>
        </p:nvSpPr>
        <p:spPr>
          <a:ln/>
        </p:spPr>
        <p:txBody>
          <a:bodyPr lIns="0" tIns="0" rIns="0" bIns="0" anchor="b">
            <a:noAutofit/>
          </a:bodyPr>
          <a:lstStyle/>
          <a:p>
            <a:pPr lvl="0"/>
            <a:fld id="{2AC31B28-90DC-4222-854C-B1B2773E7EB2}" type="slidenum">
              <a:t>6</a:t>
            </a:fld>
            <a:endParaRPr lang="it-IT"/>
          </a:p>
        </p:txBody>
      </p:sp>
      <p:sp>
        <p:nvSpPr>
          <p:cNvPr id="2" name="Segnaposto immagine diapositiva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Segnaposto note 2"/>
          <p:cNvSpPr txBox="1">
            <a:spLocks noGrp="1"/>
          </p:cNvSpPr>
          <p:nvPr>
            <p:ph type="body" sz="quarter" idx="1"/>
          </p:nvPr>
        </p:nvSpPr>
        <p:spPr>
          <a:xfrm>
            <a:off x="777239" y="4777560"/>
            <a:ext cx="6217560" cy="4435920"/>
          </a:xfrm>
        </p:spPr>
        <p:txBody>
          <a:bodyPr/>
          <a:lstStyle/>
          <a:p>
            <a:endParaRPr lang="it-IT"/>
          </a:p>
        </p:txBody>
      </p:sp>
    </p:spTree>
    <p:extLst>
      <p:ext uri="{BB962C8B-B14F-4D97-AF65-F5344CB8AC3E}">
        <p14:creationId xmlns:p14="http://schemas.microsoft.com/office/powerpoint/2010/main" val="3523375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p:cNvSpPr txBox="1">
            <a:spLocks noGrp="1"/>
          </p:cNvSpPr>
          <p:nvPr>
            <p:ph type="sldNum" sz="quarter" idx="5"/>
          </p:nvPr>
        </p:nvSpPr>
        <p:spPr>
          <a:ln/>
        </p:spPr>
        <p:txBody>
          <a:bodyPr lIns="0" tIns="0" rIns="0" bIns="0" anchor="b">
            <a:noAutofit/>
          </a:bodyPr>
          <a:lstStyle/>
          <a:p>
            <a:pPr lvl="0"/>
            <a:fld id="{2AC31B28-90DC-4222-854C-B1B2773E7EB2}" type="slidenum">
              <a:t>7</a:t>
            </a:fld>
            <a:endParaRPr lang="it-IT"/>
          </a:p>
        </p:txBody>
      </p:sp>
      <p:sp>
        <p:nvSpPr>
          <p:cNvPr id="2" name="Segnaposto immagine diapositiva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Segnaposto note 2"/>
          <p:cNvSpPr txBox="1">
            <a:spLocks noGrp="1"/>
          </p:cNvSpPr>
          <p:nvPr>
            <p:ph type="body" sz="quarter" idx="1"/>
          </p:nvPr>
        </p:nvSpPr>
        <p:spPr>
          <a:xfrm>
            <a:off x="777239" y="4777560"/>
            <a:ext cx="6217560" cy="4435920"/>
          </a:xfrm>
        </p:spPr>
        <p:txBody>
          <a:bodyPr/>
          <a:lstStyle/>
          <a:p>
            <a:endParaRPr lang="it-IT"/>
          </a:p>
        </p:txBody>
      </p:sp>
    </p:spTree>
    <p:extLst>
      <p:ext uri="{BB962C8B-B14F-4D97-AF65-F5344CB8AC3E}">
        <p14:creationId xmlns:p14="http://schemas.microsoft.com/office/powerpoint/2010/main" val="105893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260475" y="1236663"/>
            <a:ext cx="7559675" cy="2632075"/>
          </a:xfrm>
        </p:spPr>
        <p:txBody>
          <a:bodyPr anchor="b"/>
          <a:lstStyle>
            <a:lvl1pPr algn="ctr">
              <a:defRPr sz="6000"/>
            </a:lvl1pPr>
          </a:lstStyle>
          <a:p>
            <a:r>
              <a:rPr lang="it-IT" smtClean="0"/>
              <a:t>Fare clic per modificare lo stile del titolo</a:t>
            </a:r>
            <a:endParaRPr lang="en-US"/>
          </a:p>
        </p:txBody>
      </p:sp>
      <p:sp>
        <p:nvSpPr>
          <p:cNvPr id="3" name="Sottotitolo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a:p>
        </p:txBody>
      </p:sp>
      <p:sp>
        <p:nvSpPr>
          <p:cNvPr id="4" name="Segnaposto data 3"/>
          <p:cNvSpPr>
            <a:spLocks noGrp="1"/>
          </p:cNvSpPr>
          <p:nvPr>
            <p:ph type="dt" sz="half" idx="10"/>
          </p:nvPr>
        </p:nvSpPr>
        <p:spPr/>
        <p:txBody>
          <a:bodyPr/>
          <a:lstStyle/>
          <a:p>
            <a:pPr lvl="0"/>
            <a:endParaRPr lang="it-IT"/>
          </a:p>
        </p:txBody>
      </p:sp>
      <p:sp>
        <p:nvSpPr>
          <p:cNvPr id="5" name="Segnaposto numero diapositiva 4"/>
          <p:cNvSpPr>
            <a:spLocks noGrp="1"/>
          </p:cNvSpPr>
          <p:nvPr>
            <p:ph type="sldNum" sz="quarter" idx="11"/>
          </p:nvPr>
        </p:nvSpPr>
        <p:spPr/>
        <p:txBody>
          <a:bodyPr/>
          <a:lstStyle/>
          <a:p>
            <a:pPr lvl="0"/>
            <a:fld id="{D1C5E4BA-AC23-47CA-A29C-C291BC377A6A}" type="slidenum">
              <a:t>‹N›</a:t>
            </a:fld>
            <a:endParaRPr lang="it-IT"/>
          </a:p>
        </p:txBody>
      </p:sp>
      <p:sp>
        <p:nvSpPr>
          <p:cNvPr id="6" name="Segnaposto piè di pagina 5"/>
          <p:cNvSpPr>
            <a:spLocks noGrp="1"/>
          </p:cNvSpPr>
          <p:nvPr>
            <p:ph type="ftr" sz="quarter" idx="12"/>
          </p:nvPr>
        </p:nvSpPr>
        <p:spPr/>
        <p:txBody>
          <a:bodyPr/>
          <a:lstStyle/>
          <a:p>
            <a:pPr lvl="0"/>
            <a:endParaRPr lang="it-IT"/>
          </a:p>
        </p:txBody>
      </p:sp>
    </p:spTree>
    <p:extLst>
      <p:ext uri="{BB962C8B-B14F-4D97-AF65-F5344CB8AC3E}">
        <p14:creationId xmlns:p14="http://schemas.microsoft.com/office/powerpoint/2010/main" val="25805585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pPr lvl="0"/>
            <a:endParaRPr lang="it-IT"/>
          </a:p>
        </p:txBody>
      </p:sp>
      <p:sp>
        <p:nvSpPr>
          <p:cNvPr id="5" name="Segnaposto numero diapositiva 4"/>
          <p:cNvSpPr>
            <a:spLocks noGrp="1"/>
          </p:cNvSpPr>
          <p:nvPr>
            <p:ph type="sldNum" sz="quarter" idx="11"/>
          </p:nvPr>
        </p:nvSpPr>
        <p:spPr/>
        <p:txBody>
          <a:bodyPr/>
          <a:lstStyle/>
          <a:p>
            <a:pPr lvl="0"/>
            <a:fld id="{1359628D-AA43-407A-8097-BB24ECC1A2FB}" type="slidenum">
              <a:t>‹N›</a:t>
            </a:fld>
            <a:endParaRPr lang="it-IT"/>
          </a:p>
        </p:txBody>
      </p:sp>
      <p:sp>
        <p:nvSpPr>
          <p:cNvPr id="6" name="Segnaposto piè di pagina 5"/>
          <p:cNvSpPr>
            <a:spLocks noGrp="1"/>
          </p:cNvSpPr>
          <p:nvPr>
            <p:ph type="ftr" sz="quarter" idx="12"/>
          </p:nvPr>
        </p:nvSpPr>
        <p:spPr/>
        <p:txBody>
          <a:bodyPr/>
          <a:lstStyle/>
          <a:p>
            <a:pPr lvl="0"/>
            <a:endParaRPr lang="it-IT"/>
          </a:p>
        </p:txBody>
      </p:sp>
    </p:spTree>
    <p:extLst>
      <p:ext uri="{BB962C8B-B14F-4D97-AF65-F5344CB8AC3E}">
        <p14:creationId xmlns:p14="http://schemas.microsoft.com/office/powerpoint/2010/main" val="19919526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308850" y="192088"/>
            <a:ext cx="2266950" cy="6638925"/>
          </a:xfrm>
        </p:spPr>
        <p:txBody>
          <a:bodyPr vert="eaVert"/>
          <a:lstStyle/>
          <a:p>
            <a:r>
              <a:rPr lang="it-IT" smtClean="0"/>
              <a:t>Fare clic per modificare lo stile del titolo</a:t>
            </a:r>
            <a:endParaRPr lang="en-US"/>
          </a:p>
        </p:txBody>
      </p:sp>
      <p:sp>
        <p:nvSpPr>
          <p:cNvPr id="3" name="Segnaposto testo verticale 2"/>
          <p:cNvSpPr>
            <a:spLocks noGrp="1"/>
          </p:cNvSpPr>
          <p:nvPr>
            <p:ph type="body" orient="vert" idx="1"/>
          </p:nvPr>
        </p:nvSpPr>
        <p:spPr>
          <a:xfrm>
            <a:off x="503238" y="192088"/>
            <a:ext cx="6653212" cy="6638925"/>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pPr lvl="0"/>
            <a:endParaRPr lang="it-IT"/>
          </a:p>
        </p:txBody>
      </p:sp>
      <p:sp>
        <p:nvSpPr>
          <p:cNvPr id="5" name="Segnaposto numero diapositiva 4"/>
          <p:cNvSpPr>
            <a:spLocks noGrp="1"/>
          </p:cNvSpPr>
          <p:nvPr>
            <p:ph type="sldNum" sz="quarter" idx="11"/>
          </p:nvPr>
        </p:nvSpPr>
        <p:spPr/>
        <p:txBody>
          <a:bodyPr/>
          <a:lstStyle/>
          <a:p>
            <a:pPr lvl="0"/>
            <a:fld id="{0DCAA4C5-434A-4F56-8036-90776EF44921}" type="slidenum">
              <a:t>‹N›</a:t>
            </a:fld>
            <a:endParaRPr lang="it-IT"/>
          </a:p>
        </p:txBody>
      </p:sp>
      <p:sp>
        <p:nvSpPr>
          <p:cNvPr id="6" name="Segnaposto piè di pagina 5"/>
          <p:cNvSpPr>
            <a:spLocks noGrp="1"/>
          </p:cNvSpPr>
          <p:nvPr>
            <p:ph type="ftr" sz="quarter" idx="12"/>
          </p:nvPr>
        </p:nvSpPr>
        <p:spPr/>
        <p:txBody>
          <a:bodyPr/>
          <a:lstStyle/>
          <a:p>
            <a:pPr lvl="0"/>
            <a:endParaRPr lang="it-IT"/>
          </a:p>
        </p:txBody>
      </p:sp>
    </p:spTree>
    <p:extLst>
      <p:ext uri="{BB962C8B-B14F-4D97-AF65-F5344CB8AC3E}">
        <p14:creationId xmlns:p14="http://schemas.microsoft.com/office/powerpoint/2010/main" val="13188119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pPr lvl="0"/>
            <a:endParaRPr lang="it-IT"/>
          </a:p>
        </p:txBody>
      </p:sp>
      <p:sp>
        <p:nvSpPr>
          <p:cNvPr id="5" name="Segnaposto numero diapositiva 4"/>
          <p:cNvSpPr>
            <a:spLocks noGrp="1"/>
          </p:cNvSpPr>
          <p:nvPr>
            <p:ph type="sldNum" sz="quarter" idx="11"/>
          </p:nvPr>
        </p:nvSpPr>
        <p:spPr/>
        <p:txBody>
          <a:bodyPr/>
          <a:lstStyle/>
          <a:p>
            <a:pPr lvl="0"/>
            <a:fld id="{E3612035-999D-4398-AA1A-59496CF5682A}" type="slidenum">
              <a:t>‹N›</a:t>
            </a:fld>
            <a:endParaRPr lang="it-IT"/>
          </a:p>
        </p:txBody>
      </p:sp>
      <p:sp>
        <p:nvSpPr>
          <p:cNvPr id="6" name="Segnaposto piè di pagina 5"/>
          <p:cNvSpPr>
            <a:spLocks noGrp="1"/>
          </p:cNvSpPr>
          <p:nvPr>
            <p:ph type="ftr" sz="quarter" idx="12"/>
          </p:nvPr>
        </p:nvSpPr>
        <p:spPr/>
        <p:txBody>
          <a:bodyPr/>
          <a:lstStyle/>
          <a:p>
            <a:pPr lvl="0"/>
            <a:endParaRPr lang="it-IT"/>
          </a:p>
        </p:txBody>
      </p:sp>
    </p:spTree>
    <p:extLst>
      <p:ext uri="{BB962C8B-B14F-4D97-AF65-F5344CB8AC3E}">
        <p14:creationId xmlns:p14="http://schemas.microsoft.com/office/powerpoint/2010/main" val="23563047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87388" y="1884363"/>
            <a:ext cx="8694737" cy="3144837"/>
          </a:xfrm>
        </p:spPr>
        <p:txBody>
          <a:bodyPr anchor="b"/>
          <a:lstStyle>
            <a:lvl1pPr>
              <a:defRPr sz="6000"/>
            </a:lvl1pPr>
          </a:lstStyle>
          <a:p>
            <a:r>
              <a:rPr lang="it-IT" smtClean="0"/>
              <a:t>Fare clic per modificare lo stile del titolo</a:t>
            </a:r>
            <a:endParaRPr lang="en-US"/>
          </a:p>
        </p:txBody>
      </p:sp>
      <p:sp>
        <p:nvSpPr>
          <p:cNvPr id="3" name="Segnaposto testo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Modifica gli stili del testo dello schema</a:t>
            </a:r>
          </a:p>
        </p:txBody>
      </p:sp>
      <p:sp>
        <p:nvSpPr>
          <p:cNvPr id="4" name="Segnaposto data 3"/>
          <p:cNvSpPr>
            <a:spLocks noGrp="1"/>
          </p:cNvSpPr>
          <p:nvPr>
            <p:ph type="dt" sz="half" idx="10"/>
          </p:nvPr>
        </p:nvSpPr>
        <p:spPr/>
        <p:txBody>
          <a:bodyPr/>
          <a:lstStyle/>
          <a:p>
            <a:pPr lvl="0"/>
            <a:endParaRPr lang="it-IT"/>
          </a:p>
        </p:txBody>
      </p:sp>
      <p:sp>
        <p:nvSpPr>
          <p:cNvPr id="5" name="Segnaposto numero diapositiva 4"/>
          <p:cNvSpPr>
            <a:spLocks noGrp="1"/>
          </p:cNvSpPr>
          <p:nvPr>
            <p:ph type="sldNum" sz="quarter" idx="11"/>
          </p:nvPr>
        </p:nvSpPr>
        <p:spPr/>
        <p:txBody>
          <a:bodyPr/>
          <a:lstStyle/>
          <a:p>
            <a:pPr lvl="0"/>
            <a:fld id="{6CBF7957-CEC9-4F0C-B79E-BABF9F742DB7}" type="slidenum">
              <a:t>‹N›</a:t>
            </a:fld>
            <a:endParaRPr lang="it-IT"/>
          </a:p>
        </p:txBody>
      </p:sp>
      <p:sp>
        <p:nvSpPr>
          <p:cNvPr id="6" name="Segnaposto piè di pagina 5"/>
          <p:cNvSpPr>
            <a:spLocks noGrp="1"/>
          </p:cNvSpPr>
          <p:nvPr>
            <p:ph type="ftr" sz="quarter" idx="12"/>
          </p:nvPr>
        </p:nvSpPr>
        <p:spPr/>
        <p:txBody>
          <a:bodyPr/>
          <a:lstStyle/>
          <a:p>
            <a:pPr lvl="0"/>
            <a:endParaRPr lang="it-IT"/>
          </a:p>
        </p:txBody>
      </p:sp>
    </p:spTree>
    <p:extLst>
      <p:ext uri="{BB962C8B-B14F-4D97-AF65-F5344CB8AC3E}">
        <p14:creationId xmlns:p14="http://schemas.microsoft.com/office/powerpoint/2010/main" val="23156643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sz="half" idx="1"/>
          </p:nvPr>
        </p:nvSpPr>
        <p:spPr>
          <a:xfrm>
            <a:off x="503238" y="1214438"/>
            <a:ext cx="4459287" cy="5616575"/>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contenuto 3"/>
          <p:cNvSpPr>
            <a:spLocks noGrp="1"/>
          </p:cNvSpPr>
          <p:nvPr>
            <p:ph sz="half" idx="2"/>
          </p:nvPr>
        </p:nvSpPr>
        <p:spPr>
          <a:xfrm>
            <a:off x="5114925" y="1214438"/>
            <a:ext cx="4460875" cy="5616575"/>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4"/>
          <p:cNvSpPr>
            <a:spLocks noGrp="1"/>
          </p:cNvSpPr>
          <p:nvPr>
            <p:ph type="dt" sz="half" idx="10"/>
          </p:nvPr>
        </p:nvSpPr>
        <p:spPr/>
        <p:txBody>
          <a:bodyPr/>
          <a:lstStyle/>
          <a:p>
            <a:pPr lvl="0"/>
            <a:endParaRPr lang="it-IT"/>
          </a:p>
        </p:txBody>
      </p:sp>
      <p:sp>
        <p:nvSpPr>
          <p:cNvPr id="6" name="Segnaposto numero diapositiva 5"/>
          <p:cNvSpPr>
            <a:spLocks noGrp="1"/>
          </p:cNvSpPr>
          <p:nvPr>
            <p:ph type="sldNum" sz="quarter" idx="11"/>
          </p:nvPr>
        </p:nvSpPr>
        <p:spPr/>
        <p:txBody>
          <a:bodyPr/>
          <a:lstStyle/>
          <a:p>
            <a:pPr lvl="0"/>
            <a:fld id="{EA6B210C-A639-464A-8667-60C44A8CFBDE}" type="slidenum">
              <a:t>‹N›</a:t>
            </a:fld>
            <a:endParaRPr lang="it-IT"/>
          </a:p>
        </p:txBody>
      </p:sp>
      <p:sp>
        <p:nvSpPr>
          <p:cNvPr id="7" name="Segnaposto piè di pagina 6"/>
          <p:cNvSpPr>
            <a:spLocks noGrp="1"/>
          </p:cNvSpPr>
          <p:nvPr>
            <p:ph type="ftr" sz="quarter" idx="12"/>
          </p:nvPr>
        </p:nvSpPr>
        <p:spPr/>
        <p:txBody>
          <a:bodyPr/>
          <a:lstStyle/>
          <a:p>
            <a:pPr lvl="0"/>
            <a:endParaRPr lang="it-IT"/>
          </a:p>
        </p:txBody>
      </p:sp>
    </p:spTree>
    <p:extLst>
      <p:ext uri="{BB962C8B-B14F-4D97-AF65-F5344CB8AC3E}">
        <p14:creationId xmlns:p14="http://schemas.microsoft.com/office/powerpoint/2010/main" val="39755945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93738" y="403225"/>
            <a:ext cx="8694737" cy="1460500"/>
          </a:xfrm>
        </p:spPr>
        <p:txBody>
          <a:bodyPr/>
          <a:lstStyle/>
          <a:p>
            <a:r>
              <a:rPr lang="it-IT" smtClean="0"/>
              <a:t>Fare clic per modificare lo stile del titolo</a:t>
            </a:r>
            <a:endParaRPr lang="en-US"/>
          </a:p>
        </p:txBody>
      </p:sp>
      <p:sp>
        <p:nvSpPr>
          <p:cNvPr id="3" name="Segnaposto testo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Segnaposto contenuto 3"/>
          <p:cNvSpPr>
            <a:spLocks noGrp="1"/>
          </p:cNvSpPr>
          <p:nvPr>
            <p:ph sz="half" idx="2"/>
          </p:nvPr>
        </p:nvSpPr>
        <p:spPr>
          <a:xfrm>
            <a:off x="693738" y="2760663"/>
            <a:ext cx="4265612" cy="4062412"/>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testo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Segnaposto contenuto 5"/>
          <p:cNvSpPr>
            <a:spLocks noGrp="1"/>
          </p:cNvSpPr>
          <p:nvPr>
            <p:ph sz="quarter" idx="4"/>
          </p:nvPr>
        </p:nvSpPr>
        <p:spPr>
          <a:xfrm>
            <a:off x="5103813" y="2760663"/>
            <a:ext cx="4284662" cy="4062412"/>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7" name="Segnaposto data 6"/>
          <p:cNvSpPr>
            <a:spLocks noGrp="1"/>
          </p:cNvSpPr>
          <p:nvPr>
            <p:ph type="dt" sz="half" idx="10"/>
          </p:nvPr>
        </p:nvSpPr>
        <p:spPr/>
        <p:txBody>
          <a:bodyPr/>
          <a:lstStyle/>
          <a:p>
            <a:pPr lvl="0"/>
            <a:endParaRPr lang="it-IT"/>
          </a:p>
        </p:txBody>
      </p:sp>
      <p:sp>
        <p:nvSpPr>
          <p:cNvPr id="8" name="Segnaposto numero diapositiva 7"/>
          <p:cNvSpPr>
            <a:spLocks noGrp="1"/>
          </p:cNvSpPr>
          <p:nvPr>
            <p:ph type="sldNum" sz="quarter" idx="11"/>
          </p:nvPr>
        </p:nvSpPr>
        <p:spPr/>
        <p:txBody>
          <a:bodyPr/>
          <a:lstStyle/>
          <a:p>
            <a:pPr lvl="0"/>
            <a:fld id="{5481A35D-2FF1-4743-89C8-93E90C8A0654}" type="slidenum">
              <a:t>‹N›</a:t>
            </a:fld>
            <a:endParaRPr lang="it-IT"/>
          </a:p>
        </p:txBody>
      </p:sp>
      <p:sp>
        <p:nvSpPr>
          <p:cNvPr id="9" name="Segnaposto piè di pagina 8"/>
          <p:cNvSpPr>
            <a:spLocks noGrp="1"/>
          </p:cNvSpPr>
          <p:nvPr>
            <p:ph type="ftr" sz="quarter" idx="12"/>
          </p:nvPr>
        </p:nvSpPr>
        <p:spPr/>
        <p:txBody>
          <a:bodyPr/>
          <a:lstStyle/>
          <a:p>
            <a:pPr lvl="0"/>
            <a:endParaRPr lang="it-IT"/>
          </a:p>
        </p:txBody>
      </p:sp>
    </p:spTree>
    <p:extLst>
      <p:ext uri="{BB962C8B-B14F-4D97-AF65-F5344CB8AC3E}">
        <p14:creationId xmlns:p14="http://schemas.microsoft.com/office/powerpoint/2010/main" val="21346128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data 2"/>
          <p:cNvSpPr>
            <a:spLocks noGrp="1"/>
          </p:cNvSpPr>
          <p:nvPr>
            <p:ph type="dt" sz="half" idx="10"/>
          </p:nvPr>
        </p:nvSpPr>
        <p:spPr/>
        <p:txBody>
          <a:bodyPr/>
          <a:lstStyle/>
          <a:p>
            <a:pPr lvl="0"/>
            <a:endParaRPr lang="it-IT"/>
          </a:p>
        </p:txBody>
      </p:sp>
      <p:sp>
        <p:nvSpPr>
          <p:cNvPr id="4" name="Segnaposto numero diapositiva 3"/>
          <p:cNvSpPr>
            <a:spLocks noGrp="1"/>
          </p:cNvSpPr>
          <p:nvPr>
            <p:ph type="sldNum" sz="quarter" idx="11"/>
          </p:nvPr>
        </p:nvSpPr>
        <p:spPr/>
        <p:txBody>
          <a:bodyPr/>
          <a:lstStyle/>
          <a:p>
            <a:pPr lvl="0"/>
            <a:fld id="{A962DCED-F63F-4279-B565-3EBAF48E39B2}" type="slidenum">
              <a:t>‹N›</a:t>
            </a:fld>
            <a:endParaRPr lang="it-IT"/>
          </a:p>
        </p:txBody>
      </p:sp>
      <p:sp>
        <p:nvSpPr>
          <p:cNvPr id="5" name="Segnaposto piè di pagina 4"/>
          <p:cNvSpPr>
            <a:spLocks noGrp="1"/>
          </p:cNvSpPr>
          <p:nvPr>
            <p:ph type="ftr" sz="quarter" idx="12"/>
          </p:nvPr>
        </p:nvSpPr>
        <p:spPr/>
        <p:txBody>
          <a:bodyPr/>
          <a:lstStyle/>
          <a:p>
            <a:pPr lvl="0"/>
            <a:endParaRPr lang="it-IT"/>
          </a:p>
        </p:txBody>
      </p:sp>
    </p:spTree>
    <p:extLst>
      <p:ext uri="{BB962C8B-B14F-4D97-AF65-F5344CB8AC3E}">
        <p14:creationId xmlns:p14="http://schemas.microsoft.com/office/powerpoint/2010/main" val="17348321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pPr lvl="0"/>
            <a:endParaRPr lang="it-IT"/>
          </a:p>
        </p:txBody>
      </p:sp>
      <p:sp>
        <p:nvSpPr>
          <p:cNvPr id="3" name="Segnaposto numero diapositiva 2"/>
          <p:cNvSpPr>
            <a:spLocks noGrp="1"/>
          </p:cNvSpPr>
          <p:nvPr>
            <p:ph type="sldNum" sz="quarter" idx="11"/>
          </p:nvPr>
        </p:nvSpPr>
        <p:spPr/>
        <p:txBody>
          <a:bodyPr/>
          <a:lstStyle/>
          <a:p>
            <a:pPr lvl="0"/>
            <a:fld id="{CFACF5FD-3D67-4C23-965A-FD6E28B33BA5}" type="slidenum">
              <a:t>‹N›</a:t>
            </a:fld>
            <a:endParaRPr lang="it-IT"/>
          </a:p>
        </p:txBody>
      </p:sp>
      <p:sp>
        <p:nvSpPr>
          <p:cNvPr id="4" name="Segnaposto piè di pagina 3"/>
          <p:cNvSpPr>
            <a:spLocks noGrp="1"/>
          </p:cNvSpPr>
          <p:nvPr>
            <p:ph type="ftr" sz="quarter" idx="12"/>
          </p:nvPr>
        </p:nvSpPr>
        <p:spPr/>
        <p:txBody>
          <a:bodyPr/>
          <a:lstStyle/>
          <a:p>
            <a:pPr lvl="0"/>
            <a:endParaRPr lang="it-IT"/>
          </a:p>
        </p:txBody>
      </p:sp>
    </p:spTree>
    <p:extLst>
      <p:ext uri="{BB962C8B-B14F-4D97-AF65-F5344CB8AC3E}">
        <p14:creationId xmlns:p14="http://schemas.microsoft.com/office/powerpoint/2010/main" val="36671462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93738" y="503238"/>
            <a:ext cx="3251200" cy="1765300"/>
          </a:xfrm>
        </p:spPr>
        <p:txBody>
          <a:bodyPr anchor="b"/>
          <a:lstStyle>
            <a:lvl1pPr>
              <a:defRPr sz="3200"/>
            </a:lvl1pPr>
          </a:lstStyle>
          <a:p>
            <a:r>
              <a:rPr lang="it-IT" smtClean="0"/>
              <a:t>Fare clic per modificare lo stile del titolo</a:t>
            </a:r>
            <a:endParaRPr lang="en-US"/>
          </a:p>
        </p:txBody>
      </p:sp>
      <p:sp>
        <p:nvSpPr>
          <p:cNvPr id="3" name="Segnaposto contenuto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testo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pPr lvl="0"/>
            <a:endParaRPr lang="it-IT"/>
          </a:p>
        </p:txBody>
      </p:sp>
      <p:sp>
        <p:nvSpPr>
          <p:cNvPr id="6" name="Segnaposto numero diapositiva 5"/>
          <p:cNvSpPr>
            <a:spLocks noGrp="1"/>
          </p:cNvSpPr>
          <p:nvPr>
            <p:ph type="sldNum" sz="quarter" idx="11"/>
          </p:nvPr>
        </p:nvSpPr>
        <p:spPr/>
        <p:txBody>
          <a:bodyPr/>
          <a:lstStyle/>
          <a:p>
            <a:pPr lvl="0"/>
            <a:fld id="{64CDAD5D-7ABA-4856-97BA-CA6C25B96D7C}" type="slidenum">
              <a:t>‹N›</a:t>
            </a:fld>
            <a:endParaRPr lang="it-IT"/>
          </a:p>
        </p:txBody>
      </p:sp>
      <p:sp>
        <p:nvSpPr>
          <p:cNvPr id="7" name="Segnaposto piè di pagina 6"/>
          <p:cNvSpPr>
            <a:spLocks noGrp="1"/>
          </p:cNvSpPr>
          <p:nvPr>
            <p:ph type="ftr" sz="quarter" idx="12"/>
          </p:nvPr>
        </p:nvSpPr>
        <p:spPr/>
        <p:txBody>
          <a:bodyPr/>
          <a:lstStyle/>
          <a:p>
            <a:pPr lvl="0"/>
            <a:endParaRPr lang="it-IT"/>
          </a:p>
        </p:txBody>
      </p:sp>
    </p:spTree>
    <p:extLst>
      <p:ext uri="{BB962C8B-B14F-4D97-AF65-F5344CB8AC3E}">
        <p14:creationId xmlns:p14="http://schemas.microsoft.com/office/powerpoint/2010/main" val="836524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93738" y="503238"/>
            <a:ext cx="3251200" cy="1765300"/>
          </a:xfrm>
        </p:spPr>
        <p:txBody>
          <a:bodyPr anchor="b"/>
          <a:lstStyle>
            <a:lvl1pPr>
              <a:defRPr sz="3200"/>
            </a:lvl1pPr>
          </a:lstStyle>
          <a:p>
            <a:r>
              <a:rPr lang="it-IT" smtClean="0"/>
              <a:t>Fare clic per modificare lo stile del titolo</a:t>
            </a:r>
            <a:endParaRPr lang="en-US"/>
          </a:p>
        </p:txBody>
      </p:sp>
      <p:sp>
        <p:nvSpPr>
          <p:cNvPr id="3" name="Segnaposto immagine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pPr lvl="0"/>
            <a:endParaRPr lang="it-IT"/>
          </a:p>
        </p:txBody>
      </p:sp>
      <p:sp>
        <p:nvSpPr>
          <p:cNvPr id="6" name="Segnaposto numero diapositiva 5"/>
          <p:cNvSpPr>
            <a:spLocks noGrp="1"/>
          </p:cNvSpPr>
          <p:nvPr>
            <p:ph type="sldNum" sz="quarter" idx="11"/>
          </p:nvPr>
        </p:nvSpPr>
        <p:spPr/>
        <p:txBody>
          <a:bodyPr/>
          <a:lstStyle/>
          <a:p>
            <a:pPr lvl="0"/>
            <a:fld id="{37C6C7F5-1B8A-4920-BC17-00B59CE5AB1C}" type="slidenum">
              <a:t>‹N›</a:t>
            </a:fld>
            <a:endParaRPr lang="it-IT"/>
          </a:p>
        </p:txBody>
      </p:sp>
      <p:sp>
        <p:nvSpPr>
          <p:cNvPr id="7" name="Segnaposto piè di pagina 6"/>
          <p:cNvSpPr>
            <a:spLocks noGrp="1"/>
          </p:cNvSpPr>
          <p:nvPr>
            <p:ph type="ftr" sz="quarter" idx="12"/>
          </p:nvPr>
        </p:nvSpPr>
        <p:spPr/>
        <p:txBody>
          <a:bodyPr/>
          <a:lstStyle/>
          <a:p>
            <a:pPr lvl="0"/>
            <a:endParaRPr lang="it-IT"/>
          </a:p>
        </p:txBody>
      </p:sp>
    </p:spTree>
    <p:extLst>
      <p:ext uri="{BB962C8B-B14F-4D97-AF65-F5344CB8AC3E}">
        <p14:creationId xmlns:p14="http://schemas.microsoft.com/office/powerpoint/2010/main" val="34272139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00000000-0000-0000-0000-000000000000}"/>
              </a:ext>
            </a:extLst>
          </p:cNvPr>
          <p:cNvPicPr>
            <a:picLocks noChangeAspect="1"/>
          </p:cNvPicPr>
          <p:nvPr/>
        </p:nvPicPr>
        <p:blipFill>
          <a:blip r:embed="rId13">
            <a:lum/>
            <a:alphaModFix/>
          </a:blip>
          <a:srcRect/>
          <a:stretch>
            <a:fillRect/>
          </a:stretch>
        </p:blipFill>
        <p:spPr>
          <a:xfrm>
            <a:off x="152640" y="190800"/>
            <a:ext cx="2590560" cy="7124400"/>
          </a:xfrm>
          <a:prstGeom prst="rect">
            <a:avLst/>
          </a:prstGeom>
          <a:noFill/>
          <a:ln>
            <a:noFill/>
          </a:ln>
        </p:spPr>
      </p:pic>
      <p:sp>
        <p:nvSpPr>
          <p:cNvPr id="3" name="Segnaposto titolo 2"/>
          <p:cNvSpPr txBox="1">
            <a:spLocks noGrp="1"/>
          </p:cNvSpPr>
          <p:nvPr>
            <p:ph type="title"/>
          </p:nvPr>
        </p:nvSpPr>
        <p:spPr>
          <a:xfrm>
            <a:off x="1828800" y="192600"/>
            <a:ext cx="7746840" cy="613080"/>
          </a:xfrm>
          <a:prstGeom prst="rect">
            <a:avLst/>
          </a:prstGeom>
          <a:solidFill>
            <a:srgbClr val="E5EBF1"/>
          </a:solidFill>
          <a:ln>
            <a:noFill/>
          </a:ln>
        </p:spPr>
        <p:txBody>
          <a:bodyPr lIns="0" tIns="0" rIns="0" bIns="0" anchor="ctr">
            <a:noAutofit/>
          </a:bodyPr>
          <a:lstStyle/>
          <a:p>
            <a:pPr lvl="0"/>
            <a:r>
              <a:rPr lang="it-IT"/>
              <a:t>Click to edit the title text format</a:t>
            </a:r>
          </a:p>
        </p:txBody>
      </p:sp>
      <p:sp>
        <p:nvSpPr>
          <p:cNvPr id="4" name="Segnaposto testo 3"/>
          <p:cNvSpPr txBox="1">
            <a:spLocks noGrp="1"/>
          </p:cNvSpPr>
          <p:nvPr>
            <p:ph type="body" idx="1"/>
          </p:nvPr>
        </p:nvSpPr>
        <p:spPr>
          <a:xfrm>
            <a:off x="503999" y="1214999"/>
            <a:ext cx="9071640" cy="5615280"/>
          </a:xfrm>
          <a:prstGeom prst="rect">
            <a:avLst/>
          </a:prstGeom>
          <a:noFill/>
          <a:ln>
            <a:noFill/>
          </a:ln>
        </p:spPr>
        <p:txBody>
          <a:bodyPr lIns="0" tIns="0" rIns="0" bIns="0">
            <a:noAutofit/>
          </a:bodyPr>
          <a:lstStyle/>
          <a:p>
            <a:pPr lvl="0"/>
            <a:r>
              <a:rPr lang="it-IT"/>
              <a:t>Click to edit the outline text format</a:t>
            </a:r>
          </a:p>
          <a:p>
            <a:pPr lvl="1"/>
            <a:r>
              <a:rPr lang="it-IT"/>
              <a:t>Second Outline Level</a:t>
            </a:r>
          </a:p>
          <a:p>
            <a:pPr lvl="2"/>
            <a:r>
              <a:rPr lang="it-IT"/>
              <a:t>Third Outline Level</a:t>
            </a:r>
          </a:p>
          <a:p>
            <a:pPr lvl="3"/>
            <a:r>
              <a:rPr lang="it-IT"/>
              <a:t>Fourth Outline Level</a:t>
            </a:r>
          </a:p>
          <a:p>
            <a:pPr lvl="4"/>
            <a:r>
              <a:rPr lang="it-IT"/>
              <a:t>Fifth Outline Level</a:t>
            </a:r>
          </a:p>
          <a:p>
            <a:pPr lvl="5"/>
            <a:r>
              <a:rPr lang="it-IT"/>
              <a:t>Sixth Outline Level</a:t>
            </a:r>
          </a:p>
          <a:p>
            <a:pPr lvl="6"/>
            <a:r>
              <a:rPr lang="it-IT"/>
              <a:t>Seventh Outline Level</a:t>
            </a:r>
          </a:p>
          <a:p>
            <a:pPr lvl="7"/>
            <a:r>
              <a:rPr lang="it-IT"/>
              <a:t>Eighth Outline Level</a:t>
            </a:r>
          </a:p>
          <a:p>
            <a:pPr lvl="8"/>
            <a:r>
              <a:rPr lang="it-IT"/>
              <a:t>Ninth Outline Level</a:t>
            </a:r>
          </a:p>
        </p:txBody>
      </p:sp>
      <p:sp>
        <p:nvSpPr>
          <p:cNvPr id="5" name="Segnaposto data 4"/>
          <p:cNvSpPr txBox="1">
            <a:spLocks noGrp="1"/>
          </p:cNvSpPr>
          <p:nvPr>
            <p:ph type="dt" sz="half" idx="2"/>
          </p:nvPr>
        </p:nvSpPr>
        <p:spPr>
          <a:xfrm>
            <a:off x="503999" y="6887160"/>
            <a:ext cx="2348280" cy="521280"/>
          </a:xfrm>
          <a:prstGeom prst="rect">
            <a:avLst/>
          </a:prstGeom>
          <a:noFill/>
          <a:ln>
            <a:noFill/>
          </a:ln>
        </p:spPr>
        <p:txBody>
          <a:bodyPr lIns="0" tIns="0" rIns="0" bIns="0">
            <a:noAutofit/>
          </a:bodyPr>
          <a:lstStyle>
            <a:lvl1pPr marL="0" marR="0" lvl="0" indent="0" rtl="0" hangingPunct="0">
              <a:buNone/>
              <a:tabLst/>
              <a:defRPr lang="it-IT" sz="1400" kern="1200">
                <a:latin typeface="Times New Roman" pitchFamily="18"/>
                <a:ea typeface="DejaVuSans" pitchFamily="2"/>
                <a:cs typeface="Tahoma" pitchFamily="2"/>
              </a:defRPr>
            </a:lvl1pPr>
          </a:lstStyle>
          <a:p>
            <a:pPr lvl="0"/>
            <a:endParaRPr lang="it-IT"/>
          </a:p>
        </p:txBody>
      </p:sp>
      <p:sp>
        <p:nvSpPr>
          <p:cNvPr id="6" name="Segnaposto numero diapositiva 5"/>
          <p:cNvSpPr txBox="1">
            <a:spLocks noGrp="1"/>
          </p:cNvSpPr>
          <p:nvPr>
            <p:ph type="sldNum" sz="quarter" idx="4"/>
          </p:nvPr>
        </p:nvSpPr>
        <p:spPr>
          <a:xfrm>
            <a:off x="7227000" y="6887160"/>
            <a:ext cx="2348280" cy="521280"/>
          </a:xfrm>
          <a:prstGeom prst="rect">
            <a:avLst/>
          </a:prstGeom>
          <a:noFill/>
          <a:ln>
            <a:noFill/>
          </a:ln>
        </p:spPr>
        <p:txBody>
          <a:bodyPr lIns="0" tIns="0" rIns="0" bIns="0">
            <a:noAutofit/>
          </a:bodyPr>
          <a:lstStyle>
            <a:lvl1pPr marL="0" marR="0" lvl="0" indent="0" algn="r" rtl="0" hangingPunct="0">
              <a:buNone/>
              <a:tabLst/>
              <a:defRPr lang="it-IT" sz="1400" kern="1200">
                <a:latin typeface="Times New Roman" pitchFamily="18"/>
                <a:ea typeface="DejaVuSans" pitchFamily="2"/>
                <a:cs typeface="Tahoma" pitchFamily="2"/>
              </a:defRPr>
            </a:lvl1pPr>
          </a:lstStyle>
          <a:p>
            <a:pPr lvl="0"/>
            <a:fld id="{D4F22DF2-AAE7-46CF-894D-E0A86FEA2063}" type="slidenum">
              <a:t>‹N›</a:t>
            </a:fld>
            <a:endParaRPr lang="it-IT"/>
          </a:p>
        </p:txBody>
      </p:sp>
      <p:sp>
        <p:nvSpPr>
          <p:cNvPr id="7" name="Segnaposto piè di pagina 6"/>
          <p:cNvSpPr txBox="1">
            <a:spLocks noGrp="1"/>
          </p:cNvSpPr>
          <p:nvPr>
            <p:ph type="ftr" sz="quarter" idx="3"/>
          </p:nvPr>
        </p:nvSpPr>
        <p:spPr>
          <a:xfrm>
            <a:off x="3447360" y="6887160"/>
            <a:ext cx="3195000" cy="521280"/>
          </a:xfrm>
          <a:prstGeom prst="rect">
            <a:avLst/>
          </a:prstGeom>
          <a:noFill/>
          <a:ln>
            <a:noFill/>
          </a:ln>
        </p:spPr>
        <p:txBody>
          <a:bodyPr lIns="0" tIns="0" rIns="0" bIns="0">
            <a:noAutofit/>
          </a:bodyPr>
          <a:lstStyle>
            <a:lvl1pPr marL="0" marR="0" lvl="0" indent="0" algn="ctr" rtl="0" hangingPunct="0">
              <a:buNone/>
              <a:tabLst/>
              <a:defRPr lang="it-IT" sz="1400" kern="1200">
                <a:latin typeface="Times New Roman" pitchFamily="18"/>
                <a:ea typeface="DejaVuSans" pitchFamily="2"/>
                <a:cs typeface="Tahoma" pitchFamily="2"/>
              </a:defRPr>
            </a:lvl1pPr>
          </a:lstStyle>
          <a:p>
            <a:pPr lvl="0"/>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lvl="0" indent="0" algn="l" rtl="0" hangingPunct="0">
        <a:buNone/>
        <a:tabLst/>
        <a:defRPr lang="it-IT" sz="3200" b="0" i="0" u="none" strike="noStrike" kern="1200">
          <a:ln>
            <a:noFill/>
          </a:ln>
          <a:solidFill>
            <a:srgbClr val="000080"/>
          </a:solidFill>
          <a:latin typeface="Arial" pitchFamily="18"/>
          <a:ea typeface="AR PL ShanHeiSun Uni" pitchFamily="2"/>
          <a:cs typeface="Tahoma" pitchFamily="2"/>
        </a:defRPr>
      </a:lvl1pPr>
    </p:titleStyle>
    <p:bodyStyle>
      <a:lvl1pPr marL="432000" marR="0" lvl="0" indent="-324000" rtl="0" hangingPunct="0">
        <a:spcBef>
          <a:spcPts val="0"/>
        </a:spcBef>
        <a:spcAft>
          <a:spcPts val="1417"/>
        </a:spcAft>
        <a:buSzPct val="45000"/>
        <a:buFont typeface="StarSymbol"/>
        <a:buChar char="●"/>
        <a:tabLst/>
        <a:defRPr lang="it-IT" sz="2600" b="0" i="0" u="none" strike="noStrike" kern="1200">
          <a:ln>
            <a:noFill/>
          </a:ln>
          <a:latin typeface="Arial" pitchFamily="18"/>
          <a:ea typeface="AR PL ShanHeiSun Uni" pitchFamily="2"/>
          <a:cs typeface="Tahoma" pitchFamily="2"/>
        </a:defRPr>
      </a:lvl1pPr>
      <a:lvl2pPr marL="864000" marR="0" lvl="1" indent="-288000" rtl="0" hangingPunct="0">
        <a:spcBef>
          <a:spcPts val="0"/>
        </a:spcBef>
        <a:spcAft>
          <a:spcPts val="1417"/>
        </a:spcAft>
        <a:buSzPct val="75000"/>
        <a:buFont typeface="StarSymbol"/>
        <a:buChar char="–"/>
        <a:tabLst/>
        <a:defRPr lang="it-IT" sz="2600" b="0" i="0" u="none" strike="noStrike" kern="1200">
          <a:ln>
            <a:noFill/>
          </a:ln>
          <a:latin typeface="Arial" pitchFamily="18"/>
          <a:ea typeface="AR PL ShanHeiSun Uni" pitchFamily="2"/>
          <a:cs typeface="Tahoma" pitchFamily="2"/>
        </a:defRPr>
      </a:lvl2pPr>
      <a:lvl3pPr marL="1296000" marR="0" lvl="2" indent="-216000" rtl="0" hangingPunct="0">
        <a:spcBef>
          <a:spcPts val="0"/>
        </a:spcBef>
        <a:spcAft>
          <a:spcPts val="1417"/>
        </a:spcAft>
        <a:buSzPct val="45000"/>
        <a:buFont typeface="StarSymbol"/>
        <a:buChar char="●"/>
        <a:tabLst/>
        <a:defRPr lang="it-IT" sz="2600" b="0" i="0" u="none" strike="noStrike" kern="1200">
          <a:ln>
            <a:noFill/>
          </a:ln>
          <a:latin typeface="Arial" pitchFamily="18"/>
          <a:ea typeface="AR PL ShanHeiSun Uni" pitchFamily="2"/>
          <a:cs typeface="Tahoma" pitchFamily="2"/>
        </a:defRPr>
      </a:lvl3pPr>
      <a:lvl4pPr marL="1728000" marR="0" lvl="3" indent="-216000" rtl="0" hangingPunct="0">
        <a:spcBef>
          <a:spcPts val="0"/>
        </a:spcBef>
        <a:spcAft>
          <a:spcPts val="1417"/>
        </a:spcAft>
        <a:buSzPct val="75000"/>
        <a:buFont typeface="StarSymbol"/>
        <a:buChar char="–"/>
        <a:tabLst/>
        <a:defRPr lang="it-IT" sz="2600" b="0" i="0" u="none" strike="noStrike" kern="1200">
          <a:ln>
            <a:noFill/>
          </a:ln>
          <a:latin typeface="Arial" pitchFamily="18"/>
          <a:ea typeface="AR PL ShanHeiSun Uni" pitchFamily="2"/>
          <a:cs typeface="Tahoma" pitchFamily="2"/>
        </a:defRPr>
      </a:lvl4pPr>
      <a:lvl5pPr marL="2160000" marR="0" lvl="4" indent="-216000" rtl="0" hangingPunct="0">
        <a:spcBef>
          <a:spcPts val="0"/>
        </a:spcBef>
        <a:spcAft>
          <a:spcPts val="1417"/>
        </a:spcAft>
        <a:buSzPct val="45000"/>
        <a:buFont typeface="StarSymbol"/>
        <a:buChar char="●"/>
        <a:tabLst/>
        <a:defRPr lang="it-IT" sz="2600" b="0" i="0" u="none" strike="noStrike" kern="1200">
          <a:ln>
            <a:noFill/>
          </a:ln>
          <a:latin typeface="Arial" pitchFamily="18"/>
          <a:ea typeface="AR PL ShanHeiSun Uni" pitchFamily="2"/>
          <a:cs typeface="Tahoma" pitchFamily="2"/>
        </a:defRPr>
      </a:lvl5pPr>
      <a:lvl6pPr marL="2592000" marR="0" lvl="5" indent="-216000" rtl="0" hangingPunct="0">
        <a:spcBef>
          <a:spcPts val="0"/>
        </a:spcBef>
        <a:spcAft>
          <a:spcPts val="1417"/>
        </a:spcAft>
        <a:buSzPct val="45000"/>
        <a:buFont typeface="StarSymbol"/>
        <a:buChar char="●"/>
        <a:tabLst/>
        <a:defRPr lang="it-IT" sz="2600" b="0" i="0" u="none" strike="noStrike" kern="1200">
          <a:ln>
            <a:noFill/>
          </a:ln>
          <a:latin typeface="Arial" pitchFamily="18"/>
          <a:ea typeface="AR PL ShanHeiSun Uni" pitchFamily="2"/>
          <a:cs typeface="Tahoma" pitchFamily="2"/>
        </a:defRPr>
      </a:lvl6pPr>
      <a:lvl7pPr marL="3024000" marR="0" lvl="6" indent="-216000" rtl="0" hangingPunct="0">
        <a:spcBef>
          <a:spcPts val="0"/>
        </a:spcBef>
        <a:spcAft>
          <a:spcPts val="1417"/>
        </a:spcAft>
        <a:buSzPct val="45000"/>
        <a:buFont typeface="StarSymbol"/>
        <a:buChar char="●"/>
        <a:tabLst/>
        <a:defRPr lang="it-IT" sz="2600" b="0" i="0" u="none" strike="noStrike" kern="1200">
          <a:ln>
            <a:noFill/>
          </a:ln>
          <a:latin typeface="Arial" pitchFamily="18"/>
          <a:ea typeface="AR PL ShanHeiSun Uni" pitchFamily="2"/>
          <a:cs typeface="Tahoma" pitchFamily="2"/>
        </a:defRPr>
      </a:lvl7pPr>
      <a:lvl8pPr marL="3456000" marR="0" lvl="7" indent="-216000" rtl="0" hangingPunct="0">
        <a:spcBef>
          <a:spcPts val="0"/>
        </a:spcBef>
        <a:spcAft>
          <a:spcPts val="1417"/>
        </a:spcAft>
        <a:buSzPct val="45000"/>
        <a:buFont typeface="StarSymbol"/>
        <a:buChar char="●"/>
        <a:tabLst/>
        <a:defRPr lang="it-IT" sz="2600" b="0" i="0" u="none" strike="noStrike" kern="1200">
          <a:ln>
            <a:noFill/>
          </a:ln>
          <a:latin typeface="Arial" pitchFamily="18"/>
          <a:ea typeface="AR PL ShanHeiSun Uni" pitchFamily="2"/>
          <a:cs typeface="Tahoma" pitchFamily="2"/>
        </a:defRPr>
      </a:lvl8pPr>
      <a:lvl9pPr marL="3888000" marR="0" lvl="8" indent="-216000" rtl="0" hangingPunct="0">
        <a:spcBef>
          <a:spcPts val="0"/>
        </a:spcBef>
        <a:spcAft>
          <a:spcPts val="1417"/>
        </a:spcAft>
        <a:buSzPct val="45000"/>
        <a:buFont typeface="StarSymbol"/>
        <a:buChar char="●"/>
        <a:tabLst/>
        <a:defRPr lang="it-IT" sz="2600" b="0" i="0" u="none" strike="noStrike" kern="1200">
          <a:ln>
            <a:noFill/>
          </a:ln>
          <a:latin typeface="Arial" pitchFamily="18"/>
          <a:ea typeface="AR PL ShanHeiSun Uni" pitchFamily="2"/>
          <a:cs typeface="Tahoma" pitchFamily="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en-US" smtClean="0"/>
              <a:t>SecureLock</a:t>
            </a:r>
            <a:endParaRPr lang="en-US" dirty="0"/>
          </a:p>
        </p:txBody>
      </p:sp>
      <p:sp>
        <p:nvSpPr>
          <p:cNvPr id="11" name="Segnaposto testo 10"/>
          <p:cNvSpPr>
            <a:spLocks noGrp="1"/>
          </p:cNvSpPr>
          <p:nvPr>
            <p:ph type="body" idx="1"/>
          </p:nvPr>
        </p:nvSpPr>
        <p:spPr/>
        <p:txBody>
          <a:bodyPr/>
          <a:lstStyle/>
          <a:p>
            <a:r>
              <a:rPr lang="en-US" dirty="0" smtClean="0"/>
              <a:t>An alarm for your mobile phone</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noGrp="1"/>
          </p:cNvSpPr>
          <p:nvPr>
            <p:ph type="title" idx="4294967295"/>
          </p:nvPr>
        </p:nvSpPr>
        <p:spPr>
          <a:xfrm>
            <a:off x="1828800" y="201600"/>
            <a:ext cx="7746840" cy="523079"/>
          </a:xfrm>
        </p:spPr>
        <p:txBody>
          <a:bodyPr/>
          <a:lstStyle/>
          <a:p>
            <a:r>
              <a:rPr lang="en-US" dirty="0" smtClean="0"/>
              <a:t>Application Objective</a:t>
            </a:r>
            <a:endParaRPr lang="it-IT" dirty="0"/>
          </a:p>
        </p:txBody>
      </p:sp>
      <p:sp>
        <p:nvSpPr>
          <p:cNvPr id="3" name="Sottotitolo 2"/>
          <p:cNvSpPr txBox="1">
            <a:spLocks noGrp="1"/>
          </p:cNvSpPr>
          <p:nvPr>
            <p:ph type="subTitle" idx="4294967295"/>
          </p:nvPr>
        </p:nvSpPr>
        <p:spPr>
          <a:xfrm>
            <a:off x="503999" y="1260000"/>
            <a:ext cx="9071640" cy="5525280"/>
          </a:xfrm>
        </p:spPr>
        <p:txBody>
          <a:bodyPr anchor="ctr"/>
          <a:lstStyle/>
          <a:p>
            <a:pPr marL="108000" indent="0">
              <a:buNone/>
            </a:pPr>
            <a:r>
              <a:rPr lang="en-US" sz="2400" dirty="0" smtClean="0"/>
              <a:t>Modern smartphones’ batteries require to be charged more frequently w.r.t. older devices. For this reason, people often leave them plugged to the powering implant also in public environments such as the library.</a:t>
            </a:r>
          </a:p>
          <a:p>
            <a:endParaRPr lang="en-US" sz="2400" dirty="0" smtClean="0"/>
          </a:p>
          <a:p>
            <a:pPr marL="108000" indent="0">
              <a:buNone/>
            </a:pPr>
            <a:r>
              <a:rPr lang="en-US" sz="2400" dirty="0" smtClean="0"/>
              <a:t>The limited length of the cable plus the position of  power’s sockets don’t allow the owner to keep its device constantly supervised.</a:t>
            </a:r>
          </a:p>
          <a:p>
            <a:endParaRPr lang="en-US" sz="2400" dirty="0" smtClean="0"/>
          </a:p>
          <a:p>
            <a:pPr marL="0" indent="0">
              <a:buNone/>
            </a:pPr>
            <a:r>
              <a:rPr lang="en-US" sz="2400" dirty="0" smtClean="0"/>
              <a:t>SecureLock has the aim of helping users to charge their devices securely by detecting any malicious action.</a:t>
            </a:r>
          </a:p>
          <a:p>
            <a:pPr marL="0" indent="-216000" algn="ctr">
              <a:buNone/>
            </a:pPr>
            <a:endParaRPr lang="it-IT" sz="3200" dirty="0"/>
          </a:p>
        </p:txBody>
      </p:sp>
    </p:spTree>
    <p:extLst>
      <p:ext uri="{BB962C8B-B14F-4D97-AF65-F5344CB8AC3E}">
        <p14:creationId xmlns:p14="http://schemas.microsoft.com/office/powerpoint/2010/main" val="38045735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noGrp="1"/>
          </p:cNvSpPr>
          <p:nvPr>
            <p:ph type="title" idx="4294967295"/>
          </p:nvPr>
        </p:nvSpPr>
        <p:spPr>
          <a:xfrm>
            <a:off x="1828800" y="201600"/>
            <a:ext cx="7746840" cy="523079"/>
          </a:xfrm>
        </p:spPr>
        <p:txBody>
          <a:bodyPr/>
          <a:lstStyle/>
          <a:p>
            <a:r>
              <a:rPr lang="en-US" dirty="0" smtClean="0"/>
              <a:t>Alarm Triggers</a:t>
            </a:r>
            <a:endParaRPr lang="it-IT" dirty="0"/>
          </a:p>
        </p:txBody>
      </p:sp>
      <p:sp>
        <p:nvSpPr>
          <p:cNvPr id="3" name="Sottotitolo 2"/>
          <p:cNvSpPr txBox="1">
            <a:spLocks noGrp="1"/>
          </p:cNvSpPr>
          <p:nvPr>
            <p:ph type="subTitle" idx="4294967295"/>
          </p:nvPr>
        </p:nvSpPr>
        <p:spPr>
          <a:xfrm>
            <a:off x="503999" y="1260000"/>
            <a:ext cx="9071640" cy="5836540"/>
          </a:xfrm>
        </p:spPr>
        <p:txBody>
          <a:bodyPr anchor="ctr"/>
          <a:lstStyle/>
          <a:p>
            <a:pPr marL="108000" indent="0">
              <a:buNone/>
            </a:pPr>
            <a:r>
              <a:rPr lang="en-US" sz="2400" dirty="0" smtClean="0"/>
              <a:t>Users can choose one or more methods to control their devices:</a:t>
            </a:r>
          </a:p>
          <a:p>
            <a:pPr>
              <a:buFont typeface="Courier New" panose="02070309020205020404" pitchFamily="49" charset="0"/>
              <a:buChar char="o"/>
            </a:pPr>
            <a:r>
              <a:rPr lang="en-US" sz="2400" dirty="0" smtClean="0"/>
              <a:t> Proximity sensor</a:t>
            </a:r>
          </a:p>
          <a:p>
            <a:pPr>
              <a:buFont typeface="Courier New" panose="02070309020205020404" pitchFamily="49" charset="0"/>
              <a:buChar char="o"/>
            </a:pPr>
            <a:r>
              <a:rPr lang="en-US" sz="2400" dirty="0" smtClean="0"/>
              <a:t> Accelerometer sensor</a:t>
            </a:r>
          </a:p>
          <a:p>
            <a:pPr>
              <a:buFont typeface="Courier New" panose="02070309020205020404" pitchFamily="49" charset="0"/>
              <a:buChar char="o"/>
            </a:pPr>
            <a:r>
              <a:rPr lang="en-US" sz="2400" dirty="0" smtClean="0"/>
              <a:t> Power state monitoring: detect if the device is unplugged from the socket</a:t>
            </a:r>
          </a:p>
          <a:p>
            <a:pPr>
              <a:buFont typeface="Courier New" panose="02070309020205020404" pitchFamily="49" charset="0"/>
              <a:buChar char="o"/>
            </a:pPr>
            <a:endParaRPr lang="en-US" sz="1200" dirty="0" smtClean="0"/>
          </a:p>
          <a:p>
            <a:pPr marL="0" indent="0">
              <a:buNone/>
            </a:pPr>
            <a:r>
              <a:rPr lang="en-US" sz="2400" dirty="0" smtClean="0"/>
              <a:t>When the user locks the device, the application waits for five seconds to take the first reference value for the accelerometer, so the device can be put down without provoking a false alarm.</a:t>
            </a:r>
          </a:p>
          <a:p>
            <a:pPr marL="0" indent="0">
              <a:buNone/>
            </a:pPr>
            <a:r>
              <a:rPr lang="en-US" sz="1200" dirty="0" smtClean="0"/>
              <a:t> </a:t>
            </a:r>
          </a:p>
          <a:p>
            <a:pPr marL="0" indent="0">
              <a:buNone/>
            </a:pPr>
            <a:r>
              <a:rPr lang="en-US" sz="2400" dirty="0" smtClean="0"/>
              <a:t>The power state is monitored using a broadcast receiver: if the device is locked and the power cable is unplugged, then the alarm is immediately fired.</a:t>
            </a:r>
          </a:p>
        </p:txBody>
      </p:sp>
    </p:spTree>
    <p:extLst>
      <p:ext uri="{BB962C8B-B14F-4D97-AF65-F5344CB8AC3E}">
        <p14:creationId xmlns:p14="http://schemas.microsoft.com/office/powerpoint/2010/main" val="22958992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noGrp="1"/>
          </p:cNvSpPr>
          <p:nvPr>
            <p:ph type="title" idx="4294967295"/>
          </p:nvPr>
        </p:nvSpPr>
        <p:spPr>
          <a:xfrm>
            <a:off x="1828800" y="201600"/>
            <a:ext cx="7746840" cy="523079"/>
          </a:xfrm>
        </p:spPr>
        <p:txBody>
          <a:bodyPr/>
          <a:lstStyle/>
          <a:p>
            <a:r>
              <a:rPr lang="en-US" dirty="0" smtClean="0"/>
              <a:t>Closed environment</a:t>
            </a:r>
            <a:endParaRPr lang="it-IT" dirty="0"/>
          </a:p>
        </p:txBody>
      </p:sp>
      <p:sp>
        <p:nvSpPr>
          <p:cNvPr id="3" name="Sottotitolo 2"/>
          <p:cNvSpPr txBox="1">
            <a:spLocks noGrp="1"/>
          </p:cNvSpPr>
          <p:nvPr>
            <p:ph type="subTitle" idx="4294967295"/>
          </p:nvPr>
        </p:nvSpPr>
        <p:spPr>
          <a:xfrm>
            <a:off x="503999" y="1260000"/>
            <a:ext cx="9071640" cy="5525280"/>
          </a:xfrm>
        </p:spPr>
        <p:txBody>
          <a:bodyPr anchor="ctr"/>
          <a:lstStyle/>
          <a:p>
            <a:pPr marL="108000" indent="0">
              <a:buNone/>
            </a:pPr>
            <a:r>
              <a:rPr lang="en-US" sz="2400" dirty="0" smtClean="0"/>
              <a:t>If the device is locked, none is allowed to close the application:</a:t>
            </a:r>
          </a:p>
          <a:p>
            <a:pPr>
              <a:buFont typeface="Courier New" panose="02070309020205020404" pitchFamily="49" charset="0"/>
              <a:buChar char="o"/>
            </a:pPr>
            <a:r>
              <a:rPr lang="en-US" sz="2400" dirty="0" smtClean="0"/>
              <a:t> If someone tries to close the application illegally, the </a:t>
            </a:r>
            <a:r>
              <a:rPr lang="en-US" sz="2400" dirty="0" err="1" smtClean="0"/>
              <a:t>bringApplicationToFront</a:t>
            </a:r>
            <a:r>
              <a:rPr lang="en-US" sz="2400" dirty="0" smtClean="0"/>
              <a:t>() method is called and the main activity is relaunched (if it is not already running at the top of the stack).</a:t>
            </a:r>
          </a:p>
          <a:p>
            <a:endParaRPr lang="en-US" sz="2400" dirty="0" smtClean="0"/>
          </a:p>
          <a:p>
            <a:pPr>
              <a:buFont typeface="Courier New" panose="02070309020205020404" pitchFamily="49" charset="0"/>
              <a:buChar char="o"/>
            </a:pPr>
            <a:r>
              <a:rPr lang="en-US" sz="2400" dirty="0" smtClean="0"/>
              <a:t> Overriding the </a:t>
            </a:r>
            <a:r>
              <a:rPr lang="en-US" sz="2400" dirty="0" err="1" smtClean="0"/>
              <a:t>dispatchKeyEvent</a:t>
            </a:r>
            <a:r>
              <a:rPr lang="en-US" sz="2400" dirty="0" smtClean="0"/>
              <a:t>(), the behavior of the buttons is changed. In this way, none is allowed to turn back or modify the volume.</a:t>
            </a:r>
          </a:p>
          <a:p>
            <a:endParaRPr lang="en-US" sz="2400" dirty="0" smtClean="0"/>
          </a:p>
          <a:p>
            <a:pPr>
              <a:buFont typeface="Courier New" panose="02070309020205020404" pitchFamily="49" charset="0"/>
              <a:buChar char="o"/>
            </a:pPr>
            <a:r>
              <a:rPr lang="en-US" sz="2400" dirty="0" smtClean="0"/>
              <a:t> Finally, overriding the </a:t>
            </a:r>
            <a:r>
              <a:rPr lang="en-US" sz="2400" dirty="0" err="1" smtClean="0"/>
              <a:t>onWindowsFocusChanged</a:t>
            </a:r>
            <a:r>
              <a:rPr lang="en-US" sz="2400" dirty="0" smtClean="0"/>
              <a:t>() method, the notification bar is collapsed and the settings cannot be easily changed by anyone.</a:t>
            </a:r>
          </a:p>
        </p:txBody>
      </p:sp>
    </p:spTree>
    <p:extLst>
      <p:ext uri="{BB962C8B-B14F-4D97-AF65-F5344CB8AC3E}">
        <p14:creationId xmlns:p14="http://schemas.microsoft.com/office/powerpoint/2010/main" val="42740467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noGrp="1"/>
          </p:cNvSpPr>
          <p:nvPr>
            <p:ph type="title" idx="4294967295"/>
          </p:nvPr>
        </p:nvSpPr>
        <p:spPr>
          <a:xfrm>
            <a:off x="1828800" y="201600"/>
            <a:ext cx="7746840" cy="523079"/>
          </a:xfrm>
        </p:spPr>
        <p:txBody>
          <a:bodyPr/>
          <a:lstStyle/>
          <a:p>
            <a:r>
              <a:rPr lang="en-US" dirty="0" smtClean="0"/>
              <a:t>Email notification</a:t>
            </a:r>
            <a:endParaRPr lang="it-IT" dirty="0"/>
          </a:p>
        </p:txBody>
      </p:sp>
      <p:sp>
        <p:nvSpPr>
          <p:cNvPr id="3" name="Sottotitolo 2"/>
          <p:cNvSpPr txBox="1">
            <a:spLocks noGrp="1"/>
          </p:cNvSpPr>
          <p:nvPr>
            <p:ph type="subTitle" idx="4294967295"/>
          </p:nvPr>
        </p:nvSpPr>
        <p:spPr>
          <a:xfrm>
            <a:off x="503999" y="1260000"/>
            <a:ext cx="9071640" cy="5896174"/>
          </a:xfrm>
        </p:spPr>
        <p:txBody>
          <a:bodyPr anchor="ctr"/>
          <a:lstStyle/>
          <a:p>
            <a:pPr marL="108000" indent="0">
              <a:buNone/>
            </a:pPr>
            <a:r>
              <a:rPr lang="en-US" sz="2400" dirty="0" smtClean="0"/>
              <a:t>The application periodically sends emails to a predetermined email address. </a:t>
            </a:r>
          </a:p>
          <a:p>
            <a:pPr marL="108000" indent="0">
              <a:buNone/>
            </a:pPr>
            <a:r>
              <a:rPr lang="en-US" sz="2400" dirty="0" smtClean="0"/>
              <a:t>The emails are sent without any human interaction using three external libraries:</a:t>
            </a:r>
          </a:p>
          <a:p>
            <a:pPr>
              <a:buFont typeface="Courier New" panose="02070309020205020404" pitchFamily="49" charset="0"/>
              <a:buChar char="o"/>
            </a:pPr>
            <a:r>
              <a:rPr lang="en-US" sz="2400" dirty="0" smtClean="0"/>
              <a:t> activation.jar</a:t>
            </a:r>
          </a:p>
          <a:p>
            <a:pPr>
              <a:buFont typeface="Courier New" panose="02070309020205020404" pitchFamily="49" charset="0"/>
              <a:buChar char="o"/>
            </a:pPr>
            <a:r>
              <a:rPr lang="en-US" sz="2400" dirty="0" smtClean="0"/>
              <a:t> additional.jar</a:t>
            </a:r>
          </a:p>
          <a:p>
            <a:pPr>
              <a:buFont typeface="Courier New" panose="02070309020205020404" pitchFamily="49" charset="0"/>
              <a:buChar char="o"/>
            </a:pPr>
            <a:r>
              <a:rPr lang="en-US" sz="2400" dirty="0" smtClean="0"/>
              <a:t> mail.jar</a:t>
            </a:r>
          </a:p>
          <a:p>
            <a:pPr>
              <a:buFont typeface="Courier New" panose="02070309020205020404" pitchFamily="49" charset="0"/>
              <a:buChar char="o"/>
            </a:pPr>
            <a:endParaRPr lang="en-US" sz="2400" dirty="0" smtClean="0"/>
          </a:p>
          <a:p>
            <a:pPr marL="0" indent="0">
              <a:buNone/>
            </a:pPr>
            <a:r>
              <a:rPr lang="en-US" sz="2400" dirty="0" err="1" smtClean="0"/>
              <a:t>GmailSender</a:t>
            </a:r>
            <a:r>
              <a:rPr lang="en-US" sz="2400" dirty="0" smtClean="0"/>
              <a:t> and </a:t>
            </a:r>
            <a:r>
              <a:rPr lang="en-US" sz="2400" dirty="0" err="1" smtClean="0"/>
              <a:t>JSSEProvider</a:t>
            </a:r>
            <a:r>
              <a:rPr lang="en-US" sz="2400" dirty="0" smtClean="0"/>
              <a:t> classes provide to </a:t>
            </a:r>
            <a:r>
              <a:rPr lang="en-US" sz="2400" dirty="0" err="1" smtClean="0"/>
              <a:t>AlarmService</a:t>
            </a:r>
            <a:r>
              <a:rPr lang="en-US" sz="2400" dirty="0" smtClean="0"/>
              <a:t> the basic functionalities for sending emails. They have been modified adding the possibility to send an attachment so that not only the location but also the pictures, taken periodically (and secretly) by the device, can be sent.</a:t>
            </a:r>
          </a:p>
        </p:txBody>
      </p:sp>
    </p:spTree>
    <p:extLst>
      <p:ext uri="{BB962C8B-B14F-4D97-AF65-F5344CB8AC3E}">
        <p14:creationId xmlns:p14="http://schemas.microsoft.com/office/powerpoint/2010/main" val="14840321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noGrp="1"/>
          </p:cNvSpPr>
          <p:nvPr>
            <p:ph type="title" idx="4294967295"/>
          </p:nvPr>
        </p:nvSpPr>
        <p:spPr>
          <a:xfrm>
            <a:off x="1828800" y="201600"/>
            <a:ext cx="8070574" cy="523079"/>
          </a:xfrm>
        </p:spPr>
        <p:txBody>
          <a:bodyPr/>
          <a:lstStyle/>
          <a:p>
            <a:r>
              <a:rPr lang="en-US" dirty="0" smtClean="0"/>
              <a:t>Picture capturing and the unlocking method</a:t>
            </a:r>
            <a:endParaRPr lang="it-IT" dirty="0"/>
          </a:p>
        </p:txBody>
      </p:sp>
      <p:sp>
        <p:nvSpPr>
          <p:cNvPr id="3" name="Sottotitolo 2"/>
          <p:cNvSpPr txBox="1">
            <a:spLocks noGrp="1"/>
          </p:cNvSpPr>
          <p:nvPr>
            <p:ph type="subTitle" idx="4294967295"/>
          </p:nvPr>
        </p:nvSpPr>
        <p:spPr>
          <a:xfrm>
            <a:off x="503999" y="1260000"/>
            <a:ext cx="9071640" cy="5525280"/>
          </a:xfrm>
        </p:spPr>
        <p:txBody>
          <a:bodyPr anchor="ctr"/>
          <a:lstStyle/>
          <a:p>
            <a:pPr marL="108000" indent="0">
              <a:buNone/>
            </a:pPr>
            <a:r>
              <a:rPr lang="en-US" sz="2400" dirty="0" smtClean="0"/>
              <a:t>When the alarm is fired, the device takes pictures periodically.  This is performed using the Camera2 API provided by Google and calling the </a:t>
            </a:r>
            <a:r>
              <a:rPr lang="en-US" sz="2400" dirty="0" err="1" smtClean="0"/>
              <a:t>takePicture</a:t>
            </a:r>
            <a:r>
              <a:rPr lang="en-US" sz="2400" dirty="0" smtClean="0"/>
              <a:t>() method.</a:t>
            </a:r>
          </a:p>
          <a:p>
            <a:endParaRPr lang="en-US" sz="2400" dirty="0" smtClean="0"/>
          </a:p>
          <a:p>
            <a:pPr marL="108000" indent="0">
              <a:buNone/>
            </a:pPr>
            <a:r>
              <a:rPr lang="en-US" sz="2400" dirty="0" smtClean="0"/>
              <a:t>The unlocking procedure can be performed only using the standard authentication procedure used by the operating system and (hopefully) known only by the owner. </a:t>
            </a:r>
          </a:p>
          <a:p>
            <a:endParaRPr lang="en-US" sz="2400" dirty="0" smtClean="0"/>
          </a:p>
          <a:p>
            <a:pPr marL="108000" indent="0">
              <a:buNone/>
            </a:pPr>
            <a:r>
              <a:rPr lang="en-US" sz="2400" dirty="0" smtClean="0"/>
              <a:t>The user can also use the fingerprint sensor, if it is present and configured. </a:t>
            </a:r>
          </a:p>
        </p:txBody>
      </p:sp>
    </p:spTree>
    <p:extLst>
      <p:ext uri="{BB962C8B-B14F-4D97-AF65-F5344CB8AC3E}">
        <p14:creationId xmlns:p14="http://schemas.microsoft.com/office/powerpoint/2010/main" val="8150571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noGrp="1"/>
          </p:cNvSpPr>
          <p:nvPr>
            <p:ph type="title" idx="4294967295"/>
          </p:nvPr>
        </p:nvSpPr>
        <p:spPr>
          <a:xfrm>
            <a:off x="1828800" y="201600"/>
            <a:ext cx="7746840" cy="523079"/>
          </a:xfrm>
        </p:spPr>
        <p:txBody>
          <a:bodyPr/>
          <a:lstStyle/>
          <a:p>
            <a:r>
              <a:rPr lang="en-US" smtClean="0"/>
              <a:t>Conclusions</a:t>
            </a:r>
            <a:endParaRPr lang="it-IT" dirty="0"/>
          </a:p>
        </p:txBody>
      </p:sp>
      <p:sp>
        <p:nvSpPr>
          <p:cNvPr id="3" name="Sottotitolo 2"/>
          <p:cNvSpPr txBox="1">
            <a:spLocks noGrp="1"/>
          </p:cNvSpPr>
          <p:nvPr>
            <p:ph type="subTitle" idx="4294967295"/>
          </p:nvPr>
        </p:nvSpPr>
        <p:spPr>
          <a:xfrm>
            <a:off x="503999" y="1260000"/>
            <a:ext cx="9071640" cy="5525280"/>
          </a:xfrm>
        </p:spPr>
        <p:txBody>
          <a:bodyPr anchor="ctr"/>
          <a:lstStyle/>
          <a:p>
            <a:pPr marL="108000" indent="0">
              <a:buNone/>
            </a:pPr>
            <a:r>
              <a:rPr lang="en-US" sz="2400" dirty="0" smtClean="0"/>
              <a:t>To conclude, it is important to note that it is not possible to avoid any reboot attempt and that someone restores the default configuration’s settings of the device.</a:t>
            </a:r>
          </a:p>
          <a:p>
            <a:pPr marL="108000" indent="0">
              <a:buNone/>
            </a:pPr>
            <a:r>
              <a:rPr lang="en-US" sz="2400" dirty="0" smtClean="0"/>
              <a:t>Even the notification bar can represent a problem: in fact, it is collapsed using both </a:t>
            </a:r>
            <a:r>
              <a:rPr lang="en-US" sz="2400" dirty="0" err="1" smtClean="0"/>
              <a:t>onWindowFocusChanged</a:t>
            </a:r>
            <a:r>
              <a:rPr lang="en-US" sz="2400" dirty="0" smtClean="0"/>
              <a:t>() method and a repeated  task. Under particular timing, it is possible to slide it down also when the device is locked. But this requires time!</a:t>
            </a:r>
          </a:p>
          <a:p>
            <a:endParaRPr lang="en-US" sz="2400" dirty="0" smtClean="0"/>
          </a:p>
          <a:p>
            <a:pPr marL="108000" indent="0">
              <a:buNone/>
            </a:pPr>
            <a:r>
              <a:rPr lang="en-US" sz="2400" dirty="0" smtClean="0"/>
              <a:t>For those reasons the best feature of this application is the noisy alarm that can capture not only the attention of the owner but also arouse curiosity into the other people that are present in the public environment. </a:t>
            </a:r>
          </a:p>
        </p:txBody>
      </p:sp>
    </p:spTree>
    <p:extLst>
      <p:ext uri="{BB962C8B-B14F-4D97-AF65-F5344CB8AC3E}">
        <p14:creationId xmlns:p14="http://schemas.microsoft.com/office/powerpoint/2010/main" val="35547721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template-progetti-1.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576</Words>
  <Application>Microsoft Office PowerPoint</Application>
  <PresentationFormat>Widescreen</PresentationFormat>
  <Paragraphs>50</Paragraphs>
  <Slides>7</Slides>
  <Notes>7</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7</vt:i4>
      </vt:variant>
    </vt:vector>
  </HeadingPairs>
  <TitlesOfParts>
    <vt:vector size="15" baseType="lpstr">
      <vt:lpstr>AR PL ShanHeiSun Uni</vt:lpstr>
      <vt:lpstr>Arial</vt:lpstr>
      <vt:lpstr>Courier New</vt:lpstr>
      <vt:lpstr>DejaVuSans</vt:lpstr>
      <vt:lpstr>StarSymbol</vt:lpstr>
      <vt:lpstr>Tahoma</vt:lpstr>
      <vt:lpstr>Times New Roman</vt:lpstr>
      <vt:lpstr>template-progetti-1.0</vt:lpstr>
      <vt:lpstr>SecureLock</vt:lpstr>
      <vt:lpstr>Application Objective</vt:lpstr>
      <vt:lpstr>Alarm Triggers</vt:lpstr>
      <vt:lpstr>Closed environment</vt:lpstr>
      <vt:lpstr>Email notification</vt:lpstr>
      <vt:lpstr>Picture capturing and the unlocking method</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Alessio Vecchio</dc:creator>
  <cp:lastModifiedBy>... Kia ...</cp:lastModifiedBy>
  <cp:revision>14</cp:revision>
  <dcterms:created xsi:type="dcterms:W3CDTF">2008-02-22T15:23:42Z</dcterms:created>
  <dcterms:modified xsi:type="dcterms:W3CDTF">2017-09-05T15:23:23Z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