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Alat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3" Type="http://schemas.openxmlformats.org/officeDocument/2006/relationships/font" Target="fonts/Alat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d960996673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d960996673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23023f1dc5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23023f1dc5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23023f1dc5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23023f1dc5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dc6316f5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dc6316f5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dcc031ca3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dcc031ca3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960996673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960996673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d96099667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d96099667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96099667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96099667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23023f1d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23023f1d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23023f1dc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23023f1dc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23023f1dc5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23023f1dc5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23023f1dc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23023f1dc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d96099667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d960996673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2" name="Google Shape;72;p11"/>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5" name="Shape 75"/>
        <p:cNvGrpSpPr/>
        <p:nvPr/>
      </p:nvGrpSpPr>
      <p:grpSpPr>
        <a:xfrm>
          <a:off x="0" y="0"/>
          <a:ext cx="0" cy="0"/>
          <a:chOff x="0" y="0"/>
          <a:chExt cx="0" cy="0"/>
        </a:xfrm>
      </p:grpSpPr>
      <p:sp>
        <p:nvSpPr>
          <p:cNvPr id="76" name="Google Shape;76;p13"/>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3"/>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3"/>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9" name="Google Shape;79;p13"/>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0" name="Google Shape;80;p13"/>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3"/>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2" name="Google Shape;82;p13"/>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3" name="Google Shape;83;p13"/>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5" name="Google Shape;85;p13"/>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6" name="Google Shape;86;p13"/>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3"/>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8" name="Google Shape;88;p13"/>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9" name="Shape 89"/>
        <p:cNvGrpSpPr/>
        <p:nvPr/>
      </p:nvGrpSpPr>
      <p:grpSpPr>
        <a:xfrm>
          <a:off x="0" y="0"/>
          <a:ext cx="0" cy="0"/>
          <a:chOff x="0" y="0"/>
          <a:chExt cx="0" cy="0"/>
        </a:xfrm>
      </p:grpSpPr>
      <p:sp>
        <p:nvSpPr>
          <p:cNvPr id="90" name="Google Shape;90;p1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4"/>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2" name="Google Shape;92;p14"/>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3" name="Google Shape;93;p14"/>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4"/>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5" name="Google Shape;95;p14"/>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97" name="Google Shape;97;p14"/>
          <p:cNvGrpSpPr/>
          <p:nvPr/>
        </p:nvGrpSpPr>
        <p:grpSpPr>
          <a:xfrm>
            <a:off x="-25" y="0"/>
            <a:ext cx="9144020" cy="342900"/>
            <a:chOff x="-25" y="0"/>
            <a:chExt cx="9144020" cy="342900"/>
          </a:xfrm>
        </p:grpSpPr>
        <p:sp>
          <p:nvSpPr>
            <p:cNvPr id="98" name="Google Shape;98;p1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4"/>
            <p:cNvGrpSpPr/>
            <p:nvPr/>
          </p:nvGrpSpPr>
          <p:grpSpPr>
            <a:xfrm>
              <a:off x="215975" y="111150"/>
              <a:ext cx="642950" cy="120600"/>
              <a:chOff x="215975" y="152625"/>
              <a:chExt cx="642950" cy="120600"/>
            </a:xfrm>
          </p:grpSpPr>
          <p:sp>
            <p:nvSpPr>
              <p:cNvPr id="100" name="Google Shape;100;p1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103" name="Shape 103"/>
        <p:cNvGrpSpPr/>
        <p:nvPr/>
      </p:nvGrpSpPr>
      <p:grpSpPr>
        <a:xfrm>
          <a:off x="0" y="0"/>
          <a:ext cx="0" cy="0"/>
          <a:chOff x="0" y="0"/>
          <a:chExt cx="0" cy="0"/>
        </a:xfrm>
      </p:grpSpPr>
      <p:sp>
        <p:nvSpPr>
          <p:cNvPr id="104" name="Google Shape;104;p1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5"/>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6" name="Google Shape;106;p15"/>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7" name="Google Shape;107;p15"/>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15"/>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9" name="Google Shape;109;p15"/>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15"/>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11" name="Shape 111"/>
        <p:cNvGrpSpPr/>
        <p:nvPr/>
      </p:nvGrpSpPr>
      <p:grpSpPr>
        <a:xfrm>
          <a:off x="0" y="0"/>
          <a:ext cx="0" cy="0"/>
          <a:chOff x="0" y="0"/>
          <a:chExt cx="0" cy="0"/>
        </a:xfrm>
      </p:grpSpPr>
      <p:sp>
        <p:nvSpPr>
          <p:cNvPr id="112" name="Google Shape;112;p1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6"/>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4" name="Google Shape;114;p16"/>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5" name="Google Shape;115;p16"/>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16"/>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7" name="Google Shape;117;p16"/>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16"/>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5" name="Shape 125"/>
        <p:cNvGrpSpPr/>
        <p:nvPr/>
      </p:nvGrpSpPr>
      <p:grpSpPr>
        <a:xfrm>
          <a:off x="0" y="0"/>
          <a:ext cx="0" cy="0"/>
          <a:chOff x="0" y="0"/>
          <a:chExt cx="0" cy="0"/>
        </a:xfrm>
      </p:grpSpPr>
      <p:sp>
        <p:nvSpPr>
          <p:cNvPr id="126" name="Google Shape;126;p1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7"/>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8" name="Google Shape;128;p17"/>
          <p:cNvSpPr txBox="1"/>
          <p:nvPr>
            <p:ph idx="1" type="subTitle"/>
          </p:nvPr>
        </p:nvSpPr>
        <p:spPr>
          <a:xfrm>
            <a:off x="1764375" y="1933575"/>
            <a:ext cx="2276700" cy="762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9" name="Google Shape;129;p17"/>
          <p:cNvSpPr txBox="1"/>
          <p:nvPr>
            <p:ph idx="3" type="title"/>
          </p:nvPr>
        </p:nvSpPr>
        <p:spPr>
          <a:xfrm>
            <a:off x="1764375" y="30989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17"/>
          <p:cNvSpPr txBox="1"/>
          <p:nvPr>
            <p:ph idx="4" type="subTitle"/>
          </p:nvPr>
        </p:nvSpPr>
        <p:spPr>
          <a:xfrm>
            <a:off x="1764375" y="3495675"/>
            <a:ext cx="2276700" cy="695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1" name="Google Shape;131;p17"/>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17"/>
          <p:cNvSpPr txBox="1"/>
          <p:nvPr>
            <p:ph idx="6" type="subTitle"/>
          </p:nvPr>
        </p:nvSpPr>
        <p:spPr>
          <a:xfrm>
            <a:off x="5874375" y="1933575"/>
            <a:ext cx="2276700" cy="762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3" name="Google Shape;133;p17"/>
          <p:cNvSpPr txBox="1"/>
          <p:nvPr>
            <p:ph idx="7" type="title"/>
          </p:nvPr>
        </p:nvSpPr>
        <p:spPr>
          <a:xfrm>
            <a:off x="5874375" y="30989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17"/>
          <p:cNvSpPr txBox="1"/>
          <p:nvPr>
            <p:ph idx="8" type="subTitle"/>
          </p:nvPr>
        </p:nvSpPr>
        <p:spPr>
          <a:xfrm>
            <a:off x="5874375" y="3495675"/>
            <a:ext cx="2276700" cy="695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35" name="Google Shape;135;p17"/>
          <p:cNvGrpSpPr/>
          <p:nvPr/>
        </p:nvGrpSpPr>
        <p:grpSpPr>
          <a:xfrm>
            <a:off x="-25" y="0"/>
            <a:ext cx="9144020" cy="342900"/>
            <a:chOff x="-25" y="0"/>
            <a:chExt cx="9144020" cy="342900"/>
          </a:xfrm>
        </p:grpSpPr>
        <p:sp>
          <p:nvSpPr>
            <p:cNvPr id="136" name="Google Shape;136;p1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7"/>
            <p:cNvGrpSpPr/>
            <p:nvPr/>
          </p:nvGrpSpPr>
          <p:grpSpPr>
            <a:xfrm>
              <a:off x="215975" y="111150"/>
              <a:ext cx="642950" cy="120600"/>
              <a:chOff x="215975" y="152625"/>
              <a:chExt cx="642950" cy="120600"/>
            </a:xfrm>
          </p:grpSpPr>
          <p:sp>
            <p:nvSpPr>
              <p:cNvPr id="138" name="Google Shape;138;p1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141" name="Shape 141"/>
        <p:cNvGrpSpPr/>
        <p:nvPr/>
      </p:nvGrpSpPr>
      <p:grpSpPr>
        <a:xfrm>
          <a:off x="0" y="0"/>
          <a:ext cx="0" cy="0"/>
          <a:chOff x="0" y="0"/>
          <a:chExt cx="0" cy="0"/>
        </a:xfrm>
      </p:grpSpPr>
      <p:sp>
        <p:nvSpPr>
          <p:cNvPr id="142" name="Google Shape;142;p1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8"/>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4" name="Google Shape;144;p18"/>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5" name="Google Shape;145;p18"/>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18"/>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7" name="Google Shape;147;p18"/>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18"/>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9" name="Google Shape;149;p18"/>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18"/>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51" name="Shape 151"/>
        <p:cNvGrpSpPr/>
        <p:nvPr/>
      </p:nvGrpSpPr>
      <p:grpSpPr>
        <a:xfrm>
          <a:off x="0" y="0"/>
          <a:ext cx="0" cy="0"/>
          <a:chOff x="0" y="0"/>
          <a:chExt cx="0" cy="0"/>
        </a:xfrm>
      </p:grpSpPr>
      <p:sp>
        <p:nvSpPr>
          <p:cNvPr id="152" name="Google Shape;152;p1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 name="Google Shape;153;p19"/>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4" name="Google Shape;154;p19"/>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5" name="Google Shape;155;p19"/>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6" name="Google Shape;156;p19"/>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7" name="Google Shape;157;p19"/>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8" name="Google Shape;158;p19"/>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9" name="Google Shape;159;p19"/>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0" name="Google Shape;160;p19"/>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1" name="Google Shape;161;p19"/>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2" name="Google Shape;162;p19"/>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3" name="Google Shape;163;p19"/>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19"/>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65" name="Google Shape;165;p19"/>
          <p:cNvGrpSpPr/>
          <p:nvPr/>
        </p:nvGrpSpPr>
        <p:grpSpPr>
          <a:xfrm>
            <a:off x="-25" y="0"/>
            <a:ext cx="9144020" cy="342900"/>
            <a:chOff x="-25" y="0"/>
            <a:chExt cx="9144020" cy="342900"/>
          </a:xfrm>
        </p:grpSpPr>
        <p:sp>
          <p:nvSpPr>
            <p:cNvPr id="166" name="Google Shape;166;p1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9"/>
            <p:cNvGrpSpPr/>
            <p:nvPr/>
          </p:nvGrpSpPr>
          <p:grpSpPr>
            <a:xfrm>
              <a:off x="215975" y="111150"/>
              <a:ext cx="642950" cy="120600"/>
              <a:chOff x="215975" y="152625"/>
              <a:chExt cx="642950" cy="120600"/>
            </a:xfrm>
          </p:grpSpPr>
          <p:sp>
            <p:nvSpPr>
              <p:cNvPr id="168" name="Google Shape;168;p1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9"/>
          <p:cNvGrpSpPr/>
          <p:nvPr/>
        </p:nvGrpSpPr>
        <p:grpSpPr>
          <a:xfrm>
            <a:off x="66650" y="204750"/>
            <a:ext cx="9077378" cy="4938900"/>
            <a:chOff x="104750" y="204750"/>
            <a:chExt cx="9077378" cy="4938900"/>
          </a:xfrm>
        </p:grpSpPr>
        <p:grpSp>
          <p:nvGrpSpPr>
            <p:cNvPr id="172" name="Google Shape;172;p19"/>
            <p:cNvGrpSpPr/>
            <p:nvPr/>
          </p:nvGrpSpPr>
          <p:grpSpPr>
            <a:xfrm>
              <a:off x="104750" y="206700"/>
              <a:ext cx="9077378" cy="342900"/>
              <a:chOff x="-25" y="0"/>
              <a:chExt cx="9182983" cy="342900"/>
            </a:xfrm>
          </p:grpSpPr>
          <p:sp>
            <p:nvSpPr>
              <p:cNvPr id="173" name="Google Shape;173;p1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9"/>
              <p:cNvGrpSpPr/>
              <p:nvPr/>
            </p:nvGrpSpPr>
            <p:grpSpPr>
              <a:xfrm>
                <a:off x="215975" y="111150"/>
                <a:ext cx="642950" cy="120600"/>
                <a:chOff x="215975" y="152625"/>
                <a:chExt cx="642950" cy="120600"/>
              </a:xfrm>
            </p:grpSpPr>
            <p:sp>
              <p:nvSpPr>
                <p:cNvPr id="175" name="Google Shape;175;p1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78" name="Google Shape;178;p1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79" name="Shape 179"/>
        <p:cNvGrpSpPr/>
        <p:nvPr/>
      </p:nvGrpSpPr>
      <p:grpSpPr>
        <a:xfrm>
          <a:off x="0" y="0"/>
          <a:ext cx="0" cy="0"/>
          <a:chOff x="0" y="0"/>
          <a:chExt cx="0" cy="0"/>
        </a:xfrm>
      </p:grpSpPr>
      <p:sp>
        <p:nvSpPr>
          <p:cNvPr id="180" name="Google Shape;180;p20"/>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1" name="Google Shape;181;p20"/>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82" name="Google Shape;182;p20"/>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83" name="Google Shape;183;p20"/>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4" name="Google Shape;184;p20"/>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5" name="Google Shape;185;p20"/>
          <p:cNvGrpSpPr/>
          <p:nvPr/>
        </p:nvGrpSpPr>
        <p:grpSpPr>
          <a:xfrm>
            <a:off x="-25" y="0"/>
            <a:ext cx="9144020" cy="342900"/>
            <a:chOff x="-25" y="0"/>
            <a:chExt cx="9144020" cy="342900"/>
          </a:xfrm>
        </p:grpSpPr>
        <p:sp>
          <p:nvSpPr>
            <p:cNvPr id="186" name="Google Shape;186;p2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215975" y="111150"/>
              <a:ext cx="642950" cy="120600"/>
              <a:chOff x="215975" y="152625"/>
              <a:chExt cx="642950" cy="120600"/>
            </a:xfrm>
          </p:grpSpPr>
          <p:sp>
            <p:nvSpPr>
              <p:cNvPr id="188" name="Google Shape;188;p2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1" name="Google Shape;191;p20"/>
          <p:cNvGrpSpPr/>
          <p:nvPr/>
        </p:nvGrpSpPr>
        <p:grpSpPr>
          <a:xfrm>
            <a:off x="66650" y="204750"/>
            <a:ext cx="9077378" cy="4938900"/>
            <a:chOff x="104750" y="204750"/>
            <a:chExt cx="9077378" cy="4938900"/>
          </a:xfrm>
        </p:grpSpPr>
        <p:grpSp>
          <p:nvGrpSpPr>
            <p:cNvPr id="192" name="Google Shape;192;p20"/>
            <p:cNvGrpSpPr/>
            <p:nvPr/>
          </p:nvGrpSpPr>
          <p:grpSpPr>
            <a:xfrm>
              <a:off x="104750" y="206700"/>
              <a:ext cx="9077378" cy="342900"/>
              <a:chOff x="-25" y="0"/>
              <a:chExt cx="9182983" cy="342900"/>
            </a:xfrm>
          </p:grpSpPr>
          <p:sp>
            <p:nvSpPr>
              <p:cNvPr id="193" name="Google Shape;193;p2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0"/>
              <p:cNvGrpSpPr/>
              <p:nvPr/>
            </p:nvGrpSpPr>
            <p:grpSpPr>
              <a:xfrm>
                <a:off x="215975" y="111150"/>
                <a:ext cx="642950" cy="120600"/>
                <a:chOff x="215975" y="152625"/>
                <a:chExt cx="642950" cy="120600"/>
              </a:xfrm>
            </p:grpSpPr>
            <p:sp>
              <p:nvSpPr>
                <p:cNvPr id="195" name="Google Shape;195;p2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98" name="Google Shape;198;p20"/>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5" name="Google Shape;15;p3"/>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199" name="Shape 199"/>
        <p:cNvGrpSpPr/>
        <p:nvPr/>
      </p:nvGrpSpPr>
      <p:grpSpPr>
        <a:xfrm>
          <a:off x="0" y="0"/>
          <a:ext cx="0" cy="0"/>
          <a:chOff x="0" y="0"/>
          <a:chExt cx="0" cy="0"/>
        </a:xfrm>
      </p:grpSpPr>
      <p:sp>
        <p:nvSpPr>
          <p:cNvPr id="200" name="Google Shape;200;p2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1" name="Google Shape;201;p21"/>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2" name="Google Shape;202;p21"/>
          <p:cNvSpPr txBox="1"/>
          <p:nvPr>
            <p:ph idx="1" type="subTitle"/>
          </p:nvPr>
        </p:nvSpPr>
        <p:spPr>
          <a:xfrm>
            <a:off x="4457700" y="178707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03" name="Google Shape;203;p21"/>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4" name="Google Shape;204;p21"/>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05" name="Google Shape;205;p21"/>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6" name="Google Shape;206;p21"/>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1">
    <p:spTree>
      <p:nvGrpSpPr>
        <p:cNvPr id="207" name="Shape 207"/>
        <p:cNvGrpSpPr/>
        <p:nvPr/>
      </p:nvGrpSpPr>
      <p:grpSpPr>
        <a:xfrm>
          <a:off x="0" y="0"/>
          <a:ext cx="0" cy="0"/>
          <a:chOff x="0" y="0"/>
          <a:chExt cx="0" cy="0"/>
        </a:xfrm>
      </p:grpSpPr>
      <p:sp>
        <p:nvSpPr>
          <p:cNvPr id="208" name="Google Shape;208;p2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22"/>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0" name="Google Shape;210;p22"/>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1" name="Google Shape;211;p22"/>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2" name="Google Shape;212;p22"/>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3" name="Google Shape;213;p22"/>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4" name="Google Shape;214;p22"/>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5" name="Google Shape;215;p22"/>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22"/>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7" name="Google Shape;217;p22"/>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218" name="Shape 218"/>
        <p:cNvGrpSpPr/>
        <p:nvPr/>
      </p:nvGrpSpPr>
      <p:grpSpPr>
        <a:xfrm>
          <a:off x="0" y="0"/>
          <a:ext cx="0" cy="0"/>
          <a:chOff x="0" y="0"/>
          <a:chExt cx="0" cy="0"/>
        </a:xfrm>
      </p:grpSpPr>
      <p:sp>
        <p:nvSpPr>
          <p:cNvPr id="219" name="Google Shape;219;p23"/>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0" name="Google Shape;220;p23"/>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9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221" name="Shape 221"/>
        <p:cNvGrpSpPr/>
        <p:nvPr/>
      </p:nvGrpSpPr>
      <p:grpSpPr>
        <a:xfrm>
          <a:off x="0" y="0"/>
          <a:ext cx="0" cy="0"/>
          <a:chOff x="0" y="0"/>
          <a:chExt cx="0" cy="0"/>
        </a:xfrm>
      </p:grpSpPr>
      <p:grpSp>
        <p:nvGrpSpPr>
          <p:cNvPr id="222" name="Google Shape;222;p24"/>
          <p:cNvGrpSpPr/>
          <p:nvPr/>
        </p:nvGrpSpPr>
        <p:grpSpPr>
          <a:xfrm>
            <a:off x="-25" y="0"/>
            <a:ext cx="9144020" cy="342900"/>
            <a:chOff x="-25" y="0"/>
            <a:chExt cx="9144020" cy="342900"/>
          </a:xfrm>
        </p:grpSpPr>
        <p:sp>
          <p:nvSpPr>
            <p:cNvPr id="223" name="Google Shape;223;p2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4"/>
            <p:cNvGrpSpPr/>
            <p:nvPr/>
          </p:nvGrpSpPr>
          <p:grpSpPr>
            <a:xfrm>
              <a:off x="215975" y="111150"/>
              <a:ext cx="642950" cy="120600"/>
              <a:chOff x="215975" y="152625"/>
              <a:chExt cx="642950" cy="120600"/>
            </a:xfrm>
          </p:grpSpPr>
          <p:sp>
            <p:nvSpPr>
              <p:cNvPr id="225" name="Google Shape;225;p2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24"/>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9" name="Google Shape;229;p24"/>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230" name="Shape 230"/>
        <p:cNvGrpSpPr/>
        <p:nvPr/>
      </p:nvGrpSpPr>
      <p:grpSpPr>
        <a:xfrm>
          <a:off x="0" y="0"/>
          <a:ext cx="0" cy="0"/>
          <a:chOff x="0" y="0"/>
          <a:chExt cx="0" cy="0"/>
        </a:xfrm>
      </p:grpSpPr>
      <p:grpSp>
        <p:nvGrpSpPr>
          <p:cNvPr id="231" name="Google Shape;231;p25"/>
          <p:cNvGrpSpPr/>
          <p:nvPr/>
        </p:nvGrpSpPr>
        <p:grpSpPr>
          <a:xfrm>
            <a:off x="-25" y="0"/>
            <a:ext cx="9144020" cy="342900"/>
            <a:chOff x="-25" y="0"/>
            <a:chExt cx="9144020" cy="342900"/>
          </a:xfrm>
        </p:grpSpPr>
        <p:sp>
          <p:nvSpPr>
            <p:cNvPr id="232" name="Google Shape;232;p2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5"/>
            <p:cNvGrpSpPr/>
            <p:nvPr/>
          </p:nvGrpSpPr>
          <p:grpSpPr>
            <a:xfrm>
              <a:off x="215975" y="111150"/>
              <a:ext cx="642950" cy="120600"/>
              <a:chOff x="215975" y="152625"/>
              <a:chExt cx="642950" cy="120600"/>
            </a:xfrm>
          </p:grpSpPr>
          <p:sp>
            <p:nvSpPr>
              <p:cNvPr id="234" name="Google Shape;234;p2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7" name="Google Shape;237;p25"/>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25"/>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239" name="Shape 239"/>
        <p:cNvGrpSpPr/>
        <p:nvPr/>
      </p:nvGrpSpPr>
      <p:grpSpPr>
        <a:xfrm>
          <a:off x="0" y="0"/>
          <a:ext cx="0" cy="0"/>
          <a:chOff x="0" y="0"/>
          <a:chExt cx="0" cy="0"/>
        </a:xfrm>
      </p:grpSpPr>
      <p:sp>
        <p:nvSpPr>
          <p:cNvPr id="240" name="Google Shape;240;p26"/>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1" name="Google Shape;241;p26"/>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55" name="Google Shape;255;p2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256"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3" name="Google Shape;263;p27"/>
          <p:cNvSpPr txBox="1"/>
          <p:nvPr>
            <p:ph idx="1" type="subTitle"/>
          </p:nvPr>
        </p:nvSpPr>
        <p:spPr>
          <a:xfrm>
            <a:off x="714300" y="1443625"/>
            <a:ext cx="7715400" cy="316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264" name="Google Shape;264;p2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265" name="Shape 265"/>
        <p:cNvGrpSpPr/>
        <p:nvPr/>
      </p:nvGrpSpPr>
      <p:grpSpPr>
        <a:xfrm>
          <a:off x="0" y="0"/>
          <a:ext cx="0" cy="0"/>
          <a:chOff x="0" y="0"/>
          <a:chExt cx="0" cy="0"/>
        </a:xfrm>
      </p:grpSpPr>
      <p:grpSp>
        <p:nvGrpSpPr>
          <p:cNvPr id="266" name="Google Shape;266;p28"/>
          <p:cNvGrpSpPr/>
          <p:nvPr/>
        </p:nvGrpSpPr>
        <p:grpSpPr>
          <a:xfrm flipH="1">
            <a:off x="214694" y="123860"/>
            <a:ext cx="8552969" cy="4510486"/>
            <a:chOff x="45421" y="890559"/>
            <a:chExt cx="6688800" cy="3527400"/>
          </a:xfrm>
        </p:grpSpPr>
        <p:sp>
          <p:nvSpPr>
            <p:cNvPr id="267" name="Google Shape;267;p28"/>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8"/>
          <p:cNvGrpSpPr/>
          <p:nvPr/>
        </p:nvGrpSpPr>
        <p:grpSpPr>
          <a:xfrm flipH="1">
            <a:off x="394192" y="461737"/>
            <a:ext cx="8552969" cy="4510486"/>
            <a:chOff x="45421" y="890559"/>
            <a:chExt cx="6688800" cy="3527400"/>
          </a:xfrm>
        </p:grpSpPr>
        <p:sp>
          <p:nvSpPr>
            <p:cNvPr id="273" name="Google Shape;273;p28"/>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8"/>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6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9" name="Google Shape;279;p28"/>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80" name="Google Shape;280;p28"/>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8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288"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02" name="Google Shape;302;p30"/>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10" name="Google Shape;310;p30"/>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 name="Google Shape;23;p4"/>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2" name="Google Shape;32;p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 name="Google Shape;36;p5"/>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7" name="Google Shape;37;p5"/>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p:txBody>
      </p:sp>
      <p:sp>
        <p:nvSpPr>
          <p:cNvPr id="48" name="Google Shape;48;p7"/>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Google Shape;53;p9"/>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 name="Google Shape;67;p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type="title"/>
          </p:nvPr>
        </p:nvSpPr>
        <p:spPr>
          <a:xfrm>
            <a:off x="4139225" y="314561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hyperlink" Target="https://github.com/ChiaraEsposito/VisualAnaly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i.org/10.1016/S0002-9149(96)00524-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31"/>
          <p:cNvGrpSpPr/>
          <p:nvPr/>
        </p:nvGrpSpPr>
        <p:grpSpPr>
          <a:xfrm>
            <a:off x="4714028" y="873441"/>
            <a:ext cx="4509041" cy="3554532"/>
            <a:chOff x="4398025" y="622868"/>
            <a:chExt cx="4671130" cy="3682308"/>
          </a:xfrm>
        </p:grpSpPr>
        <p:sp>
          <p:nvSpPr>
            <p:cNvPr id="316" name="Google Shape;316;p31"/>
            <p:cNvSpPr/>
            <p:nvPr/>
          </p:nvSpPr>
          <p:spPr>
            <a:xfrm>
              <a:off x="7506382" y="781174"/>
              <a:ext cx="689050" cy="684983"/>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613946" y="697900"/>
              <a:ext cx="4028811" cy="3329952"/>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476284" y="4168083"/>
              <a:ext cx="4228512" cy="91836"/>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4476284" y="4168083"/>
              <a:ext cx="1848506" cy="94570"/>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6222224" y="4120939"/>
              <a:ext cx="202435" cy="184238"/>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7638907" y="2002377"/>
              <a:ext cx="1430247" cy="2025484"/>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5266893" y="1680100"/>
              <a:ext cx="2860494" cy="1856615"/>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5391071" y="1788060"/>
              <a:ext cx="2614875" cy="1495023"/>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6176305" y="3536635"/>
              <a:ext cx="1041688" cy="302380"/>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5879485" y="3817331"/>
              <a:ext cx="1635322" cy="210544"/>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5987445" y="3479967"/>
              <a:ext cx="1432981" cy="110788"/>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5007883" y="3652703"/>
              <a:ext cx="688204" cy="375170"/>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4940466" y="3091217"/>
              <a:ext cx="831144" cy="561576"/>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4398025" y="3999590"/>
              <a:ext cx="4368906" cy="57704"/>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1"/>
            <p:cNvGrpSpPr/>
            <p:nvPr/>
          </p:nvGrpSpPr>
          <p:grpSpPr>
            <a:xfrm>
              <a:off x="5887555" y="1894040"/>
              <a:ext cx="1635387" cy="1330888"/>
              <a:chOff x="2357113" y="709250"/>
              <a:chExt cx="2171252" cy="1766978"/>
            </a:xfrm>
          </p:grpSpPr>
          <p:sp>
            <p:nvSpPr>
              <p:cNvPr id="331" name="Google Shape;331;p31"/>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3651318" y="1519417"/>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31"/>
            <p:cNvGrpSpPr/>
            <p:nvPr/>
          </p:nvGrpSpPr>
          <p:grpSpPr>
            <a:xfrm>
              <a:off x="5134407" y="2468361"/>
              <a:ext cx="753147" cy="515697"/>
              <a:chOff x="4549425" y="3498550"/>
              <a:chExt cx="295375" cy="202250"/>
            </a:xfrm>
          </p:grpSpPr>
          <p:sp>
            <p:nvSpPr>
              <p:cNvPr id="379" name="Google Shape;379;p31"/>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1"/>
            <p:cNvSpPr/>
            <p:nvPr/>
          </p:nvSpPr>
          <p:spPr>
            <a:xfrm flipH="1">
              <a:off x="5219363" y="937100"/>
              <a:ext cx="552233" cy="515696"/>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flipH="1">
              <a:off x="5360335" y="1047286"/>
              <a:ext cx="349268" cy="295953"/>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flipH="1">
              <a:off x="5394676" y="1144718"/>
              <a:ext cx="293914" cy="108826"/>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7084550" y="622868"/>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1"/>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HEART FAILURE DETECTION</a:t>
            </a:r>
            <a:endParaRPr/>
          </a:p>
        </p:txBody>
      </p:sp>
      <p:sp>
        <p:nvSpPr>
          <p:cNvPr id="392" name="Google Shape;392;p31"/>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Chiara Esposito 1716809</a:t>
            </a:r>
            <a:endParaRPr/>
          </a:p>
        </p:txBody>
      </p:sp>
      <p:sp>
        <p:nvSpPr>
          <p:cNvPr id="393" name="Google Shape;393;p31"/>
          <p:cNvSpPr/>
          <p:nvPr/>
        </p:nvSpPr>
        <p:spPr>
          <a:xfrm>
            <a:off x="4590686" y="397261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8392213" y="18710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rot="2700000">
            <a:off x="4462786" y="35669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5264032" y="2087088"/>
            <a:ext cx="227477" cy="227477"/>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5162638" y="1622430"/>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6" name="Shape 986"/>
        <p:cNvGrpSpPr/>
        <p:nvPr/>
      </p:nvGrpSpPr>
      <p:grpSpPr>
        <a:xfrm>
          <a:off x="0" y="0"/>
          <a:ext cx="0" cy="0"/>
          <a:chOff x="0" y="0"/>
          <a:chExt cx="0" cy="0"/>
        </a:xfrm>
      </p:grpSpPr>
      <p:grpSp>
        <p:nvGrpSpPr>
          <p:cNvPr id="987" name="Google Shape;987;p40"/>
          <p:cNvGrpSpPr/>
          <p:nvPr/>
        </p:nvGrpSpPr>
        <p:grpSpPr>
          <a:xfrm>
            <a:off x="-25" y="0"/>
            <a:ext cx="9144020" cy="342900"/>
            <a:chOff x="-25" y="0"/>
            <a:chExt cx="9144020" cy="342900"/>
          </a:xfrm>
        </p:grpSpPr>
        <p:sp>
          <p:nvSpPr>
            <p:cNvPr id="988" name="Google Shape;988;p4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40"/>
            <p:cNvGrpSpPr/>
            <p:nvPr/>
          </p:nvGrpSpPr>
          <p:grpSpPr>
            <a:xfrm>
              <a:off x="215975" y="111150"/>
              <a:ext cx="642950" cy="120600"/>
              <a:chOff x="215975" y="152625"/>
              <a:chExt cx="642950" cy="120600"/>
            </a:xfrm>
          </p:grpSpPr>
          <p:sp>
            <p:nvSpPr>
              <p:cNvPr id="990" name="Google Shape;990;p4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993" name="Google Shape;993;p40"/>
          <p:cNvPicPr preferRelativeResize="0"/>
          <p:nvPr/>
        </p:nvPicPr>
        <p:blipFill>
          <a:blip r:embed="rId3">
            <a:alphaModFix/>
          </a:blip>
          <a:stretch>
            <a:fillRect/>
          </a:stretch>
        </p:blipFill>
        <p:spPr>
          <a:xfrm>
            <a:off x="304788" y="342900"/>
            <a:ext cx="8534400" cy="4800600"/>
          </a:xfrm>
          <a:prstGeom prst="rect">
            <a:avLst/>
          </a:prstGeom>
          <a:noFill/>
          <a:ln>
            <a:noFill/>
          </a:ln>
        </p:spPr>
      </p:pic>
      <p:sp>
        <p:nvSpPr>
          <p:cNvPr id="994" name="Google Shape;994;p40"/>
          <p:cNvSpPr txBox="1"/>
          <p:nvPr>
            <p:ph idx="4294967295" type="subTitle"/>
          </p:nvPr>
        </p:nvSpPr>
        <p:spPr>
          <a:xfrm>
            <a:off x="5652875" y="3513200"/>
            <a:ext cx="2830500" cy="1468800"/>
          </a:xfrm>
          <a:prstGeom prst="rect">
            <a:avLst/>
          </a:prstGeom>
          <a:solidFill>
            <a:schemeClr val="accent4"/>
          </a:solidFill>
        </p:spPr>
        <p:txBody>
          <a:bodyPr anchorCtr="0" anchor="t" bIns="91425" lIns="91425" spcFirstLastPara="1" rIns="91425" wrap="square" tIns="91425">
            <a:noAutofit/>
          </a:bodyPr>
          <a:lstStyle/>
          <a:p>
            <a:pPr indent="0" lvl="0" marL="457200" rtl="0" algn="r">
              <a:spcBef>
                <a:spcPts val="0"/>
              </a:spcBef>
              <a:spcAft>
                <a:spcPts val="0"/>
              </a:spcAft>
              <a:buNone/>
            </a:pPr>
            <a:r>
              <a:rPr lang="en" sz="3100">
                <a:solidFill>
                  <a:schemeClr val="dk1"/>
                </a:solidFill>
                <a:latin typeface="Alata"/>
                <a:ea typeface="Alata"/>
                <a:cs typeface="Alata"/>
                <a:sym typeface="Alata"/>
              </a:rPr>
              <a:t>Insights:</a:t>
            </a:r>
            <a:endParaRPr/>
          </a:p>
          <a:p>
            <a:pPr indent="-311150" lvl="0" marL="457200" rtl="0" algn="r">
              <a:spcBef>
                <a:spcPts val="0"/>
              </a:spcBef>
              <a:spcAft>
                <a:spcPts val="0"/>
              </a:spcAft>
              <a:buSzPts val="1300"/>
              <a:buChar char="-"/>
            </a:pPr>
            <a:r>
              <a:rPr lang="en"/>
              <a:t>Most common risk factors</a:t>
            </a:r>
            <a:endParaRPr/>
          </a:p>
          <a:p>
            <a:pPr indent="-311150" lvl="0" marL="457200" rtl="0" algn="r">
              <a:spcBef>
                <a:spcPts val="0"/>
              </a:spcBef>
              <a:spcAft>
                <a:spcPts val="0"/>
              </a:spcAft>
              <a:buSzPts val="1300"/>
              <a:buChar char="-"/>
            </a:pPr>
            <a:r>
              <a:rPr lang="en"/>
              <a:t>Comparison among ranges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8" name="Shape 998"/>
        <p:cNvGrpSpPr/>
        <p:nvPr/>
      </p:nvGrpSpPr>
      <p:grpSpPr>
        <a:xfrm>
          <a:off x="0" y="0"/>
          <a:ext cx="0" cy="0"/>
          <a:chOff x="0" y="0"/>
          <a:chExt cx="0" cy="0"/>
        </a:xfrm>
      </p:grpSpPr>
      <p:grpSp>
        <p:nvGrpSpPr>
          <p:cNvPr id="999" name="Google Shape;999;p41"/>
          <p:cNvGrpSpPr/>
          <p:nvPr/>
        </p:nvGrpSpPr>
        <p:grpSpPr>
          <a:xfrm>
            <a:off x="-25" y="0"/>
            <a:ext cx="9144020" cy="342900"/>
            <a:chOff x="-25" y="0"/>
            <a:chExt cx="9144020" cy="342900"/>
          </a:xfrm>
        </p:grpSpPr>
        <p:sp>
          <p:nvSpPr>
            <p:cNvPr id="1000" name="Google Shape;1000;p4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41"/>
            <p:cNvGrpSpPr/>
            <p:nvPr/>
          </p:nvGrpSpPr>
          <p:grpSpPr>
            <a:xfrm>
              <a:off x="215975" y="111150"/>
              <a:ext cx="642950" cy="120600"/>
              <a:chOff x="215975" y="152625"/>
              <a:chExt cx="642950" cy="120600"/>
            </a:xfrm>
          </p:grpSpPr>
          <p:sp>
            <p:nvSpPr>
              <p:cNvPr id="1002" name="Google Shape;1002;p4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05" name="Google Shape;1005;p41"/>
          <p:cNvPicPr preferRelativeResize="0"/>
          <p:nvPr/>
        </p:nvPicPr>
        <p:blipFill>
          <a:blip r:embed="rId3">
            <a:alphaModFix/>
          </a:blip>
          <a:stretch>
            <a:fillRect/>
          </a:stretch>
        </p:blipFill>
        <p:spPr>
          <a:xfrm>
            <a:off x="353088" y="342900"/>
            <a:ext cx="8437814" cy="4746274"/>
          </a:xfrm>
          <a:prstGeom prst="rect">
            <a:avLst/>
          </a:prstGeom>
          <a:noFill/>
          <a:ln>
            <a:noFill/>
          </a:ln>
        </p:spPr>
      </p:pic>
      <p:sp>
        <p:nvSpPr>
          <p:cNvPr id="1006" name="Google Shape;1006;p41"/>
          <p:cNvSpPr txBox="1"/>
          <p:nvPr>
            <p:ph idx="4294967295" type="subTitle"/>
          </p:nvPr>
        </p:nvSpPr>
        <p:spPr>
          <a:xfrm>
            <a:off x="6013175" y="3438650"/>
            <a:ext cx="2830500" cy="1650600"/>
          </a:xfrm>
          <a:prstGeom prst="rect">
            <a:avLst/>
          </a:prstGeom>
          <a:solidFill>
            <a:schemeClr val="accent4"/>
          </a:solidFill>
        </p:spPr>
        <p:txBody>
          <a:bodyPr anchorCtr="0" anchor="t" bIns="91425" lIns="91425" spcFirstLastPara="1" rIns="91425" wrap="square" tIns="91425">
            <a:noAutofit/>
          </a:bodyPr>
          <a:lstStyle/>
          <a:p>
            <a:pPr indent="0" lvl="0" marL="457200" rtl="0" algn="r">
              <a:spcBef>
                <a:spcPts val="0"/>
              </a:spcBef>
              <a:spcAft>
                <a:spcPts val="0"/>
              </a:spcAft>
              <a:buNone/>
            </a:pPr>
            <a:r>
              <a:rPr lang="en" sz="3100">
                <a:solidFill>
                  <a:schemeClr val="dk1"/>
                </a:solidFill>
                <a:latin typeface="Alata"/>
                <a:ea typeface="Alata"/>
                <a:cs typeface="Alata"/>
                <a:sym typeface="Alata"/>
              </a:rPr>
              <a:t>Insights:</a:t>
            </a:r>
            <a:endParaRPr/>
          </a:p>
          <a:p>
            <a:pPr indent="-311150" lvl="0" marL="457200" rtl="0" algn="r">
              <a:spcBef>
                <a:spcPts val="0"/>
              </a:spcBef>
              <a:spcAft>
                <a:spcPts val="0"/>
              </a:spcAft>
              <a:buSzPts val="1300"/>
              <a:buChar char="-"/>
            </a:pPr>
            <a:r>
              <a:rPr lang="en"/>
              <a:t>Most common ECG in relation to different factors</a:t>
            </a:r>
            <a:endParaRPr/>
          </a:p>
          <a:p>
            <a:pPr indent="-311150" lvl="0" marL="457200" rtl="0" algn="r">
              <a:spcBef>
                <a:spcPts val="0"/>
              </a:spcBef>
              <a:spcAft>
                <a:spcPts val="0"/>
              </a:spcAft>
              <a:buSzPts val="1300"/>
              <a:buChar char="-"/>
            </a:pPr>
            <a:r>
              <a:rPr lang="en"/>
              <a:t>Analysis of cholesterol levels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0" name="Shape 1010"/>
        <p:cNvGrpSpPr/>
        <p:nvPr/>
      </p:nvGrpSpPr>
      <p:grpSpPr>
        <a:xfrm>
          <a:off x="0" y="0"/>
          <a:ext cx="0" cy="0"/>
          <a:chOff x="0" y="0"/>
          <a:chExt cx="0" cy="0"/>
        </a:xfrm>
      </p:grpSpPr>
      <p:grpSp>
        <p:nvGrpSpPr>
          <p:cNvPr id="1011" name="Google Shape;1011;p42"/>
          <p:cNvGrpSpPr/>
          <p:nvPr/>
        </p:nvGrpSpPr>
        <p:grpSpPr>
          <a:xfrm>
            <a:off x="-25" y="0"/>
            <a:ext cx="9144020" cy="342900"/>
            <a:chOff x="-25" y="0"/>
            <a:chExt cx="9144020" cy="342900"/>
          </a:xfrm>
        </p:grpSpPr>
        <p:sp>
          <p:nvSpPr>
            <p:cNvPr id="1012" name="Google Shape;1012;p4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42"/>
            <p:cNvGrpSpPr/>
            <p:nvPr/>
          </p:nvGrpSpPr>
          <p:grpSpPr>
            <a:xfrm>
              <a:off x="215975" y="111150"/>
              <a:ext cx="642950" cy="120600"/>
              <a:chOff x="215975" y="152625"/>
              <a:chExt cx="642950" cy="120600"/>
            </a:xfrm>
          </p:grpSpPr>
          <p:sp>
            <p:nvSpPr>
              <p:cNvPr id="1014" name="Google Shape;1014;p4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17" name="Google Shape;1017;p42"/>
          <p:cNvPicPr preferRelativeResize="0"/>
          <p:nvPr/>
        </p:nvPicPr>
        <p:blipFill rotWithShape="1">
          <a:blip r:embed="rId3">
            <a:alphaModFix/>
          </a:blip>
          <a:srcRect b="13192" l="49547" r="2264" t="31261"/>
          <a:stretch/>
        </p:blipFill>
        <p:spPr>
          <a:xfrm>
            <a:off x="1008025" y="342900"/>
            <a:ext cx="7127923" cy="4621701"/>
          </a:xfrm>
          <a:prstGeom prst="rect">
            <a:avLst/>
          </a:prstGeom>
          <a:noFill/>
          <a:ln>
            <a:noFill/>
          </a:ln>
        </p:spPr>
      </p:pic>
      <p:sp>
        <p:nvSpPr>
          <p:cNvPr id="1018" name="Google Shape;1018;p42"/>
          <p:cNvSpPr txBox="1"/>
          <p:nvPr>
            <p:ph idx="4294967295" type="subTitle"/>
          </p:nvPr>
        </p:nvSpPr>
        <p:spPr>
          <a:xfrm>
            <a:off x="6013175" y="3438650"/>
            <a:ext cx="2830500" cy="1650600"/>
          </a:xfrm>
          <a:prstGeom prst="rect">
            <a:avLst/>
          </a:prstGeom>
          <a:solidFill>
            <a:schemeClr val="accent4"/>
          </a:solidFill>
        </p:spPr>
        <p:txBody>
          <a:bodyPr anchorCtr="0" anchor="t" bIns="91425" lIns="91425" spcFirstLastPara="1" rIns="91425" wrap="square" tIns="91425">
            <a:noAutofit/>
          </a:bodyPr>
          <a:lstStyle/>
          <a:p>
            <a:pPr indent="0" lvl="0" marL="457200" rtl="0" algn="r">
              <a:spcBef>
                <a:spcPts val="0"/>
              </a:spcBef>
              <a:spcAft>
                <a:spcPts val="0"/>
              </a:spcAft>
              <a:buNone/>
            </a:pPr>
            <a:r>
              <a:rPr lang="en" sz="3100">
                <a:solidFill>
                  <a:schemeClr val="dk1"/>
                </a:solidFill>
                <a:latin typeface="Alata"/>
                <a:ea typeface="Alata"/>
                <a:cs typeface="Alata"/>
                <a:sym typeface="Alata"/>
              </a:rPr>
              <a:t>Insights:</a:t>
            </a:r>
            <a:endParaRPr/>
          </a:p>
          <a:p>
            <a:pPr indent="-311150" lvl="0" marL="457200" rtl="0" algn="r">
              <a:spcBef>
                <a:spcPts val="0"/>
              </a:spcBef>
              <a:spcAft>
                <a:spcPts val="0"/>
              </a:spcAft>
              <a:buSzPts val="1300"/>
              <a:buChar char="-"/>
            </a:pPr>
            <a:r>
              <a:rPr lang="en"/>
              <a:t>Immediately see  ranges with disease</a:t>
            </a:r>
            <a:endParaRPr/>
          </a:p>
          <a:p>
            <a:pPr indent="-311150" lvl="0" marL="457200" rtl="0" algn="r">
              <a:spcBef>
                <a:spcPts val="0"/>
              </a:spcBef>
              <a:spcAft>
                <a:spcPts val="0"/>
              </a:spcAft>
              <a:buSzPts val="1300"/>
              <a:buChar char="-"/>
            </a:pPr>
            <a:r>
              <a:rPr lang="en"/>
              <a:t>Analysis of chest pain 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3"/>
          <p:cNvSpPr txBox="1"/>
          <p:nvPr>
            <p:ph idx="1" type="subTitle"/>
          </p:nvPr>
        </p:nvSpPr>
        <p:spPr>
          <a:xfrm>
            <a:off x="132525" y="2161750"/>
            <a:ext cx="4370700" cy="290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a:t>B</a:t>
            </a:r>
            <a:r>
              <a:rPr b="1" i="1" lang="en"/>
              <a:t>etter risk allocation</a:t>
            </a:r>
            <a:r>
              <a:rPr lang="en"/>
              <a:t> : you can check which are </a:t>
            </a:r>
            <a:r>
              <a:rPr b="1" lang="en"/>
              <a:t>the most common risk factors</a:t>
            </a:r>
            <a:r>
              <a:rPr lang="en"/>
              <a:t> that contribute to an heart failure;</a:t>
            </a:r>
            <a:endParaRPr/>
          </a:p>
          <a:p>
            <a:pPr indent="-317500" lvl="0" marL="457200" rtl="0" algn="l">
              <a:spcBef>
                <a:spcPts val="0"/>
              </a:spcBef>
              <a:spcAft>
                <a:spcPts val="0"/>
              </a:spcAft>
              <a:buSzPts val="1400"/>
              <a:buChar char="●"/>
            </a:pPr>
            <a:r>
              <a:rPr b="1" i="1" lang="en"/>
              <a:t>More eﬀective targeted analysis</a:t>
            </a:r>
            <a:r>
              <a:rPr lang="en"/>
              <a:t>, focused on </a:t>
            </a:r>
            <a:r>
              <a:rPr b="1" lang="en"/>
              <a:t>patients grouped with similar characteristics</a:t>
            </a:r>
            <a:r>
              <a:rPr lang="en"/>
              <a:t>, such as age, sex or levels of cholesterol;</a:t>
            </a:r>
            <a:endParaRPr/>
          </a:p>
          <a:p>
            <a:pPr indent="-317500" lvl="0" marL="457200" rtl="0" algn="l">
              <a:spcBef>
                <a:spcPts val="0"/>
              </a:spcBef>
              <a:spcAft>
                <a:spcPts val="0"/>
              </a:spcAft>
              <a:buSzPts val="1400"/>
              <a:buChar char="●"/>
            </a:pPr>
            <a:r>
              <a:rPr b="1" i="1" lang="en"/>
              <a:t>Improved prevention</a:t>
            </a:r>
            <a:r>
              <a:rPr i="1" lang="en"/>
              <a:t>:</a:t>
            </a:r>
            <a:r>
              <a:rPr lang="en"/>
              <a:t> in further works, this study could be useful for </a:t>
            </a:r>
            <a:r>
              <a:rPr b="1" lang="en"/>
              <a:t>helping patients in preventing heart failures</a:t>
            </a:r>
            <a:r>
              <a:rPr lang="en"/>
              <a:t>, by for example </a:t>
            </a:r>
            <a:r>
              <a:rPr b="1" lang="en"/>
              <a:t>addressing</a:t>
            </a:r>
            <a:r>
              <a:rPr lang="en"/>
              <a:t> them to special </a:t>
            </a:r>
            <a:r>
              <a:rPr b="1" lang="en"/>
              <a:t>medical checkings before synthomps appear</a:t>
            </a:r>
            <a:r>
              <a:rPr lang="en"/>
              <a:t>.</a:t>
            </a:r>
            <a:endParaRPr/>
          </a:p>
          <a:p>
            <a:pPr indent="0" lvl="0" marL="0" rtl="0" algn="l">
              <a:spcBef>
                <a:spcPts val="1600"/>
              </a:spcBef>
              <a:spcAft>
                <a:spcPts val="1600"/>
              </a:spcAft>
              <a:buNone/>
            </a:pPr>
            <a:r>
              <a:t/>
            </a:r>
            <a:endParaRPr/>
          </a:p>
        </p:txBody>
      </p:sp>
      <p:sp>
        <p:nvSpPr>
          <p:cNvPr id="1024" name="Google Shape;1024;p43"/>
          <p:cNvSpPr txBox="1"/>
          <p:nvPr>
            <p:ph type="title"/>
          </p:nvPr>
        </p:nvSpPr>
        <p:spPr>
          <a:xfrm>
            <a:off x="132525" y="1363575"/>
            <a:ext cx="3553500" cy="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Conclusions</a:t>
            </a:r>
            <a:endParaRPr sz="3600"/>
          </a:p>
        </p:txBody>
      </p:sp>
      <p:sp>
        <p:nvSpPr>
          <p:cNvPr id="1025" name="Google Shape;1025;p43"/>
          <p:cNvSpPr txBox="1"/>
          <p:nvPr>
            <p:ph idx="4294967295" type="title"/>
          </p:nvPr>
        </p:nvSpPr>
        <p:spPr>
          <a:xfrm>
            <a:off x="180900" y="19500"/>
            <a:ext cx="3048000" cy="1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800"/>
              <a:t>06.</a:t>
            </a:r>
            <a:endParaRPr sz="7800"/>
          </a:p>
        </p:txBody>
      </p:sp>
      <p:grpSp>
        <p:nvGrpSpPr>
          <p:cNvPr id="1026" name="Google Shape;1026;p43"/>
          <p:cNvGrpSpPr/>
          <p:nvPr/>
        </p:nvGrpSpPr>
        <p:grpSpPr>
          <a:xfrm>
            <a:off x="4618876" y="762087"/>
            <a:ext cx="3903819" cy="3002852"/>
            <a:chOff x="-9053" y="-1807283"/>
            <a:chExt cx="4541965" cy="3617022"/>
          </a:xfrm>
        </p:grpSpPr>
        <p:sp>
          <p:nvSpPr>
            <p:cNvPr id="1027" name="Google Shape;1027;p43"/>
            <p:cNvSpPr/>
            <p:nvPr/>
          </p:nvSpPr>
          <p:spPr>
            <a:xfrm>
              <a:off x="-9053" y="-1807283"/>
              <a:ext cx="4541965" cy="3617022"/>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3"/>
            <p:cNvSpPr/>
            <p:nvPr/>
          </p:nvSpPr>
          <p:spPr>
            <a:xfrm>
              <a:off x="53474" y="-1512069"/>
              <a:ext cx="4416911" cy="3231162"/>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p:nvPr/>
          </p:nvSpPr>
          <p:spPr>
            <a:xfrm>
              <a:off x="4321465" y="-1717839"/>
              <a:ext cx="115460" cy="115460"/>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3"/>
            <p:cNvSpPr/>
            <p:nvPr/>
          </p:nvSpPr>
          <p:spPr>
            <a:xfrm>
              <a:off x="4134548" y="-1717839"/>
              <a:ext cx="115129" cy="115460"/>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3"/>
            <p:cNvSpPr/>
            <p:nvPr/>
          </p:nvSpPr>
          <p:spPr>
            <a:xfrm>
              <a:off x="3918517" y="-1719489"/>
              <a:ext cx="139610" cy="11876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43"/>
          <p:cNvGrpSpPr/>
          <p:nvPr/>
        </p:nvGrpSpPr>
        <p:grpSpPr>
          <a:xfrm>
            <a:off x="4848112" y="1062590"/>
            <a:ext cx="3903819" cy="3002852"/>
            <a:chOff x="-9053" y="-1807283"/>
            <a:chExt cx="4541965" cy="3617022"/>
          </a:xfrm>
        </p:grpSpPr>
        <p:sp>
          <p:nvSpPr>
            <p:cNvPr id="1033" name="Google Shape;1033;p43"/>
            <p:cNvSpPr/>
            <p:nvPr/>
          </p:nvSpPr>
          <p:spPr>
            <a:xfrm>
              <a:off x="-9053" y="-1807283"/>
              <a:ext cx="4541965" cy="3617022"/>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3"/>
            <p:cNvSpPr/>
            <p:nvPr/>
          </p:nvSpPr>
          <p:spPr>
            <a:xfrm>
              <a:off x="53474" y="-1512069"/>
              <a:ext cx="4416911" cy="3231162"/>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3"/>
            <p:cNvSpPr/>
            <p:nvPr/>
          </p:nvSpPr>
          <p:spPr>
            <a:xfrm>
              <a:off x="4321465" y="-1717839"/>
              <a:ext cx="115460" cy="115460"/>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3"/>
            <p:cNvSpPr/>
            <p:nvPr/>
          </p:nvSpPr>
          <p:spPr>
            <a:xfrm>
              <a:off x="4134548" y="-1717839"/>
              <a:ext cx="115129" cy="115460"/>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3"/>
            <p:cNvSpPr/>
            <p:nvPr/>
          </p:nvSpPr>
          <p:spPr>
            <a:xfrm>
              <a:off x="3918517" y="-1719489"/>
              <a:ext cx="139610" cy="11876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43"/>
          <p:cNvGrpSpPr/>
          <p:nvPr/>
        </p:nvGrpSpPr>
        <p:grpSpPr>
          <a:xfrm>
            <a:off x="5085536" y="1371935"/>
            <a:ext cx="3903819" cy="3002852"/>
            <a:chOff x="-9053" y="-1807283"/>
            <a:chExt cx="4541965" cy="3617022"/>
          </a:xfrm>
        </p:grpSpPr>
        <p:sp>
          <p:nvSpPr>
            <p:cNvPr id="1039" name="Google Shape;1039;p43"/>
            <p:cNvSpPr/>
            <p:nvPr/>
          </p:nvSpPr>
          <p:spPr>
            <a:xfrm>
              <a:off x="-9053" y="-1807283"/>
              <a:ext cx="4541965" cy="3617022"/>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3"/>
            <p:cNvSpPr/>
            <p:nvPr/>
          </p:nvSpPr>
          <p:spPr>
            <a:xfrm>
              <a:off x="53474" y="-1512069"/>
              <a:ext cx="4416911" cy="3231162"/>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3"/>
            <p:cNvSpPr/>
            <p:nvPr/>
          </p:nvSpPr>
          <p:spPr>
            <a:xfrm>
              <a:off x="4321465" y="-1717839"/>
              <a:ext cx="115460" cy="115460"/>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3"/>
            <p:cNvSpPr/>
            <p:nvPr/>
          </p:nvSpPr>
          <p:spPr>
            <a:xfrm>
              <a:off x="4134548" y="-1717839"/>
              <a:ext cx="115129" cy="115460"/>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3"/>
            <p:cNvSpPr/>
            <p:nvPr/>
          </p:nvSpPr>
          <p:spPr>
            <a:xfrm>
              <a:off x="3918517" y="-1719489"/>
              <a:ext cx="139610" cy="11876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4" name="Google Shape;1044;p43"/>
          <p:cNvPicPr preferRelativeResize="0"/>
          <p:nvPr/>
        </p:nvPicPr>
        <p:blipFill rotWithShape="1">
          <a:blip r:embed="rId3">
            <a:alphaModFix/>
          </a:blip>
          <a:srcRect b="-2185" l="2831" r="3394" t="9976"/>
          <a:stretch/>
        </p:blipFill>
        <p:spPr>
          <a:xfrm>
            <a:off x="5205853" y="1760781"/>
            <a:ext cx="3660832" cy="24834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grpSp>
        <p:nvGrpSpPr>
          <p:cNvPr id="1049" name="Google Shape;1049;p44"/>
          <p:cNvGrpSpPr/>
          <p:nvPr/>
        </p:nvGrpSpPr>
        <p:grpSpPr>
          <a:xfrm>
            <a:off x="7840013" y="1203601"/>
            <a:ext cx="826273" cy="3019670"/>
            <a:chOff x="2661858" y="2324250"/>
            <a:chExt cx="670295" cy="2280201"/>
          </a:xfrm>
        </p:grpSpPr>
        <p:sp>
          <p:nvSpPr>
            <p:cNvPr id="1050" name="Google Shape;1050;p44"/>
            <p:cNvSpPr/>
            <p:nvPr/>
          </p:nvSpPr>
          <p:spPr>
            <a:xfrm>
              <a:off x="2661858" y="2723076"/>
              <a:ext cx="173311" cy="868381"/>
            </a:xfrm>
            <a:custGeom>
              <a:rect b="b" l="l" r="r" t="t"/>
              <a:pathLst>
                <a:path extrusionOk="0" h="16650" w="3323">
                  <a:moveTo>
                    <a:pt x="3323" y="1"/>
                  </a:moveTo>
                  <a:cubicBezTo>
                    <a:pt x="2264" y="329"/>
                    <a:pt x="1461" y="1187"/>
                    <a:pt x="1242" y="2264"/>
                  </a:cubicBezTo>
                  <a:lnTo>
                    <a:pt x="274" y="6719"/>
                  </a:lnTo>
                  <a:cubicBezTo>
                    <a:pt x="37" y="7741"/>
                    <a:pt x="0" y="8781"/>
                    <a:pt x="128" y="9822"/>
                  </a:cubicBezTo>
                  <a:lnTo>
                    <a:pt x="730" y="14459"/>
                  </a:lnTo>
                  <a:lnTo>
                    <a:pt x="730" y="15335"/>
                  </a:lnTo>
                  <a:cubicBezTo>
                    <a:pt x="730" y="15718"/>
                    <a:pt x="949" y="16047"/>
                    <a:pt x="1296" y="16211"/>
                  </a:cubicBezTo>
                  <a:lnTo>
                    <a:pt x="2300" y="16649"/>
                  </a:lnTo>
                  <a:lnTo>
                    <a:pt x="2866" y="15828"/>
                  </a:lnTo>
                  <a:lnTo>
                    <a:pt x="2665" y="15134"/>
                  </a:lnTo>
                  <a:lnTo>
                    <a:pt x="3031" y="14842"/>
                  </a:lnTo>
                  <a:lnTo>
                    <a:pt x="2045" y="14075"/>
                  </a:lnTo>
                  <a:lnTo>
                    <a:pt x="1771" y="8252"/>
                  </a:lnTo>
                  <a:lnTo>
                    <a:pt x="3323"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2670412" y="2723076"/>
              <a:ext cx="163819" cy="305680"/>
            </a:xfrm>
            <a:custGeom>
              <a:rect b="b" l="l" r="r" t="t"/>
              <a:pathLst>
                <a:path extrusionOk="0" h="5861" w="3141">
                  <a:moveTo>
                    <a:pt x="3140" y="1"/>
                  </a:moveTo>
                  <a:lnTo>
                    <a:pt x="3031" y="37"/>
                  </a:lnTo>
                  <a:cubicBezTo>
                    <a:pt x="2045" y="348"/>
                    <a:pt x="1278" y="1133"/>
                    <a:pt x="1005" y="2118"/>
                  </a:cubicBezTo>
                  <a:lnTo>
                    <a:pt x="1" y="5715"/>
                  </a:lnTo>
                  <a:lnTo>
                    <a:pt x="2063" y="5861"/>
                  </a:lnTo>
                  <a:lnTo>
                    <a:pt x="31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2682772" y="3022027"/>
              <a:ext cx="94348" cy="59092"/>
            </a:xfrm>
            <a:custGeom>
              <a:rect b="b" l="l" r="r" t="t"/>
              <a:pathLst>
                <a:path extrusionOk="0" h="1133" w="1809">
                  <a:moveTo>
                    <a:pt x="74" y="1"/>
                  </a:moveTo>
                  <a:lnTo>
                    <a:pt x="1" y="348"/>
                  </a:lnTo>
                  <a:lnTo>
                    <a:pt x="1626" y="1133"/>
                  </a:lnTo>
                  <a:lnTo>
                    <a:pt x="1808" y="129"/>
                  </a:lnTo>
                  <a:lnTo>
                    <a:pt x="74"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2745619" y="3441924"/>
              <a:ext cx="231412" cy="1019735"/>
            </a:xfrm>
            <a:custGeom>
              <a:rect b="b" l="l" r="r" t="t"/>
              <a:pathLst>
                <a:path extrusionOk="0" h="19552" w="4437">
                  <a:moveTo>
                    <a:pt x="1" y="0"/>
                  </a:moveTo>
                  <a:lnTo>
                    <a:pt x="1151" y="19552"/>
                  </a:lnTo>
                  <a:lnTo>
                    <a:pt x="4053" y="19552"/>
                  </a:lnTo>
                  <a:lnTo>
                    <a:pt x="4437" y="27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2745619" y="3441924"/>
              <a:ext cx="231412" cy="540847"/>
            </a:xfrm>
            <a:custGeom>
              <a:rect b="b" l="l" r="r" t="t"/>
              <a:pathLst>
                <a:path extrusionOk="0" h="10370" w="4437">
                  <a:moveTo>
                    <a:pt x="1" y="0"/>
                  </a:moveTo>
                  <a:lnTo>
                    <a:pt x="110" y="1972"/>
                  </a:lnTo>
                  <a:cubicBezTo>
                    <a:pt x="293" y="2027"/>
                    <a:pt x="494" y="2063"/>
                    <a:pt x="676" y="2100"/>
                  </a:cubicBezTo>
                  <a:lnTo>
                    <a:pt x="1005" y="2173"/>
                  </a:lnTo>
                  <a:cubicBezTo>
                    <a:pt x="2155" y="2373"/>
                    <a:pt x="3031" y="3286"/>
                    <a:pt x="3214" y="4436"/>
                  </a:cubicBezTo>
                  <a:lnTo>
                    <a:pt x="4236" y="10369"/>
                  </a:lnTo>
                  <a:lnTo>
                    <a:pt x="4400" y="2483"/>
                  </a:lnTo>
                  <a:lnTo>
                    <a:pt x="4437" y="27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2790367" y="4461599"/>
              <a:ext cx="149528" cy="88611"/>
            </a:xfrm>
            <a:custGeom>
              <a:rect b="b" l="l" r="r" t="t"/>
              <a:pathLst>
                <a:path extrusionOk="0" h="1699" w="2867">
                  <a:moveTo>
                    <a:pt x="603" y="1"/>
                  </a:moveTo>
                  <a:lnTo>
                    <a:pt x="530" y="183"/>
                  </a:lnTo>
                  <a:cubicBezTo>
                    <a:pt x="421" y="457"/>
                    <a:pt x="238" y="694"/>
                    <a:pt x="1" y="877"/>
                  </a:cubicBezTo>
                  <a:cubicBezTo>
                    <a:pt x="110" y="913"/>
                    <a:pt x="220" y="986"/>
                    <a:pt x="329" y="1059"/>
                  </a:cubicBezTo>
                  <a:cubicBezTo>
                    <a:pt x="567" y="1205"/>
                    <a:pt x="731" y="1424"/>
                    <a:pt x="786" y="1698"/>
                  </a:cubicBezTo>
                  <a:lnTo>
                    <a:pt x="2867" y="1698"/>
                  </a:lnTo>
                  <a:lnTo>
                    <a:pt x="2684"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4"/>
            <p:cNvSpPr/>
            <p:nvPr/>
          </p:nvSpPr>
          <p:spPr>
            <a:xfrm>
              <a:off x="2664674" y="4507286"/>
              <a:ext cx="279968" cy="97165"/>
            </a:xfrm>
            <a:custGeom>
              <a:rect b="b" l="l" r="r" t="t"/>
              <a:pathLst>
                <a:path extrusionOk="0" h="1863" w="5368">
                  <a:moveTo>
                    <a:pt x="2392" y="1"/>
                  </a:moveTo>
                  <a:cubicBezTo>
                    <a:pt x="2301" y="56"/>
                    <a:pt x="2210" y="129"/>
                    <a:pt x="2100" y="165"/>
                  </a:cubicBezTo>
                  <a:lnTo>
                    <a:pt x="914" y="694"/>
                  </a:lnTo>
                  <a:cubicBezTo>
                    <a:pt x="439" y="914"/>
                    <a:pt x="92" y="1352"/>
                    <a:pt x="1" y="1863"/>
                  </a:cubicBezTo>
                  <a:lnTo>
                    <a:pt x="5368" y="1863"/>
                  </a:lnTo>
                  <a:lnTo>
                    <a:pt x="5258" y="822"/>
                  </a:lnTo>
                  <a:lnTo>
                    <a:pt x="3196" y="822"/>
                  </a:lnTo>
                  <a:cubicBezTo>
                    <a:pt x="3123" y="548"/>
                    <a:pt x="2958" y="311"/>
                    <a:pt x="2739" y="183"/>
                  </a:cubicBezTo>
                  <a:cubicBezTo>
                    <a:pt x="2630" y="110"/>
                    <a:pt x="2520" y="56"/>
                    <a:pt x="2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4"/>
            <p:cNvSpPr/>
            <p:nvPr/>
          </p:nvSpPr>
          <p:spPr>
            <a:xfrm>
              <a:off x="2818009" y="4461599"/>
              <a:ext cx="116201" cy="37187"/>
            </a:xfrm>
            <a:custGeom>
              <a:rect b="b" l="l" r="r" t="t"/>
              <a:pathLst>
                <a:path extrusionOk="0" h="713" w="2228">
                  <a:moveTo>
                    <a:pt x="73" y="1"/>
                  </a:moveTo>
                  <a:lnTo>
                    <a:pt x="0" y="183"/>
                  </a:lnTo>
                  <a:lnTo>
                    <a:pt x="2227" y="712"/>
                  </a:lnTo>
                  <a:lnTo>
                    <a:pt x="2154"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4"/>
            <p:cNvSpPr/>
            <p:nvPr/>
          </p:nvSpPr>
          <p:spPr>
            <a:xfrm>
              <a:off x="2933167" y="3439994"/>
              <a:ext cx="258115" cy="1021664"/>
            </a:xfrm>
            <a:custGeom>
              <a:rect b="b" l="l" r="r" t="t"/>
              <a:pathLst>
                <a:path extrusionOk="0" h="19589" w="4949">
                  <a:moveTo>
                    <a:pt x="1" y="1"/>
                  </a:moveTo>
                  <a:lnTo>
                    <a:pt x="1680" y="19589"/>
                  </a:lnTo>
                  <a:lnTo>
                    <a:pt x="4583" y="19589"/>
                  </a:lnTo>
                  <a:lnTo>
                    <a:pt x="4948" y="31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4"/>
            <p:cNvSpPr/>
            <p:nvPr/>
          </p:nvSpPr>
          <p:spPr>
            <a:xfrm>
              <a:off x="2933167" y="3439994"/>
              <a:ext cx="258115" cy="131744"/>
            </a:xfrm>
            <a:custGeom>
              <a:rect b="b" l="l" r="r" t="t"/>
              <a:pathLst>
                <a:path extrusionOk="0" h="2526" w="4949">
                  <a:moveTo>
                    <a:pt x="1" y="1"/>
                  </a:moveTo>
                  <a:lnTo>
                    <a:pt x="202" y="2520"/>
                  </a:lnTo>
                  <a:cubicBezTo>
                    <a:pt x="359" y="2524"/>
                    <a:pt x="516" y="2525"/>
                    <a:pt x="673" y="2525"/>
                  </a:cubicBezTo>
                  <a:cubicBezTo>
                    <a:pt x="2104" y="2525"/>
                    <a:pt x="3532" y="2374"/>
                    <a:pt x="4930" y="2045"/>
                  </a:cubicBezTo>
                  <a:lnTo>
                    <a:pt x="4948" y="3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4"/>
            <p:cNvSpPr/>
            <p:nvPr/>
          </p:nvSpPr>
          <p:spPr>
            <a:xfrm>
              <a:off x="3122645" y="3515201"/>
              <a:ext cx="21018" cy="842668"/>
            </a:xfrm>
            <a:custGeom>
              <a:rect b="b" l="l" r="r" t="t"/>
              <a:pathLst>
                <a:path extrusionOk="0" h="16157" w="403">
                  <a:moveTo>
                    <a:pt x="238" y="1"/>
                  </a:moveTo>
                  <a:lnTo>
                    <a:pt x="238" y="1"/>
                  </a:lnTo>
                  <a:cubicBezTo>
                    <a:pt x="37" y="4455"/>
                    <a:pt x="1" y="11702"/>
                    <a:pt x="147" y="16157"/>
                  </a:cubicBezTo>
                  <a:cubicBezTo>
                    <a:pt x="366" y="11702"/>
                    <a:pt x="402" y="4455"/>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4"/>
            <p:cNvSpPr/>
            <p:nvPr/>
          </p:nvSpPr>
          <p:spPr>
            <a:xfrm>
              <a:off x="3014111" y="4461599"/>
              <a:ext cx="149528" cy="88611"/>
            </a:xfrm>
            <a:custGeom>
              <a:rect b="b" l="l" r="r" t="t"/>
              <a:pathLst>
                <a:path extrusionOk="0" h="1699" w="2867">
                  <a:moveTo>
                    <a:pt x="603" y="1"/>
                  </a:moveTo>
                  <a:lnTo>
                    <a:pt x="530" y="183"/>
                  </a:lnTo>
                  <a:cubicBezTo>
                    <a:pt x="420" y="457"/>
                    <a:pt x="238" y="694"/>
                    <a:pt x="1" y="877"/>
                  </a:cubicBezTo>
                  <a:cubicBezTo>
                    <a:pt x="110" y="932"/>
                    <a:pt x="220" y="986"/>
                    <a:pt x="329" y="1059"/>
                  </a:cubicBezTo>
                  <a:cubicBezTo>
                    <a:pt x="567" y="1205"/>
                    <a:pt x="731" y="1424"/>
                    <a:pt x="786" y="1698"/>
                  </a:cubicBezTo>
                  <a:lnTo>
                    <a:pt x="2867" y="1698"/>
                  </a:lnTo>
                  <a:lnTo>
                    <a:pt x="2684"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4"/>
            <p:cNvSpPr/>
            <p:nvPr/>
          </p:nvSpPr>
          <p:spPr>
            <a:xfrm>
              <a:off x="2889409" y="4507286"/>
              <a:ext cx="278977" cy="97165"/>
            </a:xfrm>
            <a:custGeom>
              <a:rect b="b" l="l" r="r" t="t"/>
              <a:pathLst>
                <a:path extrusionOk="0" h="1863" w="5349">
                  <a:moveTo>
                    <a:pt x="2392" y="1"/>
                  </a:moveTo>
                  <a:cubicBezTo>
                    <a:pt x="2300" y="56"/>
                    <a:pt x="2191" y="129"/>
                    <a:pt x="2100" y="165"/>
                  </a:cubicBezTo>
                  <a:lnTo>
                    <a:pt x="913" y="694"/>
                  </a:lnTo>
                  <a:cubicBezTo>
                    <a:pt x="420" y="914"/>
                    <a:pt x="91" y="1352"/>
                    <a:pt x="0" y="1863"/>
                  </a:cubicBezTo>
                  <a:lnTo>
                    <a:pt x="5349" y="1863"/>
                  </a:lnTo>
                  <a:lnTo>
                    <a:pt x="5239" y="822"/>
                  </a:lnTo>
                  <a:lnTo>
                    <a:pt x="3177" y="822"/>
                  </a:lnTo>
                  <a:cubicBezTo>
                    <a:pt x="3122" y="548"/>
                    <a:pt x="2958" y="329"/>
                    <a:pt x="2720" y="183"/>
                  </a:cubicBezTo>
                  <a:cubicBezTo>
                    <a:pt x="2611" y="110"/>
                    <a:pt x="2501" y="56"/>
                    <a:pt x="2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4"/>
            <p:cNvSpPr/>
            <p:nvPr/>
          </p:nvSpPr>
          <p:spPr>
            <a:xfrm>
              <a:off x="3041701" y="4461599"/>
              <a:ext cx="116253" cy="37187"/>
            </a:xfrm>
            <a:custGeom>
              <a:rect b="b" l="l" r="r" t="t"/>
              <a:pathLst>
                <a:path extrusionOk="0" h="713" w="2229">
                  <a:moveTo>
                    <a:pt x="74" y="1"/>
                  </a:moveTo>
                  <a:lnTo>
                    <a:pt x="1" y="183"/>
                  </a:lnTo>
                  <a:lnTo>
                    <a:pt x="2228" y="712"/>
                  </a:lnTo>
                  <a:lnTo>
                    <a:pt x="2155"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4"/>
            <p:cNvSpPr/>
            <p:nvPr/>
          </p:nvSpPr>
          <p:spPr>
            <a:xfrm>
              <a:off x="2755163" y="2324250"/>
              <a:ext cx="419900" cy="432000"/>
            </a:xfrm>
            <a:custGeom>
              <a:rect b="b" l="l" r="r" t="t"/>
              <a:pathLst>
                <a:path extrusionOk="0" h="8283" w="8051">
                  <a:moveTo>
                    <a:pt x="2960" y="0"/>
                  </a:moveTo>
                  <a:cubicBezTo>
                    <a:pt x="2608" y="0"/>
                    <a:pt x="2255" y="61"/>
                    <a:pt x="1917" y="181"/>
                  </a:cubicBezTo>
                  <a:cubicBezTo>
                    <a:pt x="1132" y="455"/>
                    <a:pt x="548" y="1076"/>
                    <a:pt x="311" y="1861"/>
                  </a:cubicBezTo>
                  <a:cubicBezTo>
                    <a:pt x="183" y="2463"/>
                    <a:pt x="201" y="3102"/>
                    <a:pt x="384" y="3686"/>
                  </a:cubicBezTo>
                  <a:cubicBezTo>
                    <a:pt x="493" y="4179"/>
                    <a:pt x="457" y="4709"/>
                    <a:pt x="274" y="5183"/>
                  </a:cubicBezTo>
                  <a:cubicBezTo>
                    <a:pt x="274" y="5220"/>
                    <a:pt x="256" y="5238"/>
                    <a:pt x="238" y="5275"/>
                  </a:cubicBezTo>
                  <a:cubicBezTo>
                    <a:pt x="0" y="5895"/>
                    <a:pt x="165" y="6589"/>
                    <a:pt x="657" y="7027"/>
                  </a:cubicBezTo>
                  <a:cubicBezTo>
                    <a:pt x="1223" y="7502"/>
                    <a:pt x="1880" y="7830"/>
                    <a:pt x="2592" y="8013"/>
                  </a:cubicBezTo>
                  <a:cubicBezTo>
                    <a:pt x="3228" y="8158"/>
                    <a:pt x="3953" y="8282"/>
                    <a:pt x="4649" y="8282"/>
                  </a:cubicBezTo>
                  <a:cubicBezTo>
                    <a:pt x="5092" y="8282"/>
                    <a:pt x="5524" y="8232"/>
                    <a:pt x="5915" y="8104"/>
                  </a:cubicBezTo>
                  <a:cubicBezTo>
                    <a:pt x="6371" y="7940"/>
                    <a:pt x="6791" y="7721"/>
                    <a:pt x="7156" y="7429"/>
                  </a:cubicBezTo>
                  <a:cubicBezTo>
                    <a:pt x="7905" y="6826"/>
                    <a:pt x="8051" y="5749"/>
                    <a:pt x="7503" y="4964"/>
                  </a:cubicBezTo>
                  <a:lnTo>
                    <a:pt x="7485" y="4946"/>
                  </a:lnTo>
                  <a:cubicBezTo>
                    <a:pt x="7138" y="4453"/>
                    <a:pt x="6937" y="3887"/>
                    <a:pt x="6901" y="3285"/>
                  </a:cubicBezTo>
                  <a:cubicBezTo>
                    <a:pt x="6864" y="2682"/>
                    <a:pt x="6736" y="2098"/>
                    <a:pt x="6536" y="1532"/>
                  </a:cubicBezTo>
                  <a:cubicBezTo>
                    <a:pt x="6371" y="1076"/>
                    <a:pt x="6097" y="656"/>
                    <a:pt x="5714" y="346"/>
                  </a:cubicBezTo>
                  <a:cubicBezTo>
                    <a:pt x="5501" y="194"/>
                    <a:pt x="5204" y="103"/>
                    <a:pt x="4912" y="103"/>
                  </a:cubicBezTo>
                  <a:cubicBezTo>
                    <a:pt x="4679" y="103"/>
                    <a:pt x="4450" y="161"/>
                    <a:pt x="4272" y="291"/>
                  </a:cubicBezTo>
                  <a:cubicBezTo>
                    <a:pt x="3854" y="97"/>
                    <a:pt x="3407" y="0"/>
                    <a:pt x="2960"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4"/>
            <p:cNvSpPr/>
            <p:nvPr/>
          </p:nvSpPr>
          <p:spPr>
            <a:xfrm>
              <a:off x="2814202" y="2387931"/>
              <a:ext cx="109526" cy="49704"/>
            </a:xfrm>
            <a:custGeom>
              <a:rect b="b" l="l" r="r" t="t"/>
              <a:pathLst>
                <a:path extrusionOk="0" h="953" w="2100">
                  <a:moveTo>
                    <a:pt x="2099" y="1"/>
                  </a:moveTo>
                  <a:lnTo>
                    <a:pt x="2099" y="1"/>
                  </a:lnTo>
                  <a:cubicBezTo>
                    <a:pt x="1351" y="184"/>
                    <a:pt x="639" y="512"/>
                    <a:pt x="0" y="950"/>
                  </a:cubicBezTo>
                  <a:cubicBezTo>
                    <a:pt x="34" y="952"/>
                    <a:pt x="67" y="953"/>
                    <a:pt x="101" y="953"/>
                  </a:cubicBezTo>
                  <a:cubicBezTo>
                    <a:pt x="466" y="953"/>
                    <a:pt x="816" y="862"/>
                    <a:pt x="1150" y="695"/>
                  </a:cubicBezTo>
                  <a:cubicBezTo>
                    <a:pt x="1515" y="549"/>
                    <a:pt x="1844" y="311"/>
                    <a:pt x="2099"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4"/>
            <p:cNvSpPr/>
            <p:nvPr/>
          </p:nvSpPr>
          <p:spPr>
            <a:xfrm>
              <a:off x="2837046" y="2363783"/>
              <a:ext cx="91428" cy="17576"/>
            </a:xfrm>
            <a:custGeom>
              <a:rect b="b" l="l" r="r" t="t"/>
              <a:pathLst>
                <a:path extrusionOk="0" h="337" w="1753">
                  <a:moveTo>
                    <a:pt x="995" y="1"/>
                  </a:moveTo>
                  <a:cubicBezTo>
                    <a:pt x="637" y="1"/>
                    <a:pt x="288" y="113"/>
                    <a:pt x="0" y="336"/>
                  </a:cubicBezTo>
                  <a:cubicBezTo>
                    <a:pt x="256" y="336"/>
                    <a:pt x="566" y="318"/>
                    <a:pt x="876" y="281"/>
                  </a:cubicBezTo>
                  <a:cubicBezTo>
                    <a:pt x="1168" y="263"/>
                    <a:pt x="1461" y="227"/>
                    <a:pt x="1753" y="172"/>
                  </a:cubicBezTo>
                  <a:cubicBezTo>
                    <a:pt x="1509" y="58"/>
                    <a:pt x="1250" y="1"/>
                    <a:pt x="995" y="1"/>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4"/>
            <p:cNvSpPr/>
            <p:nvPr/>
          </p:nvSpPr>
          <p:spPr>
            <a:xfrm>
              <a:off x="2976977" y="2399405"/>
              <a:ext cx="79067" cy="67645"/>
            </a:xfrm>
            <a:custGeom>
              <a:rect b="b" l="l" r="r" t="t"/>
              <a:pathLst>
                <a:path extrusionOk="0" h="1297" w="1516">
                  <a:moveTo>
                    <a:pt x="1" y="0"/>
                  </a:moveTo>
                  <a:cubicBezTo>
                    <a:pt x="366" y="584"/>
                    <a:pt x="895" y="1022"/>
                    <a:pt x="1516" y="1296"/>
                  </a:cubicBezTo>
                  <a:cubicBezTo>
                    <a:pt x="1151" y="712"/>
                    <a:pt x="621" y="256"/>
                    <a:pt x="1"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4"/>
            <p:cNvSpPr/>
            <p:nvPr/>
          </p:nvSpPr>
          <p:spPr>
            <a:xfrm>
              <a:off x="2706607" y="2704040"/>
              <a:ext cx="534172" cy="792808"/>
            </a:xfrm>
            <a:custGeom>
              <a:rect b="b" l="l" r="r" t="t"/>
              <a:pathLst>
                <a:path extrusionOk="0" h="15201" w="10242">
                  <a:moveTo>
                    <a:pt x="4181" y="1"/>
                  </a:moveTo>
                  <a:lnTo>
                    <a:pt x="2446" y="366"/>
                  </a:lnTo>
                  <a:cubicBezTo>
                    <a:pt x="1625" y="548"/>
                    <a:pt x="1022" y="1242"/>
                    <a:pt x="968" y="2100"/>
                  </a:cubicBezTo>
                  <a:lnTo>
                    <a:pt x="949" y="2356"/>
                  </a:lnTo>
                  <a:cubicBezTo>
                    <a:pt x="895" y="3141"/>
                    <a:pt x="676" y="3925"/>
                    <a:pt x="311" y="4637"/>
                  </a:cubicBezTo>
                  <a:cubicBezTo>
                    <a:pt x="0" y="5276"/>
                    <a:pt x="110" y="6043"/>
                    <a:pt x="584" y="6572"/>
                  </a:cubicBezTo>
                  <a:cubicBezTo>
                    <a:pt x="876" y="6901"/>
                    <a:pt x="1022" y="7339"/>
                    <a:pt x="986" y="7796"/>
                  </a:cubicBezTo>
                  <a:lnTo>
                    <a:pt x="238" y="14751"/>
                  </a:lnTo>
                  <a:cubicBezTo>
                    <a:pt x="1950" y="15049"/>
                    <a:pt x="3683" y="15200"/>
                    <a:pt x="5416" y="15200"/>
                  </a:cubicBezTo>
                  <a:cubicBezTo>
                    <a:pt x="6545" y="15200"/>
                    <a:pt x="7675" y="15136"/>
                    <a:pt x="8799" y="15006"/>
                  </a:cubicBezTo>
                  <a:lnTo>
                    <a:pt x="10241" y="14842"/>
                  </a:lnTo>
                  <a:lnTo>
                    <a:pt x="9657" y="12104"/>
                  </a:lnTo>
                  <a:cubicBezTo>
                    <a:pt x="9146" y="9694"/>
                    <a:pt x="8982" y="7211"/>
                    <a:pt x="9219" y="4747"/>
                  </a:cubicBezTo>
                  <a:lnTo>
                    <a:pt x="9438" y="2337"/>
                  </a:lnTo>
                  <a:cubicBezTo>
                    <a:pt x="9529" y="1352"/>
                    <a:pt x="8836" y="475"/>
                    <a:pt x="7868" y="311"/>
                  </a:cubicBezTo>
                  <a:lnTo>
                    <a:pt x="59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4"/>
            <p:cNvSpPr/>
            <p:nvPr/>
          </p:nvSpPr>
          <p:spPr>
            <a:xfrm>
              <a:off x="2828440" y="2742113"/>
              <a:ext cx="385686" cy="627477"/>
            </a:xfrm>
            <a:custGeom>
              <a:rect b="b" l="l" r="r" t="t"/>
              <a:pathLst>
                <a:path extrusionOk="0" h="12031" w="7395">
                  <a:moveTo>
                    <a:pt x="6427" y="1"/>
                  </a:moveTo>
                  <a:lnTo>
                    <a:pt x="5532" y="567"/>
                  </a:lnTo>
                  <a:cubicBezTo>
                    <a:pt x="5222" y="1078"/>
                    <a:pt x="5039" y="1662"/>
                    <a:pt x="5039" y="2264"/>
                  </a:cubicBezTo>
                  <a:lnTo>
                    <a:pt x="5039" y="2739"/>
                  </a:lnTo>
                  <a:lnTo>
                    <a:pt x="1" y="3834"/>
                  </a:lnTo>
                  <a:lnTo>
                    <a:pt x="968" y="12031"/>
                  </a:lnTo>
                  <a:lnTo>
                    <a:pt x="5441" y="11447"/>
                  </a:lnTo>
                  <a:cubicBezTo>
                    <a:pt x="5603" y="11424"/>
                    <a:pt x="5767" y="11412"/>
                    <a:pt x="5931" y="11412"/>
                  </a:cubicBezTo>
                  <a:cubicBezTo>
                    <a:pt x="6417" y="11412"/>
                    <a:pt x="6908" y="11511"/>
                    <a:pt x="7358" y="11702"/>
                  </a:cubicBezTo>
                  <a:lnTo>
                    <a:pt x="7394" y="11721"/>
                  </a:lnTo>
                  <a:lnTo>
                    <a:pt x="7321" y="11374"/>
                  </a:lnTo>
                  <a:cubicBezTo>
                    <a:pt x="6810" y="8964"/>
                    <a:pt x="6646" y="6481"/>
                    <a:pt x="6865" y="4017"/>
                  </a:cubicBezTo>
                  <a:lnTo>
                    <a:pt x="7102" y="1607"/>
                  </a:lnTo>
                  <a:cubicBezTo>
                    <a:pt x="7157" y="987"/>
                    <a:pt x="6901" y="384"/>
                    <a:pt x="6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4"/>
            <p:cNvSpPr/>
            <p:nvPr/>
          </p:nvSpPr>
          <p:spPr>
            <a:xfrm>
              <a:off x="2821817" y="2783054"/>
              <a:ext cx="221867" cy="71870"/>
            </a:xfrm>
            <a:custGeom>
              <a:rect b="b" l="l" r="r" t="t"/>
              <a:pathLst>
                <a:path extrusionOk="0" h="1378" w="4254">
                  <a:moveTo>
                    <a:pt x="0" y="1"/>
                  </a:moveTo>
                  <a:cubicBezTo>
                    <a:pt x="201" y="311"/>
                    <a:pt x="475" y="567"/>
                    <a:pt x="785" y="749"/>
                  </a:cubicBezTo>
                  <a:cubicBezTo>
                    <a:pt x="1150" y="968"/>
                    <a:pt x="1533" y="1133"/>
                    <a:pt x="1953" y="1224"/>
                  </a:cubicBezTo>
                  <a:cubicBezTo>
                    <a:pt x="2414" y="1325"/>
                    <a:pt x="2889" y="1378"/>
                    <a:pt x="3365" y="1378"/>
                  </a:cubicBezTo>
                  <a:cubicBezTo>
                    <a:pt x="3662" y="1378"/>
                    <a:pt x="3959" y="1357"/>
                    <a:pt x="4254" y="1315"/>
                  </a:cubicBezTo>
                  <a:cubicBezTo>
                    <a:pt x="3633" y="1187"/>
                    <a:pt x="2811" y="1114"/>
                    <a:pt x="2026" y="932"/>
                  </a:cubicBezTo>
                  <a:cubicBezTo>
                    <a:pt x="1643" y="841"/>
                    <a:pt x="1260" y="713"/>
                    <a:pt x="913" y="548"/>
                  </a:cubicBezTo>
                  <a:cubicBezTo>
                    <a:pt x="584" y="402"/>
                    <a:pt x="274" y="220"/>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4"/>
            <p:cNvSpPr/>
            <p:nvPr/>
          </p:nvSpPr>
          <p:spPr>
            <a:xfrm>
              <a:off x="2928421" y="2753535"/>
              <a:ext cx="151458" cy="49704"/>
            </a:xfrm>
            <a:custGeom>
              <a:rect b="b" l="l" r="r" t="t"/>
              <a:pathLst>
                <a:path extrusionOk="0" h="953" w="2904">
                  <a:moveTo>
                    <a:pt x="2903" y="1"/>
                  </a:moveTo>
                  <a:cubicBezTo>
                    <a:pt x="2465" y="256"/>
                    <a:pt x="1990" y="476"/>
                    <a:pt x="1516" y="622"/>
                  </a:cubicBezTo>
                  <a:cubicBezTo>
                    <a:pt x="1023" y="768"/>
                    <a:pt x="512" y="859"/>
                    <a:pt x="1" y="877"/>
                  </a:cubicBezTo>
                  <a:cubicBezTo>
                    <a:pt x="227" y="928"/>
                    <a:pt x="456" y="953"/>
                    <a:pt x="682" y="953"/>
                  </a:cubicBezTo>
                  <a:cubicBezTo>
                    <a:pt x="1513" y="953"/>
                    <a:pt x="2315" y="618"/>
                    <a:pt x="29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4"/>
            <p:cNvSpPr/>
            <p:nvPr/>
          </p:nvSpPr>
          <p:spPr>
            <a:xfrm>
              <a:off x="2742750" y="3416211"/>
              <a:ext cx="436120" cy="37917"/>
            </a:xfrm>
            <a:custGeom>
              <a:rect b="b" l="l" r="r" t="t"/>
              <a:pathLst>
                <a:path extrusionOk="0" h="727" w="8362">
                  <a:moveTo>
                    <a:pt x="8362" y="0"/>
                  </a:moveTo>
                  <a:lnTo>
                    <a:pt x="8362" y="0"/>
                  </a:lnTo>
                  <a:cubicBezTo>
                    <a:pt x="7778" y="110"/>
                    <a:pt x="7120" y="220"/>
                    <a:pt x="6408" y="311"/>
                  </a:cubicBezTo>
                  <a:cubicBezTo>
                    <a:pt x="5696" y="384"/>
                    <a:pt x="4948" y="439"/>
                    <a:pt x="4181" y="457"/>
                  </a:cubicBezTo>
                  <a:cubicBezTo>
                    <a:pt x="4049" y="460"/>
                    <a:pt x="3916" y="462"/>
                    <a:pt x="3782" y="462"/>
                  </a:cubicBezTo>
                  <a:cubicBezTo>
                    <a:pt x="3164" y="462"/>
                    <a:pt x="2543" y="429"/>
                    <a:pt x="1972" y="384"/>
                  </a:cubicBezTo>
                  <a:cubicBezTo>
                    <a:pt x="1261" y="329"/>
                    <a:pt x="603" y="256"/>
                    <a:pt x="1" y="165"/>
                  </a:cubicBezTo>
                  <a:lnTo>
                    <a:pt x="1" y="165"/>
                  </a:lnTo>
                  <a:cubicBezTo>
                    <a:pt x="640" y="366"/>
                    <a:pt x="1279" y="493"/>
                    <a:pt x="1936" y="585"/>
                  </a:cubicBezTo>
                  <a:cubicBezTo>
                    <a:pt x="2588" y="680"/>
                    <a:pt x="3243" y="727"/>
                    <a:pt x="3898" y="727"/>
                  </a:cubicBezTo>
                  <a:cubicBezTo>
                    <a:pt x="4749" y="727"/>
                    <a:pt x="5600" y="648"/>
                    <a:pt x="6445" y="493"/>
                  </a:cubicBezTo>
                  <a:cubicBezTo>
                    <a:pt x="7084" y="384"/>
                    <a:pt x="7723" y="220"/>
                    <a:pt x="83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4"/>
            <p:cNvSpPr/>
            <p:nvPr/>
          </p:nvSpPr>
          <p:spPr>
            <a:xfrm>
              <a:off x="2782753" y="3342882"/>
              <a:ext cx="260931" cy="66498"/>
            </a:xfrm>
            <a:custGeom>
              <a:rect b="b" l="l" r="r" t="t"/>
              <a:pathLst>
                <a:path extrusionOk="0" h="1275" w="5003">
                  <a:moveTo>
                    <a:pt x="1" y="1"/>
                  </a:moveTo>
                  <a:lnTo>
                    <a:pt x="1" y="1"/>
                  </a:lnTo>
                  <a:cubicBezTo>
                    <a:pt x="293" y="293"/>
                    <a:pt x="640" y="530"/>
                    <a:pt x="1023" y="713"/>
                  </a:cubicBezTo>
                  <a:cubicBezTo>
                    <a:pt x="1443" y="914"/>
                    <a:pt x="1899" y="1078"/>
                    <a:pt x="2356" y="1169"/>
                  </a:cubicBezTo>
                  <a:cubicBezTo>
                    <a:pt x="2708" y="1237"/>
                    <a:pt x="3060" y="1274"/>
                    <a:pt x="3412" y="1274"/>
                  </a:cubicBezTo>
                  <a:cubicBezTo>
                    <a:pt x="3534" y="1274"/>
                    <a:pt x="3657" y="1270"/>
                    <a:pt x="3779" y="1260"/>
                  </a:cubicBezTo>
                  <a:cubicBezTo>
                    <a:pt x="4199" y="1224"/>
                    <a:pt x="4601" y="1133"/>
                    <a:pt x="5003" y="1005"/>
                  </a:cubicBezTo>
                  <a:cubicBezTo>
                    <a:pt x="4759" y="1005"/>
                    <a:pt x="4491" y="1013"/>
                    <a:pt x="4210" y="1013"/>
                  </a:cubicBezTo>
                  <a:cubicBezTo>
                    <a:pt x="4069" y="1013"/>
                    <a:pt x="3925" y="1011"/>
                    <a:pt x="3779" y="1005"/>
                  </a:cubicBezTo>
                  <a:cubicBezTo>
                    <a:pt x="2867" y="950"/>
                    <a:pt x="1972" y="768"/>
                    <a:pt x="1114" y="457"/>
                  </a:cubicBezTo>
                  <a:cubicBezTo>
                    <a:pt x="713" y="311"/>
                    <a:pt x="329" y="147"/>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4"/>
            <p:cNvSpPr/>
            <p:nvPr/>
          </p:nvSpPr>
          <p:spPr>
            <a:xfrm>
              <a:off x="2828440" y="2898264"/>
              <a:ext cx="336139" cy="436120"/>
            </a:xfrm>
            <a:custGeom>
              <a:rect b="b" l="l" r="r" t="t"/>
              <a:pathLst>
                <a:path extrusionOk="0" h="8362" w="6445">
                  <a:moveTo>
                    <a:pt x="5240" y="1"/>
                  </a:moveTo>
                  <a:lnTo>
                    <a:pt x="1" y="840"/>
                  </a:lnTo>
                  <a:lnTo>
                    <a:pt x="1206" y="8362"/>
                  </a:lnTo>
                  <a:lnTo>
                    <a:pt x="6445" y="7522"/>
                  </a:lnTo>
                  <a:lnTo>
                    <a:pt x="52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4"/>
            <p:cNvSpPr/>
            <p:nvPr/>
          </p:nvSpPr>
          <p:spPr>
            <a:xfrm>
              <a:off x="2839862" y="2730691"/>
              <a:ext cx="492291" cy="504913"/>
            </a:xfrm>
            <a:custGeom>
              <a:rect b="b" l="l" r="r" t="t"/>
              <a:pathLst>
                <a:path extrusionOk="0" h="9681" w="9439">
                  <a:moveTo>
                    <a:pt x="5879" y="1"/>
                  </a:moveTo>
                  <a:cubicBezTo>
                    <a:pt x="5331" y="494"/>
                    <a:pt x="5112" y="1279"/>
                    <a:pt x="5350" y="1991"/>
                  </a:cubicBezTo>
                  <a:lnTo>
                    <a:pt x="6993" y="7102"/>
                  </a:lnTo>
                  <a:lnTo>
                    <a:pt x="2119" y="7595"/>
                  </a:lnTo>
                  <a:lnTo>
                    <a:pt x="1553" y="7266"/>
                  </a:lnTo>
                  <a:cubicBezTo>
                    <a:pt x="1471" y="7223"/>
                    <a:pt x="1384" y="7202"/>
                    <a:pt x="1301" y="7202"/>
                  </a:cubicBezTo>
                  <a:cubicBezTo>
                    <a:pt x="1104" y="7202"/>
                    <a:pt x="923" y="7317"/>
                    <a:pt x="859" y="7522"/>
                  </a:cubicBezTo>
                  <a:lnTo>
                    <a:pt x="786" y="7741"/>
                  </a:lnTo>
                  <a:lnTo>
                    <a:pt x="256" y="7869"/>
                  </a:lnTo>
                  <a:cubicBezTo>
                    <a:pt x="92" y="7923"/>
                    <a:pt x="1" y="8070"/>
                    <a:pt x="19" y="8234"/>
                  </a:cubicBezTo>
                  <a:cubicBezTo>
                    <a:pt x="19" y="8362"/>
                    <a:pt x="110" y="8471"/>
                    <a:pt x="238" y="8508"/>
                  </a:cubicBezTo>
                  <a:lnTo>
                    <a:pt x="421" y="8562"/>
                  </a:lnTo>
                  <a:cubicBezTo>
                    <a:pt x="494" y="8581"/>
                    <a:pt x="549" y="8617"/>
                    <a:pt x="603" y="8690"/>
                  </a:cubicBezTo>
                  <a:lnTo>
                    <a:pt x="1114" y="9402"/>
                  </a:lnTo>
                  <a:cubicBezTo>
                    <a:pt x="1245" y="9587"/>
                    <a:pt x="1452" y="9681"/>
                    <a:pt x="1665" y="9681"/>
                  </a:cubicBezTo>
                  <a:cubicBezTo>
                    <a:pt x="1809" y="9681"/>
                    <a:pt x="1956" y="9637"/>
                    <a:pt x="2082" y="9548"/>
                  </a:cubicBezTo>
                  <a:lnTo>
                    <a:pt x="2849" y="9001"/>
                  </a:lnTo>
                  <a:lnTo>
                    <a:pt x="7942" y="8708"/>
                  </a:lnTo>
                  <a:cubicBezTo>
                    <a:pt x="8836" y="8654"/>
                    <a:pt x="9439" y="7796"/>
                    <a:pt x="9183" y="6938"/>
                  </a:cubicBezTo>
                  <a:lnTo>
                    <a:pt x="7796" y="2246"/>
                  </a:lnTo>
                  <a:cubicBezTo>
                    <a:pt x="7504" y="1242"/>
                    <a:pt x="6810" y="439"/>
                    <a:pt x="5879" y="1"/>
                  </a:cubicBez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4"/>
            <p:cNvSpPr/>
            <p:nvPr/>
          </p:nvSpPr>
          <p:spPr>
            <a:xfrm>
              <a:off x="3184553" y="3021088"/>
              <a:ext cx="117140" cy="56223"/>
            </a:xfrm>
            <a:custGeom>
              <a:rect b="b" l="l" r="r" t="t"/>
              <a:pathLst>
                <a:path extrusionOk="0" h="1078" w="2246">
                  <a:moveTo>
                    <a:pt x="2191" y="1"/>
                  </a:moveTo>
                  <a:lnTo>
                    <a:pt x="0" y="311"/>
                  </a:lnTo>
                  <a:lnTo>
                    <a:pt x="238" y="1078"/>
                  </a:lnTo>
                  <a:lnTo>
                    <a:pt x="2246" y="220"/>
                  </a:lnTo>
                  <a:lnTo>
                    <a:pt x="2191"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4"/>
            <p:cNvSpPr/>
            <p:nvPr/>
          </p:nvSpPr>
          <p:spPr>
            <a:xfrm>
              <a:off x="3104548" y="2730691"/>
              <a:ext cx="218112" cy="309488"/>
            </a:xfrm>
            <a:custGeom>
              <a:rect b="b" l="l" r="r" t="t"/>
              <a:pathLst>
                <a:path extrusionOk="0" h="5934" w="4182">
                  <a:moveTo>
                    <a:pt x="804" y="1"/>
                  </a:moveTo>
                  <a:lnTo>
                    <a:pt x="731" y="56"/>
                  </a:lnTo>
                  <a:cubicBezTo>
                    <a:pt x="220" y="530"/>
                    <a:pt x="1" y="1242"/>
                    <a:pt x="165" y="1918"/>
                  </a:cubicBezTo>
                  <a:lnTo>
                    <a:pt x="1133" y="5934"/>
                  </a:lnTo>
                  <a:lnTo>
                    <a:pt x="4181" y="5496"/>
                  </a:lnTo>
                  <a:lnTo>
                    <a:pt x="2812" y="2009"/>
                  </a:lnTo>
                  <a:cubicBezTo>
                    <a:pt x="2465" y="1151"/>
                    <a:pt x="1808" y="457"/>
                    <a:pt x="987" y="74"/>
                  </a:cubicBezTo>
                  <a:lnTo>
                    <a:pt x="8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4"/>
            <p:cNvSpPr/>
            <p:nvPr/>
          </p:nvSpPr>
          <p:spPr>
            <a:xfrm>
              <a:off x="2780875" y="2529791"/>
              <a:ext cx="82874" cy="71713"/>
            </a:xfrm>
            <a:custGeom>
              <a:rect b="b" l="l" r="r" t="t"/>
              <a:pathLst>
                <a:path extrusionOk="0" h="1375" w="1589">
                  <a:moveTo>
                    <a:pt x="913" y="1"/>
                  </a:moveTo>
                  <a:cubicBezTo>
                    <a:pt x="292" y="1"/>
                    <a:pt x="0" y="749"/>
                    <a:pt x="420" y="1169"/>
                  </a:cubicBezTo>
                  <a:cubicBezTo>
                    <a:pt x="562" y="1312"/>
                    <a:pt x="735" y="1375"/>
                    <a:pt x="904" y="1375"/>
                  </a:cubicBezTo>
                  <a:cubicBezTo>
                    <a:pt x="1255" y="1375"/>
                    <a:pt x="1588" y="1101"/>
                    <a:pt x="1588" y="695"/>
                  </a:cubicBezTo>
                  <a:cubicBezTo>
                    <a:pt x="1588" y="311"/>
                    <a:pt x="1278" y="1"/>
                    <a:pt x="913" y="1"/>
                  </a:cubicBez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4"/>
            <p:cNvSpPr/>
            <p:nvPr/>
          </p:nvSpPr>
          <p:spPr>
            <a:xfrm>
              <a:off x="2807526" y="2545073"/>
              <a:ext cx="40994" cy="40994"/>
            </a:xfrm>
            <a:custGeom>
              <a:rect b="b" l="l" r="r" t="t"/>
              <a:pathLst>
                <a:path extrusionOk="0" h="786" w="786">
                  <a:moveTo>
                    <a:pt x="384" y="0"/>
                  </a:moveTo>
                  <a:cubicBezTo>
                    <a:pt x="165" y="0"/>
                    <a:pt x="0" y="183"/>
                    <a:pt x="0" y="402"/>
                  </a:cubicBezTo>
                  <a:cubicBezTo>
                    <a:pt x="0" y="602"/>
                    <a:pt x="165" y="785"/>
                    <a:pt x="384" y="785"/>
                  </a:cubicBezTo>
                  <a:cubicBezTo>
                    <a:pt x="603" y="785"/>
                    <a:pt x="785" y="602"/>
                    <a:pt x="785" y="402"/>
                  </a:cubicBezTo>
                  <a:cubicBezTo>
                    <a:pt x="785" y="183"/>
                    <a:pt x="603" y="0"/>
                    <a:pt x="384" y="0"/>
                  </a:cubicBez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4"/>
            <p:cNvSpPr/>
            <p:nvPr/>
          </p:nvSpPr>
          <p:spPr>
            <a:xfrm>
              <a:off x="2924614" y="2593629"/>
              <a:ext cx="90489" cy="99981"/>
            </a:xfrm>
            <a:custGeom>
              <a:rect b="b" l="l" r="r" t="t"/>
              <a:pathLst>
                <a:path extrusionOk="0" h="1917" w="1735">
                  <a:moveTo>
                    <a:pt x="1" y="0"/>
                  </a:moveTo>
                  <a:lnTo>
                    <a:pt x="1" y="1917"/>
                  </a:lnTo>
                  <a:cubicBezTo>
                    <a:pt x="457" y="1917"/>
                    <a:pt x="895" y="1716"/>
                    <a:pt x="1224" y="1369"/>
                  </a:cubicBezTo>
                  <a:cubicBezTo>
                    <a:pt x="1461" y="1114"/>
                    <a:pt x="1625" y="822"/>
                    <a:pt x="1735" y="493"/>
                  </a:cubicBezTo>
                  <a:lnTo>
                    <a:pt x="1735" y="0"/>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4"/>
            <p:cNvSpPr/>
            <p:nvPr/>
          </p:nvSpPr>
          <p:spPr>
            <a:xfrm>
              <a:off x="2924614" y="2619289"/>
              <a:ext cx="90489" cy="110986"/>
            </a:xfrm>
            <a:custGeom>
              <a:rect b="b" l="l" r="r" t="t"/>
              <a:pathLst>
                <a:path extrusionOk="0" h="2128" w="1735">
                  <a:moveTo>
                    <a:pt x="1735" y="1"/>
                  </a:moveTo>
                  <a:cubicBezTo>
                    <a:pt x="1625" y="330"/>
                    <a:pt x="1461" y="622"/>
                    <a:pt x="1224" y="877"/>
                  </a:cubicBezTo>
                  <a:cubicBezTo>
                    <a:pt x="895" y="1224"/>
                    <a:pt x="457" y="1425"/>
                    <a:pt x="1" y="1425"/>
                  </a:cubicBezTo>
                  <a:lnTo>
                    <a:pt x="1" y="1881"/>
                  </a:lnTo>
                  <a:cubicBezTo>
                    <a:pt x="265" y="2046"/>
                    <a:pt x="567" y="2128"/>
                    <a:pt x="868" y="2128"/>
                  </a:cubicBezTo>
                  <a:cubicBezTo>
                    <a:pt x="1169" y="2128"/>
                    <a:pt x="1470" y="2046"/>
                    <a:pt x="1735" y="1881"/>
                  </a:cubicBezTo>
                  <a:lnTo>
                    <a:pt x="1735"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4"/>
            <p:cNvSpPr/>
            <p:nvPr/>
          </p:nvSpPr>
          <p:spPr>
            <a:xfrm>
              <a:off x="2810395" y="2431741"/>
              <a:ext cx="228543" cy="235636"/>
            </a:xfrm>
            <a:custGeom>
              <a:rect b="b" l="l" r="r" t="t"/>
              <a:pathLst>
                <a:path extrusionOk="0" h="4518" w="4382">
                  <a:moveTo>
                    <a:pt x="2757" y="1"/>
                  </a:moveTo>
                  <a:lnTo>
                    <a:pt x="1862" y="694"/>
                  </a:lnTo>
                  <a:cubicBezTo>
                    <a:pt x="1406" y="1041"/>
                    <a:pt x="858" y="1242"/>
                    <a:pt x="292" y="1260"/>
                  </a:cubicBezTo>
                  <a:lnTo>
                    <a:pt x="0" y="1279"/>
                  </a:lnTo>
                  <a:lnTo>
                    <a:pt x="529" y="3250"/>
                  </a:lnTo>
                  <a:cubicBezTo>
                    <a:pt x="657" y="3688"/>
                    <a:pt x="949" y="4072"/>
                    <a:pt x="1351" y="4291"/>
                  </a:cubicBezTo>
                  <a:cubicBezTo>
                    <a:pt x="1631" y="4431"/>
                    <a:pt x="1938" y="4518"/>
                    <a:pt x="2260" y="4518"/>
                  </a:cubicBezTo>
                  <a:cubicBezTo>
                    <a:pt x="2315" y="4518"/>
                    <a:pt x="2371" y="4515"/>
                    <a:pt x="2428" y="4510"/>
                  </a:cubicBezTo>
                  <a:cubicBezTo>
                    <a:pt x="2830" y="4491"/>
                    <a:pt x="3231" y="4327"/>
                    <a:pt x="3541" y="4053"/>
                  </a:cubicBezTo>
                  <a:lnTo>
                    <a:pt x="3669" y="3944"/>
                  </a:lnTo>
                  <a:cubicBezTo>
                    <a:pt x="3980" y="3670"/>
                    <a:pt x="4199" y="3287"/>
                    <a:pt x="4253" y="2867"/>
                  </a:cubicBezTo>
                  <a:lnTo>
                    <a:pt x="4381" y="1826"/>
                  </a:lnTo>
                  <a:cubicBezTo>
                    <a:pt x="3779" y="1534"/>
                    <a:pt x="3286" y="1059"/>
                    <a:pt x="2994" y="457"/>
                  </a:cubicBezTo>
                  <a:lnTo>
                    <a:pt x="2757" y="1"/>
                  </a:ln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4"/>
            <p:cNvSpPr/>
            <p:nvPr/>
          </p:nvSpPr>
          <p:spPr>
            <a:xfrm>
              <a:off x="2900831" y="2481131"/>
              <a:ext cx="68584" cy="19245"/>
            </a:xfrm>
            <a:custGeom>
              <a:rect b="b" l="l" r="r" t="t"/>
              <a:pathLst>
                <a:path extrusionOk="0" h="369" w="1315">
                  <a:moveTo>
                    <a:pt x="620" y="1"/>
                  </a:moveTo>
                  <a:cubicBezTo>
                    <a:pt x="384" y="1"/>
                    <a:pt x="153" y="109"/>
                    <a:pt x="0" y="295"/>
                  </a:cubicBezTo>
                  <a:lnTo>
                    <a:pt x="1315" y="368"/>
                  </a:lnTo>
                  <a:cubicBezTo>
                    <a:pt x="1169" y="149"/>
                    <a:pt x="931" y="21"/>
                    <a:pt x="676" y="3"/>
                  </a:cubicBezTo>
                  <a:cubicBezTo>
                    <a:pt x="657" y="2"/>
                    <a:pt x="639" y="1"/>
                    <a:pt x="62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4"/>
            <p:cNvSpPr/>
            <p:nvPr/>
          </p:nvSpPr>
          <p:spPr>
            <a:xfrm>
              <a:off x="2818009" y="2484678"/>
              <a:ext cx="53355" cy="21384"/>
            </a:xfrm>
            <a:custGeom>
              <a:rect b="b" l="l" r="r" t="t"/>
              <a:pathLst>
                <a:path extrusionOk="0" h="410" w="1023">
                  <a:moveTo>
                    <a:pt x="559" y="1"/>
                  </a:moveTo>
                  <a:cubicBezTo>
                    <a:pt x="531" y="1"/>
                    <a:pt x="503" y="3"/>
                    <a:pt x="475" y="8"/>
                  </a:cubicBezTo>
                  <a:cubicBezTo>
                    <a:pt x="256" y="44"/>
                    <a:pt x="73" y="191"/>
                    <a:pt x="0" y="410"/>
                  </a:cubicBezTo>
                  <a:lnTo>
                    <a:pt x="1022" y="245"/>
                  </a:lnTo>
                  <a:cubicBezTo>
                    <a:pt x="911" y="102"/>
                    <a:pt x="745" y="1"/>
                    <a:pt x="5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4"/>
            <p:cNvSpPr/>
            <p:nvPr/>
          </p:nvSpPr>
          <p:spPr>
            <a:xfrm>
              <a:off x="2922684" y="2518370"/>
              <a:ext cx="19141" cy="14238"/>
            </a:xfrm>
            <a:custGeom>
              <a:rect b="b" l="l" r="r" t="t"/>
              <a:pathLst>
                <a:path extrusionOk="0" h="273" w="367">
                  <a:moveTo>
                    <a:pt x="202" y="1"/>
                  </a:moveTo>
                  <a:cubicBezTo>
                    <a:pt x="1" y="1"/>
                    <a:pt x="184" y="272"/>
                    <a:pt x="298" y="272"/>
                  </a:cubicBezTo>
                  <a:cubicBezTo>
                    <a:pt x="329" y="272"/>
                    <a:pt x="355" y="252"/>
                    <a:pt x="366" y="202"/>
                  </a:cubicBezTo>
                  <a:cubicBezTo>
                    <a:pt x="366" y="92"/>
                    <a:pt x="293" y="19"/>
                    <a:pt x="202" y="1"/>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4"/>
            <p:cNvSpPr/>
            <p:nvPr/>
          </p:nvSpPr>
          <p:spPr>
            <a:xfrm>
              <a:off x="2839862" y="2519360"/>
              <a:ext cx="19141" cy="14186"/>
            </a:xfrm>
            <a:custGeom>
              <a:rect b="b" l="l" r="r" t="t"/>
              <a:pathLst>
                <a:path extrusionOk="0" h="272" w="367">
                  <a:moveTo>
                    <a:pt x="202" y="0"/>
                  </a:moveTo>
                  <a:cubicBezTo>
                    <a:pt x="1" y="0"/>
                    <a:pt x="195" y="271"/>
                    <a:pt x="305" y="271"/>
                  </a:cubicBezTo>
                  <a:cubicBezTo>
                    <a:pt x="335" y="271"/>
                    <a:pt x="358" y="252"/>
                    <a:pt x="366" y="201"/>
                  </a:cubicBezTo>
                  <a:cubicBezTo>
                    <a:pt x="366" y="91"/>
                    <a:pt x="293" y="18"/>
                    <a:pt x="202" y="0"/>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4"/>
            <p:cNvSpPr/>
            <p:nvPr/>
          </p:nvSpPr>
          <p:spPr>
            <a:xfrm>
              <a:off x="3026472" y="2529791"/>
              <a:ext cx="72443" cy="72443"/>
            </a:xfrm>
            <a:custGeom>
              <a:rect b="b" l="l" r="r" t="t"/>
              <a:pathLst>
                <a:path extrusionOk="0" h="1389" w="1389">
                  <a:moveTo>
                    <a:pt x="695" y="1"/>
                  </a:moveTo>
                  <a:cubicBezTo>
                    <a:pt x="311" y="1"/>
                    <a:pt x="1" y="311"/>
                    <a:pt x="1" y="695"/>
                  </a:cubicBezTo>
                  <a:cubicBezTo>
                    <a:pt x="1" y="1078"/>
                    <a:pt x="311" y="1388"/>
                    <a:pt x="695" y="1388"/>
                  </a:cubicBezTo>
                  <a:cubicBezTo>
                    <a:pt x="1078" y="1388"/>
                    <a:pt x="1388" y="1078"/>
                    <a:pt x="1388" y="695"/>
                  </a:cubicBezTo>
                  <a:cubicBezTo>
                    <a:pt x="1388" y="311"/>
                    <a:pt x="1078" y="1"/>
                    <a:pt x="695" y="1"/>
                  </a:cubicBezTo>
                  <a:close/>
                </a:path>
              </a:pathLst>
            </a:custGeom>
            <a:solidFill>
              <a:srgbClr val="FFDA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4"/>
            <p:cNvSpPr/>
            <p:nvPr/>
          </p:nvSpPr>
          <p:spPr>
            <a:xfrm>
              <a:off x="3036016" y="2545073"/>
              <a:ext cx="47670" cy="41098"/>
            </a:xfrm>
            <a:custGeom>
              <a:rect b="b" l="l" r="r" t="t"/>
              <a:pathLst>
                <a:path extrusionOk="0" h="788" w="914">
                  <a:moveTo>
                    <a:pt x="512" y="0"/>
                  </a:moveTo>
                  <a:cubicBezTo>
                    <a:pt x="165" y="0"/>
                    <a:pt x="0" y="420"/>
                    <a:pt x="238" y="675"/>
                  </a:cubicBezTo>
                  <a:cubicBezTo>
                    <a:pt x="321" y="752"/>
                    <a:pt x="421" y="787"/>
                    <a:pt x="518" y="787"/>
                  </a:cubicBezTo>
                  <a:cubicBezTo>
                    <a:pt x="721" y="787"/>
                    <a:pt x="913" y="636"/>
                    <a:pt x="913" y="402"/>
                  </a:cubicBezTo>
                  <a:cubicBezTo>
                    <a:pt x="913" y="183"/>
                    <a:pt x="731" y="0"/>
                    <a:pt x="512" y="0"/>
                  </a:cubicBez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4"/>
            <p:cNvSpPr/>
            <p:nvPr/>
          </p:nvSpPr>
          <p:spPr>
            <a:xfrm>
              <a:off x="2874623" y="2602052"/>
              <a:ext cx="77189" cy="32545"/>
            </a:xfrm>
            <a:custGeom>
              <a:rect b="b" l="l" r="r" t="t"/>
              <a:pathLst>
                <a:path extrusionOk="0" h="624" w="148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44"/>
          <p:cNvGrpSpPr/>
          <p:nvPr/>
        </p:nvGrpSpPr>
        <p:grpSpPr>
          <a:xfrm>
            <a:off x="6518394" y="1134704"/>
            <a:ext cx="1019414" cy="3049035"/>
            <a:chOff x="1638299" y="2272225"/>
            <a:chExt cx="826976" cy="2302375"/>
          </a:xfrm>
        </p:grpSpPr>
        <p:sp>
          <p:nvSpPr>
            <p:cNvPr id="1091" name="Google Shape;1091;p44"/>
            <p:cNvSpPr/>
            <p:nvPr/>
          </p:nvSpPr>
          <p:spPr>
            <a:xfrm>
              <a:off x="1650226" y="3384567"/>
              <a:ext cx="137553" cy="100892"/>
            </a:xfrm>
            <a:custGeom>
              <a:rect b="b" l="l" r="r" t="t"/>
              <a:pathLst>
                <a:path extrusionOk="0" h="2009" w="2739">
                  <a:moveTo>
                    <a:pt x="2648" y="1"/>
                  </a:moveTo>
                  <a:lnTo>
                    <a:pt x="1" y="329"/>
                  </a:lnTo>
                  <a:lnTo>
                    <a:pt x="92" y="2009"/>
                  </a:lnTo>
                  <a:lnTo>
                    <a:pt x="2739" y="1662"/>
                  </a:lnTo>
                  <a:lnTo>
                    <a:pt x="26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4"/>
            <p:cNvSpPr/>
            <p:nvPr/>
          </p:nvSpPr>
          <p:spPr>
            <a:xfrm>
              <a:off x="1669511" y="3468938"/>
              <a:ext cx="138457" cy="153121"/>
            </a:xfrm>
            <a:custGeom>
              <a:rect b="b" l="l" r="r" t="t"/>
              <a:pathLst>
                <a:path extrusionOk="0" h="3049" w="2757">
                  <a:moveTo>
                    <a:pt x="2172" y="0"/>
                  </a:moveTo>
                  <a:lnTo>
                    <a:pt x="256" y="256"/>
                  </a:lnTo>
                  <a:lnTo>
                    <a:pt x="0" y="2026"/>
                  </a:lnTo>
                  <a:lnTo>
                    <a:pt x="1351" y="2501"/>
                  </a:lnTo>
                  <a:lnTo>
                    <a:pt x="1607" y="3049"/>
                  </a:lnTo>
                  <a:lnTo>
                    <a:pt x="2118" y="3049"/>
                  </a:lnTo>
                  <a:lnTo>
                    <a:pt x="2245" y="1899"/>
                  </a:lnTo>
                  <a:lnTo>
                    <a:pt x="2757" y="1661"/>
                  </a:lnTo>
                  <a:lnTo>
                    <a:pt x="2172" y="0"/>
                  </a:ln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4"/>
            <p:cNvSpPr/>
            <p:nvPr/>
          </p:nvSpPr>
          <p:spPr>
            <a:xfrm>
              <a:off x="1771257" y="3501933"/>
              <a:ext cx="21946" cy="62373"/>
            </a:xfrm>
            <a:custGeom>
              <a:rect b="b" l="l" r="r" t="t"/>
              <a:pathLst>
                <a:path extrusionOk="0" h="1242" w="437">
                  <a:moveTo>
                    <a:pt x="0" y="0"/>
                  </a:moveTo>
                  <a:lnTo>
                    <a:pt x="215" y="1219"/>
                  </a:lnTo>
                  <a:lnTo>
                    <a:pt x="215" y="1219"/>
                  </a:lnTo>
                  <a:cubicBezTo>
                    <a:pt x="436" y="857"/>
                    <a:pt x="378" y="396"/>
                    <a:pt x="92" y="110"/>
                  </a:cubicBezTo>
                  <a:lnTo>
                    <a:pt x="0" y="0"/>
                  </a:lnTo>
                  <a:close/>
                  <a:moveTo>
                    <a:pt x="215" y="1219"/>
                  </a:moveTo>
                  <a:cubicBezTo>
                    <a:pt x="211" y="1227"/>
                    <a:pt x="206" y="1234"/>
                    <a:pt x="201" y="1242"/>
                  </a:cubicBezTo>
                  <a:lnTo>
                    <a:pt x="219" y="1242"/>
                  </a:lnTo>
                  <a:lnTo>
                    <a:pt x="215" y="1219"/>
                  </a:lnTo>
                  <a:close/>
                </a:path>
              </a:pathLst>
            </a:custGeom>
            <a:solidFill>
              <a:srgbClr val="FF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4"/>
            <p:cNvSpPr/>
            <p:nvPr/>
          </p:nvSpPr>
          <p:spPr>
            <a:xfrm>
              <a:off x="1678651" y="3468938"/>
              <a:ext cx="99988" cy="41281"/>
            </a:xfrm>
            <a:custGeom>
              <a:rect b="b" l="l" r="r" t="t"/>
              <a:pathLst>
                <a:path extrusionOk="0" h="822" w="1991">
                  <a:moveTo>
                    <a:pt x="1990" y="0"/>
                  </a:moveTo>
                  <a:lnTo>
                    <a:pt x="74" y="256"/>
                  </a:lnTo>
                  <a:lnTo>
                    <a:pt x="1" y="822"/>
                  </a:lnTo>
                  <a:lnTo>
                    <a:pt x="1990" y="0"/>
                  </a:ln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4"/>
            <p:cNvSpPr/>
            <p:nvPr/>
          </p:nvSpPr>
          <p:spPr>
            <a:xfrm>
              <a:off x="2106754" y="3107699"/>
              <a:ext cx="141219" cy="390611"/>
            </a:xfrm>
            <a:custGeom>
              <a:rect b="b" l="l" r="r" t="t"/>
              <a:pathLst>
                <a:path extrusionOk="0" h="7778" w="2812">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a:off x="2090281" y="3455177"/>
              <a:ext cx="133887" cy="187973"/>
            </a:xfrm>
            <a:custGeom>
              <a:rect b="b" l="l" r="r" t="t"/>
              <a:pathLst>
                <a:path extrusionOk="0" h="3743" w="2666">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rgbClr val="FFF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a:off x="2154413" y="3107699"/>
              <a:ext cx="93560" cy="33045"/>
            </a:xfrm>
            <a:custGeom>
              <a:rect b="b" l="l" r="r" t="t"/>
              <a:pathLst>
                <a:path extrusionOk="0" h="658" w="1863">
                  <a:moveTo>
                    <a:pt x="19" y="1"/>
                  </a:moveTo>
                  <a:lnTo>
                    <a:pt x="1" y="128"/>
                  </a:lnTo>
                  <a:lnTo>
                    <a:pt x="1699" y="658"/>
                  </a:lnTo>
                  <a:lnTo>
                    <a:pt x="1863" y="37"/>
                  </a:lnTo>
                  <a:lnTo>
                    <a:pt x="19"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p:nvPr/>
          </p:nvSpPr>
          <p:spPr>
            <a:xfrm>
              <a:off x="1791370" y="3244300"/>
              <a:ext cx="530876" cy="1192775"/>
            </a:xfrm>
            <a:custGeom>
              <a:rect b="b" l="l" r="r" t="t"/>
              <a:pathLst>
                <a:path extrusionOk="0" h="23751" w="10571">
                  <a:moveTo>
                    <a:pt x="804" y="1"/>
                  </a:moveTo>
                  <a:lnTo>
                    <a:pt x="1" y="23751"/>
                  </a:lnTo>
                  <a:lnTo>
                    <a:pt x="3415" y="23751"/>
                  </a:lnTo>
                  <a:lnTo>
                    <a:pt x="4127" y="3579"/>
                  </a:lnTo>
                  <a:lnTo>
                    <a:pt x="6317" y="3579"/>
                  </a:lnTo>
                  <a:lnTo>
                    <a:pt x="7157" y="23751"/>
                  </a:lnTo>
                  <a:lnTo>
                    <a:pt x="10571" y="23751"/>
                  </a:lnTo>
                  <a:lnTo>
                    <a:pt x="96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4"/>
            <p:cNvSpPr/>
            <p:nvPr/>
          </p:nvSpPr>
          <p:spPr>
            <a:xfrm>
              <a:off x="1708908" y="4437046"/>
              <a:ext cx="252155" cy="104558"/>
            </a:xfrm>
            <a:custGeom>
              <a:rect b="b" l="l" r="r" t="t"/>
              <a:pathLst>
                <a:path extrusionOk="0" h="2082" w="5021">
                  <a:moveTo>
                    <a:pt x="1917" y="1"/>
                  </a:moveTo>
                  <a:lnTo>
                    <a:pt x="1698" y="457"/>
                  </a:lnTo>
                  <a:cubicBezTo>
                    <a:pt x="1515" y="822"/>
                    <a:pt x="1223" y="1096"/>
                    <a:pt x="858" y="1260"/>
                  </a:cubicBezTo>
                  <a:cubicBezTo>
                    <a:pt x="475" y="1406"/>
                    <a:pt x="164" y="1716"/>
                    <a:pt x="0" y="2082"/>
                  </a:cubicBezTo>
                  <a:lnTo>
                    <a:pt x="5020" y="2082"/>
                  </a:lnTo>
                  <a:lnTo>
                    <a:pt x="48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4"/>
            <p:cNvSpPr/>
            <p:nvPr/>
          </p:nvSpPr>
          <p:spPr>
            <a:xfrm>
              <a:off x="1698814" y="4541555"/>
              <a:ext cx="265915" cy="33045"/>
            </a:xfrm>
            <a:custGeom>
              <a:rect b="b" l="l" r="r" t="t"/>
              <a:pathLst>
                <a:path extrusionOk="0" h="658" w="5295">
                  <a:moveTo>
                    <a:pt x="201" y="1"/>
                  </a:moveTo>
                  <a:cubicBezTo>
                    <a:pt x="165" y="74"/>
                    <a:pt x="146" y="165"/>
                    <a:pt x="110" y="238"/>
                  </a:cubicBezTo>
                  <a:lnTo>
                    <a:pt x="0" y="658"/>
                  </a:lnTo>
                  <a:lnTo>
                    <a:pt x="5294" y="658"/>
                  </a:lnTo>
                  <a:lnTo>
                    <a:pt x="52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4"/>
            <p:cNvSpPr/>
            <p:nvPr/>
          </p:nvSpPr>
          <p:spPr>
            <a:xfrm>
              <a:off x="2160841" y="4437046"/>
              <a:ext cx="252155" cy="104558"/>
            </a:xfrm>
            <a:custGeom>
              <a:rect b="b" l="l" r="r" t="t"/>
              <a:pathLst>
                <a:path extrusionOk="0" h="2082" w="5021">
                  <a:moveTo>
                    <a:pt x="220" y="1"/>
                  </a:moveTo>
                  <a:lnTo>
                    <a:pt x="1" y="2082"/>
                  </a:lnTo>
                  <a:lnTo>
                    <a:pt x="5021" y="2082"/>
                  </a:lnTo>
                  <a:cubicBezTo>
                    <a:pt x="4857" y="1698"/>
                    <a:pt x="4546" y="1406"/>
                    <a:pt x="4163" y="1260"/>
                  </a:cubicBezTo>
                  <a:cubicBezTo>
                    <a:pt x="3798" y="1096"/>
                    <a:pt x="3506" y="822"/>
                    <a:pt x="3323" y="457"/>
                  </a:cubicBezTo>
                  <a:lnTo>
                    <a:pt x="31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2157175" y="4541555"/>
              <a:ext cx="265915" cy="33045"/>
            </a:xfrm>
            <a:custGeom>
              <a:rect b="b" l="l" r="r" t="t"/>
              <a:pathLst>
                <a:path extrusionOk="0" h="658" w="5295">
                  <a:moveTo>
                    <a:pt x="74" y="1"/>
                  </a:moveTo>
                  <a:lnTo>
                    <a:pt x="1" y="658"/>
                  </a:lnTo>
                  <a:lnTo>
                    <a:pt x="5295" y="658"/>
                  </a:lnTo>
                  <a:lnTo>
                    <a:pt x="5185" y="238"/>
                  </a:lnTo>
                  <a:cubicBezTo>
                    <a:pt x="5149" y="165"/>
                    <a:pt x="5130" y="74"/>
                    <a:pt x="50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1831747" y="2710754"/>
              <a:ext cx="444648" cy="590437"/>
            </a:xfrm>
            <a:custGeom>
              <a:rect b="b" l="l" r="r" t="t"/>
              <a:pathLst>
                <a:path extrusionOk="0" h="11757" w="8854">
                  <a:moveTo>
                    <a:pt x="694" y="0"/>
                  </a:moveTo>
                  <a:lnTo>
                    <a:pt x="146" y="4217"/>
                  </a:lnTo>
                  <a:lnTo>
                    <a:pt x="0" y="11756"/>
                  </a:lnTo>
                  <a:lnTo>
                    <a:pt x="8854" y="11756"/>
                  </a:lnTo>
                  <a:lnTo>
                    <a:pt x="8635" y="4217"/>
                  </a:lnTo>
                  <a:lnTo>
                    <a:pt x="80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1984819" y="3423990"/>
              <a:ext cx="140315" cy="389707"/>
            </a:xfrm>
            <a:custGeom>
              <a:rect b="b" l="l" r="r" t="t"/>
              <a:pathLst>
                <a:path extrusionOk="0" h="7760" w="2794">
                  <a:moveTo>
                    <a:pt x="275" y="1"/>
                  </a:moveTo>
                  <a:lnTo>
                    <a:pt x="1" y="7759"/>
                  </a:lnTo>
                  <a:lnTo>
                    <a:pt x="877" y="7759"/>
                  </a:lnTo>
                  <a:lnTo>
                    <a:pt x="1388" y="3889"/>
                  </a:lnTo>
                  <a:lnTo>
                    <a:pt x="1918" y="7759"/>
                  </a:lnTo>
                  <a:lnTo>
                    <a:pt x="2794" y="7759"/>
                  </a:lnTo>
                  <a:lnTo>
                    <a:pt x="24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1753805" y="2710754"/>
              <a:ext cx="249393" cy="1172587"/>
            </a:xfrm>
            <a:custGeom>
              <a:rect b="b" l="l" r="r" t="t"/>
              <a:pathLst>
                <a:path extrusionOk="0" h="23349" w="4966">
                  <a:moveTo>
                    <a:pt x="2246" y="0"/>
                  </a:moveTo>
                  <a:lnTo>
                    <a:pt x="1698" y="3816"/>
                  </a:lnTo>
                  <a:lnTo>
                    <a:pt x="1" y="23348"/>
                  </a:lnTo>
                  <a:lnTo>
                    <a:pt x="2702" y="23348"/>
                  </a:lnTo>
                  <a:lnTo>
                    <a:pt x="49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1881214" y="2710754"/>
              <a:ext cx="121984" cy="421748"/>
            </a:xfrm>
            <a:custGeom>
              <a:rect b="b" l="l" r="r" t="t"/>
              <a:pathLst>
                <a:path extrusionOk="0" h="8398" w="2429">
                  <a:moveTo>
                    <a:pt x="2429" y="0"/>
                  </a:moveTo>
                  <a:lnTo>
                    <a:pt x="676" y="1570"/>
                  </a:lnTo>
                  <a:cubicBezTo>
                    <a:pt x="366" y="1862"/>
                    <a:pt x="384" y="2355"/>
                    <a:pt x="713" y="2629"/>
                  </a:cubicBezTo>
                  <a:lnTo>
                    <a:pt x="1042" y="2885"/>
                  </a:lnTo>
                  <a:lnTo>
                    <a:pt x="275" y="3596"/>
                  </a:lnTo>
                  <a:cubicBezTo>
                    <a:pt x="74" y="3797"/>
                    <a:pt x="1" y="4089"/>
                    <a:pt x="92" y="4363"/>
                  </a:cubicBezTo>
                  <a:lnTo>
                    <a:pt x="1607" y="8398"/>
                  </a:lnTo>
                  <a:lnTo>
                    <a:pt x="2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4"/>
            <p:cNvSpPr/>
            <p:nvPr/>
          </p:nvSpPr>
          <p:spPr>
            <a:xfrm>
              <a:off x="1897737" y="2710754"/>
              <a:ext cx="105462" cy="421748"/>
            </a:xfrm>
            <a:custGeom>
              <a:rect b="b" l="l" r="r" t="t"/>
              <a:pathLst>
                <a:path extrusionOk="0" h="8398" w="2100">
                  <a:moveTo>
                    <a:pt x="2100" y="0"/>
                  </a:moveTo>
                  <a:lnTo>
                    <a:pt x="603" y="1698"/>
                  </a:lnTo>
                  <a:cubicBezTo>
                    <a:pt x="402" y="1935"/>
                    <a:pt x="420" y="2319"/>
                    <a:pt x="676" y="2519"/>
                  </a:cubicBezTo>
                  <a:lnTo>
                    <a:pt x="1096" y="2903"/>
                  </a:lnTo>
                  <a:lnTo>
                    <a:pt x="201" y="3816"/>
                  </a:lnTo>
                  <a:cubicBezTo>
                    <a:pt x="55" y="3962"/>
                    <a:pt x="1" y="4181"/>
                    <a:pt x="55" y="4381"/>
                  </a:cubicBezTo>
                  <a:lnTo>
                    <a:pt x="1278" y="8398"/>
                  </a:lnTo>
                  <a:lnTo>
                    <a:pt x="21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4"/>
            <p:cNvSpPr/>
            <p:nvPr/>
          </p:nvSpPr>
          <p:spPr>
            <a:xfrm>
              <a:off x="2100326" y="2710754"/>
              <a:ext cx="249443" cy="1172587"/>
            </a:xfrm>
            <a:custGeom>
              <a:rect b="b" l="l" r="r" t="t"/>
              <a:pathLst>
                <a:path extrusionOk="0" h="23349" w="4967">
                  <a:moveTo>
                    <a:pt x="1" y="0"/>
                  </a:moveTo>
                  <a:lnTo>
                    <a:pt x="2246" y="23348"/>
                  </a:lnTo>
                  <a:lnTo>
                    <a:pt x="4966" y="23348"/>
                  </a:lnTo>
                  <a:lnTo>
                    <a:pt x="3269" y="3816"/>
                  </a:lnTo>
                  <a:lnTo>
                    <a:pt x="27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4"/>
            <p:cNvSpPr/>
            <p:nvPr/>
          </p:nvSpPr>
          <p:spPr>
            <a:xfrm>
              <a:off x="2100326" y="2710754"/>
              <a:ext cx="121984" cy="422652"/>
            </a:xfrm>
            <a:custGeom>
              <a:rect b="b" l="l" r="r" t="t"/>
              <a:pathLst>
                <a:path extrusionOk="0" h="8416" w="2429">
                  <a:moveTo>
                    <a:pt x="1" y="0"/>
                  </a:moveTo>
                  <a:lnTo>
                    <a:pt x="822" y="8416"/>
                  </a:lnTo>
                  <a:lnTo>
                    <a:pt x="2319" y="4363"/>
                  </a:lnTo>
                  <a:cubicBezTo>
                    <a:pt x="2429" y="4089"/>
                    <a:pt x="2356" y="3797"/>
                    <a:pt x="2155" y="3596"/>
                  </a:cubicBezTo>
                  <a:lnTo>
                    <a:pt x="1370" y="2885"/>
                  </a:lnTo>
                  <a:lnTo>
                    <a:pt x="1699" y="2629"/>
                  </a:lnTo>
                  <a:cubicBezTo>
                    <a:pt x="2046" y="2373"/>
                    <a:pt x="2064" y="1862"/>
                    <a:pt x="1735" y="1570"/>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4"/>
            <p:cNvSpPr/>
            <p:nvPr/>
          </p:nvSpPr>
          <p:spPr>
            <a:xfrm>
              <a:off x="2100326" y="2710754"/>
              <a:ext cx="105512" cy="421748"/>
            </a:xfrm>
            <a:custGeom>
              <a:rect b="b" l="l" r="r" t="t"/>
              <a:pathLst>
                <a:path extrusionOk="0" h="8398" w="2101">
                  <a:moveTo>
                    <a:pt x="1" y="0"/>
                  </a:moveTo>
                  <a:lnTo>
                    <a:pt x="822" y="8398"/>
                  </a:lnTo>
                  <a:lnTo>
                    <a:pt x="2046" y="4381"/>
                  </a:lnTo>
                  <a:cubicBezTo>
                    <a:pt x="2100" y="4181"/>
                    <a:pt x="2046" y="3962"/>
                    <a:pt x="1899" y="3816"/>
                  </a:cubicBezTo>
                  <a:lnTo>
                    <a:pt x="1005" y="2903"/>
                  </a:lnTo>
                  <a:lnTo>
                    <a:pt x="1425" y="2519"/>
                  </a:lnTo>
                  <a:cubicBezTo>
                    <a:pt x="1662" y="2319"/>
                    <a:pt x="1699" y="1954"/>
                    <a:pt x="1480" y="1698"/>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4"/>
            <p:cNvSpPr/>
            <p:nvPr/>
          </p:nvSpPr>
          <p:spPr>
            <a:xfrm>
              <a:off x="1638299" y="2710754"/>
              <a:ext cx="228300" cy="690374"/>
            </a:xfrm>
            <a:custGeom>
              <a:rect b="b" l="l" r="r" t="t"/>
              <a:pathLst>
                <a:path extrusionOk="0" h="13747" w="4546">
                  <a:moveTo>
                    <a:pt x="4546" y="0"/>
                  </a:moveTo>
                  <a:cubicBezTo>
                    <a:pt x="3688" y="0"/>
                    <a:pt x="2921" y="511"/>
                    <a:pt x="2593" y="1315"/>
                  </a:cubicBezTo>
                  <a:lnTo>
                    <a:pt x="457" y="6645"/>
                  </a:lnTo>
                  <a:cubicBezTo>
                    <a:pt x="128" y="7430"/>
                    <a:pt x="0" y="8288"/>
                    <a:pt x="37" y="9146"/>
                  </a:cubicBezTo>
                  <a:lnTo>
                    <a:pt x="311" y="13746"/>
                  </a:lnTo>
                  <a:lnTo>
                    <a:pt x="2958" y="13418"/>
                  </a:lnTo>
                  <a:lnTo>
                    <a:pt x="2720" y="8708"/>
                  </a:lnTo>
                  <a:lnTo>
                    <a:pt x="3998" y="3816"/>
                  </a:lnTo>
                  <a:lnTo>
                    <a:pt x="4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4"/>
            <p:cNvSpPr/>
            <p:nvPr/>
          </p:nvSpPr>
          <p:spPr>
            <a:xfrm>
              <a:off x="1812463" y="2783172"/>
              <a:ext cx="44093" cy="189832"/>
            </a:xfrm>
            <a:custGeom>
              <a:rect b="b" l="l" r="r" t="t"/>
              <a:pathLst>
                <a:path extrusionOk="0" h="3780" w="878">
                  <a:moveTo>
                    <a:pt x="877" y="0"/>
                  </a:moveTo>
                  <a:lnTo>
                    <a:pt x="567" y="676"/>
                  </a:lnTo>
                  <a:cubicBezTo>
                    <a:pt x="147" y="1643"/>
                    <a:pt x="1" y="2720"/>
                    <a:pt x="147" y="3779"/>
                  </a:cubicBezTo>
                  <a:lnTo>
                    <a:pt x="530" y="2374"/>
                  </a:lnTo>
                  <a:lnTo>
                    <a:pt x="8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a:off x="2312105" y="3384567"/>
              <a:ext cx="137603" cy="100892"/>
            </a:xfrm>
            <a:custGeom>
              <a:rect b="b" l="l" r="r" t="t"/>
              <a:pathLst>
                <a:path extrusionOk="0" h="2009" w="2740">
                  <a:moveTo>
                    <a:pt x="92" y="1"/>
                  </a:moveTo>
                  <a:lnTo>
                    <a:pt x="1" y="1662"/>
                  </a:lnTo>
                  <a:lnTo>
                    <a:pt x="2648" y="2009"/>
                  </a:lnTo>
                  <a:lnTo>
                    <a:pt x="2739" y="329"/>
                  </a:lnTo>
                  <a:lnTo>
                    <a:pt x="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2236021" y="2710754"/>
              <a:ext cx="229254" cy="690374"/>
            </a:xfrm>
            <a:custGeom>
              <a:rect b="b" l="l" r="r" t="t"/>
              <a:pathLst>
                <a:path extrusionOk="0" h="13747" w="4565">
                  <a:moveTo>
                    <a:pt x="1" y="0"/>
                  </a:moveTo>
                  <a:lnTo>
                    <a:pt x="567" y="3816"/>
                  </a:lnTo>
                  <a:lnTo>
                    <a:pt x="1844" y="8708"/>
                  </a:lnTo>
                  <a:lnTo>
                    <a:pt x="1607" y="13418"/>
                  </a:lnTo>
                  <a:lnTo>
                    <a:pt x="4254" y="13746"/>
                  </a:lnTo>
                  <a:lnTo>
                    <a:pt x="4510" y="9146"/>
                  </a:lnTo>
                  <a:cubicBezTo>
                    <a:pt x="4564" y="8288"/>
                    <a:pt x="4418" y="7430"/>
                    <a:pt x="4108" y="6645"/>
                  </a:cubicBezTo>
                  <a:lnTo>
                    <a:pt x="1972" y="1315"/>
                  </a:lnTo>
                  <a:cubicBezTo>
                    <a:pt x="1644" y="511"/>
                    <a:pt x="859"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4"/>
            <p:cNvSpPr/>
            <p:nvPr/>
          </p:nvSpPr>
          <p:spPr>
            <a:xfrm>
              <a:off x="2291966" y="3468938"/>
              <a:ext cx="138457" cy="153121"/>
            </a:xfrm>
            <a:custGeom>
              <a:rect b="b" l="l" r="r" t="t"/>
              <a:pathLst>
                <a:path extrusionOk="0" h="3049" w="2757">
                  <a:moveTo>
                    <a:pt x="584" y="0"/>
                  </a:moveTo>
                  <a:lnTo>
                    <a:pt x="0" y="1661"/>
                  </a:lnTo>
                  <a:lnTo>
                    <a:pt x="511" y="1899"/>
                  </a:lnTo>
                  <a:lnTo>
                    <a:pt x="639" y="3049"/>
                  </a:lnTo>
                  <a:lnTo>
                    <a:pt x="1150" y="3049"/>
                  </a:lnTo>
                  <a:lnTo>
                    <a:pt x="1388" y="2501"/>
                  </a:lnTo>
                  <a:lnTo>
                    <a:pt x="2757" y="2026"/>
                  </a:lnTo>
                  <a:lnTo>
                    <a:pt x="2483" y="256"/>
                  </a:lnTo>
                  <a:lnTo>
                    <a:pt x="584" y="0"/>
                  </a:ln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2306631" y="3501933"/>
              <a:ext cx="22047" cy="62373"/>
            </a:xfrm>
            <a:custGeom>
              <a:rect b="b" l="l" r="r" t="t"/>
              <a:pathLst>
                <a:path extrusionOk="0" h="1242" w="439">
                  <a:moveTo>
                    <a:pt x="438" y="0"/>
                  </a:moveTo>
                  <a:lnTo>
                    <a:pt x="347" y="110"/>
                  </a:lnTo>
                  <a:cubicBezTo>
                    <a:pt x="55" y="402"/>
                    <a:pt x="0" y="877"/>
                    <a:pt x="219" y="1242"/>
                  </a:cubicBezTo>
                  <a:lnTo>
                    <a:pt x="438" y="0"/>
                  </a:lnTo>
                  <a:close/>
                </a:path>
              </a:pathLst>
            </a:custGeom>
            <a:solidFill>
              <a:srgbClr val="FFA6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2321295" y="3468938"/>
              <a:ext cx="99988" cy="41281"/>
            </a:xfrm>
            <a:custGeom>
              <a:rect b="b" l="l" r="r" t="t"/>
              <a:pathLst>
                <a:path extrusionOk="0" h="822" w="1991">
                  <a:moveTo>
                    <a:pt x="0" y="0"/>
                  </a:moveTo>
                  <a:lnTo>
                    <a:pt x="1990" y="822"/>
                  </a:lnTo>
                  <a:lnTo>
                    <a:pt x="1899" y="256"/>
                  </a:lnTo>
                  <a:lnTo>
                    <a:pt x="0" y="0"/>
                  </a:ln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2247019" y="2783172"/>
              <a:ext cx="43139" cy="189832"/>
            </a:xfrm>
            <a:custGeom>
              <a:rect b="b" l="l" r="r" t="t"/>
              <a:pathLst>
                <a:path extrusionOk="0" h="3780" w="859">
                  <a:moveTo>
                    <a:pt x="1" y="0"/>
                  </a:moveTo>
                  <a:lnTo>
                    <a:pt x="348" y="2374"/>
                  </a:lnTo>
                  <a:lnTo>
                    <a:pt x="713" y="3779"/>
                  </a:lnTo>
                  <a:cubicBezTo>
                    <a:pt x="859" y="2720"/>
                    <a:pt x="731" y="1643"/>
                    <a:pt x="293" y="676"/>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1925258" y="2681425"/>
              <a:ext cx="93560" cy="292481"/>
            </a:xfrm>
            <a:custGeom>
              <a:rect b="b" l="l" r="r" t="t"/>
              <a:pathLst>
                <a:path extrusionOk="0" h="5824" w="1863">
                  <a:moveTo>
                    <a:pt x="1826" y="0"/>
                  </a:moveTo>
                  <a:lnTo>
                    <a:pt x="1680" y="55"/>
                  </a:lnTo>
                  <a:cubicBezTo>
                    <a:pt x="876" y="256"/>
                    <a:pt x="274" y="931"/>
                    <a:pt x="165" y="1753"/>
                  </a:cubicBezTo>
                  <a:lnTo>
                    <a:pt x="128" y="1953"/>
                  </a:lnTo>
                  <a:cubicBezTo>
                    <a:pt x="0" y="2811"/>
                    <a:pt x="0" y="3669"/>
                    <a:pt x="91" y="4509"/>
                  </a:cubicBezTo>
                  <a:lnTo>
                    <a:pt x="238" y="5823"/>
                  </a:lnTo>
                  <a:lnTo>
                    <a:pt x="457" y="5805"/>
                  </a:lnTo>
                  <a:lnTo>
                    <a:pt x="311" y="4491"/>
                  </a:lnTo>
                  <a:cubicBezTo>
                    <a:pt x="219" y="3651"/>
                    <a:pt x="219" y="2811"/>
                    <a:pt x="329" y="1990"/>
                  </a:cubicBezTo>
                  <a:lnTo>
                    <a:pt x="365" y="1771"/>
                  </a:lnTo>
                  <a:cubicBezTo>
                    <a:pt x="475" y="1022"/>
                    <a:pt x="1004" y="420"/>
                    <a:pt x="1734" y="256"/>
                  </a:cubicBezTo>
                  <a:lnTo>
                    <a:pt x="1862" y="219"/>
                  </a:lnTo>
                  <a:lnTo>
                    <a:pt x="18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2079283" y="2682329"/>
              <a:ext cx="123792" cy="175167"/>
            </a:xfrm>
            <a:custGeom>
              <a:rect b="b" l="l" r="r" t="t"/>
              <a:pathLst>
                <a:path extrusionOk="0" h="3488" w="2465">
                  <a:moveTo>
                    <a:pt x="55" y="0"/>
                  </a:moveTo>
                  <a:lnTo>
                    <a:pt x="0" y="201"/>
                  </a:lnTo>
                  <a:lnTo>
                    <a:pt x="73" y="219"/>
                  </a:lnTo>
                  <a:cubicBezTo>
                    <a:pt x="584" y="329"/>
                    <a:pt x="968" y="767"/>
                    <a:pt x="1022" y="1296"/>
                  </a:cubicBezTo>
                  <a:lnTo>
                    <a:pt x="1077" y="1954"/>
                  </a:lnTo>
                  <a:cubicBezTo>
                    <a:pt x="493" y="2045"/>
                    <a:pt x="55" y="2538"/>
                    <a:pt x="55" y="3140"/>
                  </a:cubicBezTo>
                  <a:lnTo>
                    <a:pt x="55" y="3487"/>
                  </a:lnTo>
                  <a:lnTo>
                    <a:pt x="256" y="3487"/>
                  </a:lnTo>
                  <a:lnTo>
                    <a:pt x="256" y="3140"/>
                  </a:lnTo>
                  <a:cubicBezTo>
                    <a:pt x="256" y="2474"/>
                    <a:pt x="753" y="2141"/>
                    <a:pt x="1251" y="2141"/>
                  </a:cubicBezTo>
                  <a:cubicBezTo>
                    <a:pt x="1748" y="2141"/>
                    <a:pt x="2245" y="2474"/>
                    <a:pt x="2245" y="3140"/>
                  </a:cubicBezTo>
                  <a:lnTo>
                    <a:pt x="2245" y="3487"/>
                  </a:lnTo>
                  <a:lnTo>
                    <a:pt x="2465" y="3487"/>
                  </a:lnTo>
                  <a:lnTo>
                    <a:pt x="2465" y="3140"/>
                  </a:lnTo>
                  <a:cubicBezTo>
                    <a:pt x="2465" y="2483"/>
                    <a:pt x="1935" y="1935"/>
                    <a:pt x="1278" y="1935"/>
                  </a:cubicBezTo>
                  <a:lnTo>
                    <a:pt x="1223" y="1278"/>
                  </a:lnTo>
                  <a:cubicBezTo>
                    <a:pt x="1168" y="657"/>
                    <a:pt x="712" y="146"/>
                    <a:pt x="110" y="19"/>
                  </a:cubicBezTo>
                  <a:lnTo>
                    <a:pt x="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1905069" y="2958995"/>
              <a:ext cx="79800" cy="70107"/>
            </a:xfrm>
            <a:custGeom>
              <a:rect b="b" l="l" r="r" t="t"/>
              <a:pathLst>
                <a:path extrusionOk="0" h="1396" w="1589">
                  <a:moveTo>
                    <a:pt x="794" y="0"/>
                  </a:moveTo>
                  <a:cubicBezTo>
                    <a:pt x="515" y="0"/>
                    <a:pt x="243" y="174"/>
                    <a:pt x="128" y="461"/>
                  </a:cubicBezTo>
                  <a:cubicBezTo>
                    <a:pt x="1" y="826"/>
                    <a:pt x="183" y="1227"/>
                    <a:pt x="548" y="1355"/>
                  </a:cubicBezTo>
                  <a:cubicBezTo>
                    <a:pt x="627" y="1383"/>
                    <a:pt x="707" y="1396"/>
                    <a:pt x="786" y="1396"/>
                  </a:cubicBezTo>
                  <a:cubicBezTo>
                    <a:pt x="1074" y="1396"/>
                    <a:pt x="1342" y="1222"/>
                    <a:pt x="1443" y="935"/>
                  </a:cubicBezTo>
                  <a:cubicBezTo>
                    <a:pt x="1589" y="570"/>
                    <a:pt x="1388" y="169"/>
                    <a:pt x="1023" y="41"/>
                  </a:cubicBezTo>
                  <a:cubicBezTo>
                    <a:pt x="948" y="13"/>
                    <a:pt x="871" y="0"/>
                    <a:pt x="794"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1918829" y="2968336"/>
              <a:ext cx="52279" cy="52329"/>
            </a:xfrm>
            <a:custGeom>
              <a:rect b="b" l="l" r="r" t="t"/>
              <a:pathLst>
                <a:path extrusionOk="0" h="1042" w="1041">
                  <a:moveTo>
                    <a:pt x="530" y="1"/>
                  </a:moveTo>
                  <a:cubicBezTo>
                    <a:pt x="238" y="1"/>
                    <a:pt x="0" y="220"/>
                    <a:pt x="0" y="512"/>
                  </a:cubicBezTo>
                  <a:cubicBezTo>
                    <a:pt x="0" y="804"/>
                    <a:pt x="238" y="1041"/>
                    <a:pt x="530" y="1041"/>
                  </a:cubicBezTo>
                  <a:cubicBezTo>
                    <a:pt x="822" y="1041"/>
                    <a:pt x="1041" y="804"/>
                    <a:pt x="1041" y="512"/>
                  </a:cubicBezTo>
                  <a:cubicBezTo>
                    <a:pt x="1041" y="220"/>
                    <a:pt x="822" y="1"/>
                    <a:pt x="530" y="1"/>
                  </a:cubicBez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1925258" y="2979335"/>
              <a:ext cx="34853" cy="30032"/>
            </a:xfrm>
            <a:custGeom>
              <a:rect b="b" l="l" r="r" t="t"/>
              <a:pathLst>
                <a:path extrusionOk="0" h="598" w="694">
                  <a:moveTo>
                    <a:pt x="402" y="1"/>
                  </a:moveTo>
                  <a:cubicBezTo>
                    <a:pt x="128" y="1"/>
                    <a:pt x="0" y="330"/>
                    <a:pt x="183" y="512"/>
                  </a:cubicBezTo>
                  <a:cubicBezTo>
                    <a:pt x="241" y="571"/>
                    <a:pt x="315" y="597"/>
                    <a:pt x="388" y="597"/>
                  </a:cubicBezTo>
                  <a:cubicBezTo>
                    <a:pt x="543" y="597"/>
                    <a:pt x="694" y="479"/>
                    <a:pt x="694" y="293"/>
                  </a:cubicBezTo>
                  <a:cubicBezTo>
                    <a:pt x="694" y="129"/>
                    <a:pt x="566" y="1"/>
                    <a:pt x="402" y="1"/>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2083853" y="2857449"/>
              <a:ext cx="25713" cy="121934"/>
            </a:xfrm>
            <a:custGeom>
              <a:rect b="b" l="l" r="r" t="t"/>
              <a:pathLst>
                <a:path extrusionOk="0" h="2428" w="512">
                  <a:moveTo>
                    <a:pt x="0" y="0"/>
                  </a:moveTo>
                  <a:lnTo>
                    <a:pt x="0" y="1935"/>
                  </a:lnTo>
                  <a:cubicBezTo>
                    <a:pt x="0" y="2209"/>
                    <a:pt x="238" y="2428"/>
                    <a:pt x="511" y="2428"/>
                  </a:cubicBezTo>
                  <a:lnTo>
                    <a:pt x="511" y="2318"/>
                  </a:lnTo>
                  <a:cubicBezTo>
                    <a:pt x="292" y="2318"/>
                    <a:pt x="110" y="2154"/>
                    <a:pt x="110" y="1935"/>
                  </a:cubicBezTo>
                  <a:lnTo>
                    <a:pt x="110"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2109516" y="2972003"/>
              <a:ext cx="12907" cy="9240"/>
            </a:xfrm>
            <a:custGeom>
              <a:rect b="b" l="l" r="r" t="t"/>
              <a:pathLst>
                <a:path extrusionOk="0" h="184" w="257">
                  <a:moveTo>
                    <a:pt x="147" y="1"/>
                  </a:moveTo>
                  <a:lnTo>
                    <a:pt x="19" y="19"/>
                  </a:lnTo>
                  <a:cubicBezTo>
                    <a:pt x="19" y="19"/>
                    <a:pt x="0" y="19"/>
                    <a:pt x="0" y="37"/>
                  </a:cubicBezTo>
                  <a:lnTo>
                    <a:pt x="0" y="165"/>
                  </a:lnTo>
                  <a:cubicBezTo>
                    <a:pt x="0" y="165"/>
                    <a:pt x="19" y="165"/>
                    <a:pt x="19" y="183"/>
                  </a:cubicBezTo>
                  <a:lnTo>
                    <a:pt x="147" y="183"/>
                  </a:lnTo>
                  <a:cubicBezTo>
                    <a:pt x="256" y="183"/>
                    <a:pt x="256" y="1"/>
                    <a:pt x="147" y="1"/>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2175505" y="2857449"/>
              <a:ext cx="25713" cy="121934"/>
            </a:xfrm>
            <a:custGeom>
              <a:rect b="b" l="l" r="r" t="t"/>
              <a:pathLst>
                <a:path extrusionOk="0" h="2428" w="512">
                  <a:moveTo>
                    <a:pt x="402" y="0"/>
                  </a:moveTo>
                  <a:lnTo>
                    <a:pt x="402" y="1935"/>
                  </a:lnTo>
                  <a:cubicBezTo>
                    <a:pt x="402" y="2154"/>
                    <a:pt x="220" y="2318"/>
                    <a:pt x="1" y="2318"/>
                  </a:cubicBezTo>
                  <a:lnTo>
                    <a:pt x="1" y="2428"/>
                  </a:lnTo>
                  <a:cubicBezTo>
                    <a:pt x="275" y="2428"/>
                    <a:pt x="512" y="2209"/>
                    <a:pt x="512" y="1935"/>
                  </a:cubicBezTo>
                  <a:lnTo>
                    <a:pt x="512"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a:off x="2162699" y="2972003"/>
              <a:ext cx="12856" cy="9240"/>
            </a:xfrm>
            <a:custGeom>
              <a:rect b="b" l="l" r="r" t="t"/>
              <a:pathLst>
                <a:path extrusionOk="0" h="184" w="256">
                  <a:moveTo>
                    <a:pt x="128" y="1"/>
                  </a:moveTo>
                  <a:cubicBezTo>
                    <a:pt x="0" y="1"/>
                    <a:pt x="0" y="183"/>
                    <a:pt x="128" y="183"/>
                  </a:cubicBezTo>
                  <a:lnTo>
                    <a:pt x="238" y="183"/>
                  </a:lnTo>
                  <a:cubicBezTo>
                    <a:pt x="238" y="183"/>
                    <a:pt x="256" y="165"/>
                    <a:pt x="256" y="165"/>
                  </a:cubicBezTo>
                  <a:lnTo>
                    <a:pt x="256" y="37"/>
                  </a:lnTo>
                  <a:cubicBezTo>
                    <a:pt x="256" y="19"/>
                    <a:pt x="238" y="19"/>
                    <a:pt x="238" y="19"/>
                  </a:cubicBezTo>
                  <a:lnTo>
                    <a:pt x="128" y="1"/>
                  </a:ln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2003149" y="2557630"/>
              <a:ext cx="97226" cy="216398"/>
            </a:xfrm>
            <a:custGeom>
              <a:rect b="b" l="l" r="r" t="t"/>
              <a:pathLst>
                <a:path extrusionOk="0" h="4309" w="1936">
                  <a:moveTo>
                    <a:pt x="1" y="1"/>
                  </a:moveTo>
                  <a:lnTo>
                    <a:pt x="1" y="3049"/>
                  </a:lnTo>
                  <a:lnTo>
                    <a:pt x="968" y="4309"/>
                  </a:lnTo>
                  <a:lnTo>
                    <a:pt x="1936" y="3049"/>
                  </a:lnTo>
                  <a:lnTo>
                    <a:pt x="1936" y="1"/>
                  </a:ln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2003149" y="2557630"/>
              <a:ext cx="97226" cy="109630"/>
            </a:xfrm>
            <a:custGeom>
              <a:rect b="b" l="l" r="r" t="t"/>
              <a:pathLst>
                <a:path extrusionOk="0" h="2183" w="1936">
                  <a:moveTo>
                    <a:pt x="1" y="1"/>
                  </a:moveTo>
                  <a:lnTo>
                    <a:pt x="1" y="1771"/>
                  </a:lnTo>
                  <a:cubicBezTo>
                    <a:pt x="266" y="2045"/>
                    <a:pt x="617" y="2182"/>
                    <a:pt x="968" y="2182"/>
                  </a:cubicBezTo>
                  <a:cubicBezTo>
                    <a:pt x="1320" y="2182"/>
                    <a:pt x="1671" y="2045"/>
                    <a:pt x="1936" y="1771"/>
                  </a:cubicBezTo>
                  <a:lnTo>
                    <a:pt x="1936" y="1"/>
                  </a:ln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1875991" y="2504446"/>
              <a:ext cx="96975" cy="82612"/>
            </a:xfrm>
            <a:custGeom>
              <a:rect b="b" l="l" r="r" t="t"/>
              <a:pathLst>
                <a:path extrusionOk="0" h="1645" w="1931">
                  <a:moveTo>
                    <a:pt x="1122" y="0"/>
                  </a:moveTo>
                  <a:cubicBezTo>
                    <a:pt x="1112" y="0"/>
                    <a:pt x="1101" y="0"/>
                    <a:pt x="1091" y="1"/>
                  </a:cubicBezTo>
                  <a:cubicBezTo>
                    <a:pt x="1083" y="1"/>
                    <a:pt x="1076" y="1"/>
                    <a:pt x="1069" y="1"/>
                  </a:cubicBezTo>
                  <a:cubicBezTo>
                    <a:pt x="353" y="1"/>
                    <a:pt x="1" y="882"/>
                    <a:pt x="507" y="1406"/>
                  </a:cubicBezTo>
                  <a:cubicBezTo>
                    <a:pt x="677" y="1571"/>
                    <a:pt x="883" y="1645"/>
                    <a:pt x="1085" y="1645"/>
                  </a:cubicBezTo>
                  <a:cubicBezTo>
                    <a:pt x="1511" y="1645"/>
                    <a:pt x="1918" y="1317"/>
                    <a:pt x="1930" y="822"/>
                  </a:cubicBezTo>
                  <a:cubicBezTo>
                    <a:pt x="1930" y="376"/>
                    <a:pt x="1565" y="0"/>
                    <a:pt x="1122"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1909639" y="2523731"/>
              <a:ext cx="43139" cy="43139"/>
            </a:xfrm>
            <a:custGeom>
              <a:rect b="b" l="l" r="r" t="t"/>
              <a:pathLst>
                <a:path extrusionOk="0" h="859" w="859">
                  <a:moveTo>
                    <a:pt x="421" y="0"/>
                  </a:moveTo>
                  <a:cubicBezTo>
                    <a:pt x="183" y="0"/>
                    <a:pt x="1" y="201"/>
                    <a:pt x="1" y="438"/>
                  </a:cubicBezTo>
                  <a:cubicBezTo>
                    <a:pt x="1" y="676"/>
                    <a:pt x="183" y="858"/>
                    <a:pt x="421" y="858"/>
                  </a:cubicBezTo>
                  <a:cubicBezTo>
                    <a:pt x="658" y="858"/>
                    <a:pt x="859" y="676"/>
                    <a:pt x="859" y="438"/>
                  </a:cubicBezTo>
                  <a:cubicBezTo>
                    <a:pt x="859" y="201"/>
                    <a:pt x="658" y="0"/>
                    <a:pt x="421" y="0"/>
                  </a:cubicBezTo>
                  <a:close/>
                </a:path>
              </a:pathLst>
            </a:custGeom>
            <a:solidFill>
              <a:srgbClr val="3D2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2126942" y="2503994"/>
              <a:ext cx="90798" cy="82813"/>
            </a:xfrm>
            <a:custGeom>
              <a:rect b="b" l="l" r="r" t="t"/>
              <a:pathLst>
                <a:path extrusionOk="0" h="1649" w="1808">
                  <a:moveTo>
                    <a:pt x="902" y="1"/>
                  </a:moveTo>
                  <a:cubicBezTo>
                    <a:pt x="689" y="1"/>
                    <a:pt x="475" y="83"/>
                    <a:pt x="311" y="247"/>
                  </a:cubicBezTo>
                  <a:cubicBezTo>
                    <a:pt x="0" y="557"/>
                    <a:pt x="0" y="1087"/>
                    <a:pt x="311" y="1415"/>
                  </a:cubicBezTo>
                  <a:cubicBezTo>
                    <a:pt x="475" y="1571"/>
                    <a:pt x="689" y="1648"/>
                    <a:pt x="902" y="1648"/>
                  </a:cubicBezTo>
                  <a:cubicBezTo>
                    <a:pt x="1114" y="1648"/>
                    <a:pt x="1324" y="1571"/>
                    <a:pt x="1479" y="1415"/>
                  </a:cubicBezTo>
                  <a:cubicBezTo>
                    <a:pt x="1808" y="1087"/>
                    <a:pt x="1808" y="557"/>
                    <a:pt x="1479" y="247"/>
                  </a:cubicBezTo>
                  <a:cubicBezTo>
                    <a:pt x="1324" y="83"/>
                    <a:pt x="1114" y="1"/>
                    <a:pt x="902"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2150747" y="2523731"/>
              <a:ext cx="50471" cy="43290"/>
            </a:xfrm>
            <a:custGeom>
              <a:rect b="b" l="l" r="r" t="t"/>
              <a:pathLst>
                <a:path extrusionOk="0" h="862" w="1005">
                  <a:moveTo>
                    <a:pt x="439" y="0"/>
                  </a:moveTo>
                  <a:cubicBezTo>
                    <a:pt x="202" y="0"/>
                    <a:pt x="1" y="201"/>
                    <a:pt x="1" y="438"/>
                  </a:cubicBezTo>
                  <a:cubicBezTo>
                    <a:pt x="1" y="695"/>
                    <a:pt x="214" y="862"/>
                    <a:pt x="436" y="862"/>
                  </a:cubicBezTo>
                  <a:cubicBezTo>
                    <a:pt x="546" y="862"/>
                    <a:pt x="659" y="821"/>
                    <a:pt x="749" y="730"/>
                  </a:cubicBezTo>
                  <a:cubicBezTo>
                    <a:pt x="1005" y="457"/>
                    <a:pt x="822" y="0"/>
                    <a:pt x="439" y="0"/>
                  </a:cubicBezTo>
                  <a:close/>
                </a:path>
              </a:pathLst>
            </a:custGeom>
            <a:solidFill>
              <a:srgbClr val="3D2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1933494" y="2321090"/>
              <a:ext cx="235682" cy="323668"/>
            </a:xfrm>
            <a:custGeom>
              <a:rect b="b" l="l" r="r" t="t"/>
              <a:pathLst>
                <a:path extrusionOk="0" h="6445" w="4693">
                  <a:moveTo>
                    <a:pt x="2355" y="1"/>
                  </a:moveTo>
                  <a:cubicBezTo>
                    <a:pt x="1059" y="1"/>
                    <a:pt x="1" y="1041"/>
                    <a:pt x="1" y="2337"/>
                  </a:cubicBezTo>
                  <a:lnTo>
                    <a:pt x="1" y="4108"/>
                  </a:lnTo>
                  <a:cubicBezTo>
                    <a:pt x="1" y="5404"/>
                    <a:pt x="1059" y="6445"/>
                    <a:pt x="2355" y="6445"/>
                  </a:cubicBezTo>
                  <a:cubicBezTo>
                    <a:pt x="3652" y="6445"/>
                    <a:pt x="4692" y="5404"/>
                    <a:pt x="4692" y="4108"/>
                  </a:cubicBezTo>
                  <a:lnTo>
                    <a:pt x="4692" y="2337"/>
                  </a:lnTo>
                  <a:cubicBezTo>
                    <a:pt x="4692" y="1041"/>
                    <a:pt x="3652" y="1"/>
                    <a:pt x="2355" y="1"/>
                  </a:cubicBezTo>
                  <a:close/>
                </a:path>
              </a:pathLst>
            </a:custGeom>
            <a:solidFill>
              <a:srgbClr val="8C5E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1992151" y="2478783"/>
              <a:ext cx="15669" cy="25060"/>
            </a:xfrm>
            <a:custGeom>
              <a:rect b="b" l="l" r="r" t="t"/>
              <a:pathLst>
                <a:path extrusionOk="0" h="499" w="312">
                  <a:moveTo>
                    <a:pt x="165" y="1"/>
                  </a:moveTo>
                  <a:cubicBezTo>
                    <a:pt x="74" y="1"/>
                    <a:pt x="1" y="74"/>
                    <a:pt x="1" y="147"/>
                  </a:cubicBezTo>
                  <a:lnTo>
                    <a:pt x="1" y="348"/>
                  </a:lnTo>
                  <a:cubicBezTo>
                    <a:pt x="1" y="448"/>
                    <a:pt x="78" y="498"/>
                    <a:pt x="156" y="498"/>
                  </a:cubicBezTo>
                  <a:cubicBezTo>
                    <a:pt x="234" y="498"/>
                    <a:pt x="311" y="448"/>
                    <a:pt x="311" y="348"/>
                  </a:cubicBezTo>
                  <a:lnTo>
                    <a:pt x="311" y="147"/>
                  </a:lnTo>
                  <a:cubicBezTo>
                    <a:pt x="311" y="55"/>
                    <a:pt x="238" y="1"/>
                    <a:pt x="165" y="1"/>
                  </a:cubicBez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2016006" y="2571391"/>
              <a:ext cx="74326" cy="31337"/>
            </a:xfrm>
            <a:custGeom>
              <a:rect b="b" l="l" r="r" t="t"/>
              <a:pathLst>
                <a:path extrusionOk="0" h="624" w="148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1962822" y="2446592"/>
              <a:ext cx="62423" cy="19435"/>
            </a:xfrm>
            <a:custGeom>
              <a:rect b="b" l="l" r="r" t="t"/>
              <a:pathLst>
                <a:path extrusionOk="0" h="387" w="1243">
                  <a:moveTo>
                    <a:pt x="660" y="0"/>
                  </a:moveTo>
                  <a:cubicBezTo>
                    <a:pt x="635" y="0"/>
                    <a:pt x="610" y="1"/>
                    <a:pt x="585" y="3"/>
                  </a:cubicBezTo>
                  <a:cubicBezTo>
                    <a:pt x="348" y="39"/>
                    <a:pt x="128" y="185"/>
                    <a:pt x="1" y="386"/>
                  </a:cubicBezTo>
                  <a:lnTo>
                    <a:pt x="1242" y="240"/>
                  </a:lnTo>
                  <a:cubicBezTo>
                    <a:pt x="1094" y="76"/>
                    <a:pt x="887" y="0"/>
                    <a:pt x="660"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2095755" y="2478783"/>
              <a:ext cx="14714" cy="25060"/>
            </a:xfrm>
            <a:custGeom>
              <a:rect b="b" l="l" r="r" t="t"/>
              <a:pathLst>
                <a:path extrusionOk="0" h="499" w="293">
                  <a:moveTo>
                    <a:pt x="147" y="1"/>
                  </a:moveTo>
                  <a:cubicBezTo>
                    <a:pt x="74" y="1"/>
                    <a:pt x="1" y="55"/>
                    <a:pt x="1" y="147"/>
                  </a:cubicBezTo>
                  <a:lnTo>
                    <a:pt x="1" y="348"/>
                  </a:lnTo>
                  <a:cubicBezTo>
                    <a:pt x="1" y="448"/>
                    <a:pt x="74" y="498"/>
                    <a:pt x="147" y="498"/>
                  </a:cubicBezTo>
                  <a:cubicBezTo>
                    <a:pt x="220" y="498"/>
                    <a:pt x="293" y="448"/>
                    <a:pt x="293" y="348"/>
                  </a:cubicBezTo>
                  <a:lnTo>
                    <a:pt x="293" y="147"/>
                  </a:lnTo>
                  <a:cubicBezTo>
                    <a:pt x="293" y="74"/>
                    <a:pt x="238" y="1"/>
                    <a:pt x="147" y="1"/>
                  </a:cubicBezTo>
                  <a:close/>
                </a:path>
              </a:pathLst>
            </a:custGeom>
            <a:solidFill>
              <a:srgbClr val="44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2077425" y="2446592"/>
              <a:ext cx="62373" cy="19435"/>
            </a:xfrm>
            <a:custGeom>
              <a:rect b="b" l="l" r="r" t="t"/>
              <a:pathLst>
                <a:path extrusionOk="0" h="387" w="1242">
                  <a:moveTo>
                    <a:pt x="587" y="0"/>
                  </a:moveTo>
                  <a:cubicBezTo>
                    <a:pt x="374" y="0"/>
                    <a:pt x="165" y="76"/>
                    <a:pt x="1" y="240"/>
                  </a:cubicBezTo>
                  <a:lnTo>
                    <a:pt x="1242" y="386"/>
                  </a:lnTo>
                  <a:cubicBezTo>
                    <a:pt x="1132" y="185"/>
                    <a:pt x="913" y="39"/>
                    <a:pt x="658" y="3"/>
                  </a:cubicBezTo>
                  <a:cubicBezTo>
                    <a:pt x="634" y="1"/>
                    <a:pt x="611" y="0"/>
                    <a:pt x="587"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4"/>
            <p:cNvSpPr/>
            <p:nvPr/>
          </p:nvSpPr>
          <p:spPr>
            <a:xfrm>
              <a:off x="1894975" y="2272225"/>
              <a:ext cx="312670" cy="268024"/>
            </a:xfrm>
            <a:custGeom>
              <a:rect b="b" l="l" r="r" t="t"/>
              <a:pathLst>
                <a:path extrusionOk="0" h="5337" w="6226">
                  <a:moveTo>
                    <a:pt x="3215" y="1"/>
                  </a:moveTo>
                  <a:cubicBezTo>
                    <a:pt x="3154" y="1"/>
                    <a:pt x="3093" y="3"/>
                    <a:pt x="3031" y="6"/>
                  </a:cubicBezTo>
                  <a:cubicBezTo>
                    <a:pt x="2465" y="43"/>
                    <a:pt x="1954" y="335"/>
                    <a:pt x="1625" y="791"/>
                  </a:cubicBezTo>
                  <a:cubicBezTo>
                    <a:pt x="1607" y="791"/>
                    <a:pt x="1589" y="790"/>
                    <a:pt x="1570" y="790"/>
                  </a:cubicBezTo>
                  <a:cubicBezTo>
                    <a:pt x="1116" y="790"/>
                    <a:pt x="682" y="1007"/>
                    <a:pt x="384" y="1375"/>
                  </a:cubicBezTo>
                  <a:cubicBezTo>
                    <a:pt x="129" y="1722"/>
                    <a:pt x="1" y="2142"/>
                    <a:pt x="19" y="2562"/>
                  </a:cubicBezTo>
                  <a:cubicBezTo>
                    <a:pt x="37" y="2982"/>
                    <a:pt x="129" y="3402"/>
                    <a:pt x="238" y="3803"/>
                  </a:cubicBezTo>
                  <a:cubicBezTo>
                    <a:pt x="402" y="4314"/>
                    <a:pt x="585" y="4807"/>
                    <a:pt x="804" y="5282"/>
                  </a:cubicBezTo>
                  <a:lnTo>
                    <a:pt x="1114" y="2927"/>
                  </a:lnTo>
                  <a:cubicBezTo>
                    <a:pt x="1370" y="3110"/>
                    <a:pt x="1662" y="3201"/>
                    <a:pt x="1972" y="3237"/>
                  </a:cubicBezTo>
                  <a:cubicBezTo>
                    <a:pt x="2000" y="3242"/>
                    <a:pt x="2027" y="3244"/>
                    <a:pt x="2054" y="3244"/>
                  </a:cubicBezTo>
                  <a:cubicBezTo>
                    <a:pt x="2135" y="3244"/>
                    <a:pt x="2214" y="3224"/>
                    <a:pt x="2283" y="3183"/>
                  </a:cubicBezTo>
                  <a:cubicBezTo>
                    <a:pt x="2374" y="3146"/>
                    <a:pt x="2429" y="3055"/>
                    <a:pt x="2429" y="2964"/>
                  </a:cubicBezTo>
                  <a:cubicBezTo>
                    <a:pt x="2429" y="2861"/>
                    <a:pt x="2380" y="2774"/>
                    <a:pt x="2314" y="2719"/>
                  </a:cubicBezTo>
                  <a:lnTo>
                    <a:pt x="2314" y="2719"/>
                  </a:lnTo>
                  <a:cubicBezTo>
                    <a:pt x="2585" y="2932"/>
                    <a:pt x="2909" y="3075"/>
                    <a:pt x="3250" y="3164"/>
                  </a:cubicBezTo>
                  <a:cubicBezTo>
                    <a:pt x="3297" y="3182"/>
                    <a:pt x="3348" y="3190"/>
                    <a:pt x="3399" y="3190"/>
                  </a:cubicBezTo>
                  <a:cubicBezTo>
                    <a:pt x="3508" y="3190"/>
                    <a:pt x="3620" y="3153"/>
                    <a:pt x="3707" y="3091"/>
                  </a:cubicBezTo>
                  <a:cubicBezTo>
                    <a:pt x="3798" y="3018"/>
                    <a:pt x="3816" y="2909"/>
                    <a:pt x="3780" y="2799"/>
                  </a:cubicBezTo>
                  <a:cubicBezTo>
                    <a:pt x="3754" y="2722"/>
                    <a:pt x="3719" y="2654"/>
                    <a:pt x="3676" y="2596"/>
                  </a:cubicBezTo>
                  <a:lnTo>
                    <a:pt x="3676" y="2596"/>
                  </a:lnTo>
                  <a:cubicBezTo>
                    <a:pt x="3814" y="2745"/>
                    <a:pt x="3991" y="2866"/>
                    <a:pt x="4181" y="2945"/>
                  </a:cubicBezTo>
                  <a:cubicBezTo>
                    <a:pt x="4321" y="3022"/>
                    <a:pt x="4488" y="3054"/>
                    <a:pt x="4650" y="3054"/>
                  </a:cubicBezTo>
                  <a:cubicBezTo>
                    <a:pt x="4721" y="3054"/>
                    <a:pt x="4790" y="3048"/>
                    <a:pt x="4857" y="3037"/>
                  </a:cubicBezTo>
                  <a:cubicBezTo>
                    <a:pt x="5003" y="3000"/>
                    <a:pt x="5130" y="2945"/>
                    <a:pt x="5240" y="2854"/>
                  </a:cubicBezTo>
                  <a:lnTo>
                    <a:pt x="5258" y="2945"/>
                  </a:lnTo>
                  <a:lnTo>
                    <a:pt x="5459" y="5337"/>
                  </a:lnTo>
                  <a:cubicBezTo>
                    <a:pt x="5660" y="4844"/>
                    <a:pt x="5861" y="4333"/>
                    <a:pt x="6025" y="3803"/>
                  </a:cubicBezTo>
                  <a:cubicBezTo>
                    <a:pt x="6135" y="3402"/>
                    <a:pt x="6208" y="2982"/>
                    <a:pt x="6226" y="2562"/>
                  </a:cubicBezTo>
                  <a:cubicBezTo>
                    <a:pt x="6226" y="2270"/>
                    <a:pt x="6171" y="1978"/>
                    <a:pt x="6080" y="1704"/>
                  </a:cubicBezTo>
                  <a:cubicBezTo>
                    <a:pt x="6025" y="1558"/>
                    <a:pt x="5970" y="1412"/>
                    <a:pt x="5879" y="1284"/>
                  </a:cubicBezTo>
                  <a:cubicBezTo>
                    <a:pt x="5605" y="883"/>
                    <a:pt x="5222" y="554"/>
                    <a:pt x="4765" y="371"/>
                  </a:cubicBezTo>
                  <a:cubicBezTo>
                    <a:pt x="4274" y="142"/>
                    <a:pt x="3752" y="1"/>
                    <a:pt x="3215"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4"/>
            <p:cNvSpPr/>
            <p:nvPr/>
          </p:nvSpPr>
          <p:spPr>
            <a:xfrm>
              <a:off x="2036194" y="2533775"/>
              <a:ext cx="31187" cy="12907"/>
            </a:xfrm>
            <a:custGeom>
              <a:rect b="b" l="l" r="r" t="t"/>
              <a:pathLst>
                <a:path extrusionOk="0" h="257" w="621">
                  <a:moveTo>
                    <a:pt x="0" y="1"/>
                  </a:moveTo>
                  <a:cubicBezTo>
                    <a:pt x="55" y="147"/>
                    <a:pt x="164" y="257"/>
                    <a:pt x="310" y="257"/>
                  </a:cubicBezTo>
                  <a:cubicBezTo>
                    <a:pt x="456" y="257"/>
                    <a:pt x="584" y="147"/>
                    <a:pt x="621" y="1"/>
                  </a:cubicBezTo>
                  <a:close/>
                </a:path>
              </a:pathLst>
            </a:custGeom>
            <a:solidFill>
              <a:srgbClr val="3D2E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44"/>
          <p:cNvSpPr/>
          <p:nvPr/>
        </p:nvSpPr>
        <p:spPr>
          <a:xfrm>
            <a:off x="633625" y="3727175"/>
            <a:ext cx="4373100" cy="88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https://github.com/ChiaraEsposito/VisualAnalytics</a:t>
            </a:r>
            <a:endParaRPr/>
          </a:p>
        </p:txBody>
      </p:sp>
      <p:grpSp>
        <p:nvGrpSpPr>
          <p:cNvPr id="1143" name="Google Shape;1143;p44"/>
          <p:cNvGrpSpPr/>
          <p:nvPr/>
        </p:nvGrpSpPr>
        <p:grpSpPr>
          <a:xfrm>
            <a:off x="5243816" y="1119712"/>
            <a:ext cx="1145024" cy="3086838"/>
            <a:chOff x="657200" y="2260904"/>
            <a:chExt cx="928875" cy="2330921"/>
          </a:xfrm>
        </p:grpSpPr>
        <p:sp>
          <p:nvSpPr>
            <p:cNvPr id="1144" name="Google Shape;1144;p44"/>
            <p:cNvSpPr/>
            <p:nvPr/>
          </p:nvSpPr>
          <p:spPr>
            <a:xfrm>
              <a:off x="750931" y="3254686"/>
              <a:ext cx="603149" cy="1198876"/>
            </a:xfrm>
            <a:custGeom>
              <a:rect b="b" l="l" r="r" t="t"/>
              <a:pathLst>
                <a:path extrusionOk="0" h="23586" w="11866">
                  <a:moveTo>
                    <a:pt x="2903" y="0"/>
                  </a:moveTo>
                  <a:lnTo>
                    <a:pt x="0" y="23586"/>
                  </a:lnTo>
                  <a:lnTo>
                    <a:pt x="3396" y="23586"/>
                  </a:lnTo>
                  <a:lnTo>
                    <a:pt x="6901" y="3542"/>
                  </a:lnTo>
                  <a:lnTo>
                    <a:pt x="7485" y="3542"/>
                  </a:lnTo>
                  <a:lnTo>
                    <a:pt x="7120" y="23586"/>
                  </a:lnTo>
                  <a:lnTo>
                    <a:pt x="10515" y="23586"/>
                  </a:lnTo>
                  <a:lnTo>
                    <a:pt x="11866" y="0"/>
                  </a:lnTo>
                  <a:close/>
                </a:path>
              </a:pathLst>
            </a:custGeom>
            <a:solidFill>
              <a:srgbClr val="374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4"/>
            <p:cNvSpPr/>
            <p:nvPr/>
          </p:nvSpPr>
          <p:spPr>
            <a:xfrm>
              <a:off x="750931" y="3254686"/>
              <a:ext cx="603149" cy="1198876"/>
            </a:xfrm>
            <a:custGeom>
              <a:rect b="b" l="l" r="r" t="t"/>
              <a:pathLst>
                <a:path extrusionOk="0" h="23586" w="11866">
                  <a:moveTo>
                    <a:pt x="2903" y="0"/>
                  </a:moveTo>
                  <a:lnTo>
                    <a:pt x="0" y="23586"/>
                  </a:lnTo>
                  <a:lnTo>
                    <a:pt x="3396" y="23586"/>
                  </a:lnTo>
                  <a:lnTo>
                    <a:pt x="6901" y="3542"/>
                  </a:lnTo>
                  <a:lnTo>
                    <a:pt x="7485" y="3542"/>
                  </a:lnTo>
                  <a:lnTo>
                    <a:pt x="7120" y="23586"/>
                  </a:lnTo>
                  <a:lnTo>
                    <a:pt x="10515" y="23586"/>
                  </a:lnTo>
                  <a:lnTo>
                    <a:pt x="11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4"/>
            <p:cNvSpPr/>
            <p:nvPr/>
          </p:nvSpPr>
          <p:spPr>
            <a:xfrm>
              <a:off x="667417" y="4453516"/>
              <a:ext cx="243120" cy="105828"/>
            </a:xfrm>
            <a:custGeom>
              <a:rect b="b" l="l" r="r" t="t"/>
              <a:pathLst>
                <a:path extrusionOk="0" h="2082" w="4783">
                  <a:moveTo>
                    <a:pt x="1917" y="1"/>
                  </a:moveTo>
                  <a:lnTo>
                    <a:pt x="1680" y="457"/>
                  </a:lnTo>
                  <a:cubicBezTo>
                    <a:pt x="1515" y="822"/>
                    <a:pt x="1205" y="1096"/>
                    <a:pt x="840" y="1260"/>
                  </a:cubicBezTo>
                  <a:cubicBezTo>
                    <a:pt x="475" y="1406"/>
                    <a:pt x="164" y="1698"/>
                    <a:pt x="0" y="2082"/>
                  </a:cubicBezTo>
                  <a:lnTo>
                    <a:pt x="4564" y="2082"/>
                  </a:lnTo>
                  <a:lnTo>
                    <a:pt x="47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4"/>
            <p:cNvSpPr/>
            <p:nvPr/>
          </p:nvSpPr>
          <p:spPr>
            <a:xfrm>
              <a:off x="657200" y="4559294"/>
              <a:ext cx="243171" cy="32531"/>
            </a:xfrm>
            <a:custGeom>
              <a:rect b="b" l="l" r="r" t="t"/>
              <a:pathLst>
                <a:path extrusionOk="0" h="640" w="4784">
                  <a:moveTo>
                    <a:pt x="201" y="1"/>
                  </a:moveTo>
                  <a:cubicBezTo>
                    <a:pt x="165" y="74"/>
                    <a:pt x="146" y="147"/>
                    <a:pt x="110" y="220"/>
                  </a:cubicBezTo>
                  <a:lnTo>
                    <a:pt x="0" y="640"/>
                  </a:lnTo>
                  <a:lnTo>
                    <a:pt x="4710" y="640"/>
                  </a:lnTo>
                  <a:lnTo>
                    <a:pt x="47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4"/>
            <p:cNvSpPr/>
            <p:nvPr/>
          </p:nvSpPr>
          <p:spPr>
            <a:xfrm>
              <a:off x="1111879" y="4453516"/>
              <a:ext cx="296034" cy="105828"/>
            </a:xfrm>
            <a:custGeom>
              <a:rect b="b" l="l" r="r" t="t"/>
              <a:pathLst>
                <a:path extrusionOk="0" h="2082" w="5824">
                  <a:moveTo>
                    <a:pt x="256" y="1"/>
                  </a:moveTo>
                  <a:lnTo>
                    <a:pt x="0" y="2082"/>
                  </a:lnTo>
                  <a:lnTo>
                    <a:pt x="5824" y="2082"/>
                  </a:lnTo>
                  <a:cubicBezTo>
                    <a:pt x="5513" y="1589"/>
                    <a:pt x="5020" y="1224"/>
                    <a:pt x="4473" y="1096"/>
                  </a:cubicBezTo>
                  <a:cubicBezTo>
                    <a:pt x="3889" y="950"/>
                    <a:pt x="3378" y="567"/>
                    <a:pt x="3085" y="37"/>
                  </a:cubicBezTo>
                  <a:lnTo>
                    <a:pt x="30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4"/>
            <p:cNvSpPr/>
            <p:nvPr/>
          </p:nvSpPr>
          <p:spPr>
            <a:xfrm>
              <a:off x="1107253" y="4559294"/>
              <a:ext cx="315502" cy="32531"/>
            </a:xfrm>
            <a:custGeom>
              <a:rect b="b" l="l" r="r" t="t"/>
              <a:pathLst>
                <a:path extrusionOk="0" h="640" w="6207">
                  <a:moveTo>
                    <a:pt x="91" y="1"/>
                  </a:moveTo>
                  <a:lnTo>
                    <a:pt x="0" y="640"/>
                  </a:lnTo>
                  <a:lnTo>
                    <a:pt x="6207" y="640"/>
                  </a:lnTo>
                  <a:lnTo>
                    <a:pt x="6079" y="329"/>
                  </a:lnTo>
                  <a:cubicBezTo>
                    <a:pt x="6024" y="220"/>
                    <a:pt x="5969" y="92"/>
                    <a:pt x="59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4"/>
            <p:cNvSpPr/>
            <p:nvPr/>
          </p:nvSpPr>
          <p:spPr>
            <a:xfrm>
              <a:off x="856710" y="3253720"/>
              <a:ext cx="498337" cy="412994"/>
            </a:xfrm>
            <a:custGeom>
              <a:rect b="b" l="l" r="r" t="t"/>
              <a:pathLst>
                <a:path extrusionOk="0" h="8125" w="9804">
                  <a:moveTo>
                    <a:pt x="9803" y="1"/>
                  </a:moveTo>
                  <a:lnTo>
                    <a:pt x="8817" y="19"/>
                  </a:lnTo>
                  <a:lnTo>
                    <a:pt x="822" y="19"/>
                  </a:lnTo>
                  <a:lnTo>
                    <a:pt x="0" y="6755"/>
                  </a:lnTo>
                  <a:cubicBezTo>
                    <a:pt x="1187" y="7595"/>
                    <a:pt x="2574" y="8070"/>
                    <a:pt x="4035" y="8124"/>
                  </a:cubicBezTo>
                  <a:lnTo>
                    <a:pt x="4820" y="3561"/>
                  </a:lnTo>
                  <a:lnTo>
                    <a:pt x="5422" y="3561"/>
                  </a:lnTo>
                  <a:lnTo>
                    <a:pt x="5331" y="8124"/>
                  </a:lnTo>
                  <a:lnTo>
                    <a:pt x="6097" y="8124"/>
                  </a:lnTo>
                  <a:cubicBezTo>
                    <a:pt x="7229" y="8124"/>
                    <a:pt x="8343" y="7869"/>
                    <a:pt x="9365" y="7394"/>
                  </a:cubicBezTo>
                  <a:lnTo>
                    <a:pt x="98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4"/>
            <p:cNvSpPr/>
            <p:nvPr/>
          </p:nvSpPr>
          <p:spPr>
            <a:xfrm>
              <a:off x="833480" y="3915326"/>
              <a:ext cx="135564" cy="134598"/>
            </a:xfrm>
            <a:custGeom>
              <a:rect b="b" l="l" r="r" t="t"/>
              <a:pathLst>
                <a:path extrusionOk="0" h="2648" w="2667">
                  <a:moveTo>
                    <a:pt x="1" y="1"/>
                  </a:moveTo>
                  <a:lnTo>
                    <a:pt x="1" y="1"/>
                  </a:lnTo>
                  <a:cubicBezTo>
                    <a:pt x="37" y="311"/>
                    <a:pt x="129" y="603"/>
                    <a:pt x="275" y="895"/>
                  </a:cubicBezTo>
                  <a:cubicBezTo>
                    <a:pt x="585" y="1534"/>
                    <a:pt x="1114" y="2064"/>
                    <a:pt x="1772" y="2392"/>
                  </a:cubicBezTo>
                  <a:cubicBezTo>
                    <a:pt x="2045" y="2520"/>
                    <a:pt x="2356" y="2611"/>
                    <a:pt x="2666" y="2648"/>
                  </a:cubicBezTo>
                  <a:cubicBezTo>
                    <a:pt x="2374" y="2538"/>
                    <a:pt x="2118" y="2392"/>
                    <a:pt x="1863" y="2228"/>
                  </a:cubicBezTo>
                  <a:cubicBezTo>
                    <a:pt x="1571" y="2027"/>
                    <a:pt x="1315" y="1826"/>
                    <a:pt x="1078" y="1571"/>
                  </a:cubicBezTo>
                  <a:cubicBezTo>
                    <a:pt x="841" y="1333"/>
                    <a:pt x="621" y="1078"/>
                    <a:pt x="439" y="786"/>
                  </a:cubicBezTo>
                  <a:cubicBezTo>
                    <a:pt x="275" y="530"/>
                    <a:pt x="129" y="27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4"/>
            <p:cNvSpPr/>
            <p:nvPr/>
          </p:nvSpPr>
          <p:spPr>
            <a:xfrm>
              <a:off x="905863" y="3973781"/>
              <a:ext cx="73348" cy="23839"/>
            </a:xfrm>
            <a:custGeom>
              <a:rect b="b" l="l" r="r" t="t"/>
              <a:pathLst>
                <a:path extrusionOk="0" h="469" w="1443">
                  <a:moveTo>
                    <a:pt x="1443" y="1"/>
                  </a:moveTo>
                  <a:lnTo>
                    <a:pt x="1443" y="1"/>
                  </a:lnTo>
                  <a:cubicBezTo>
                    <a:pt x="1206" y="56"/>
                    <a:pt x="968" y="129"/>
                    <a:pt x="713" y="202"/>
                  </a:cubicBezTo>
                  <a:cubicBezTo>
                    <a:pt x="457" y="275"/>
                    <a:pt x="202" y="329"/>
                    <a:pt x="1" y="403"/>
                  </a:cubicBezTo>
                  <a:cubicBezTo>
                    <a:pt x="138" y="447"/>
                    <a:pt x="280" y="468"/>
                    <a:pt x="420" y="468"/>
                  </a:cubicBezTo>
                  <a:cubicBezTo>
                    <a:pt x="802" y="468"/>
                    <a:pt x="1176" y="308"/>
                    <a:pt x="1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4"/>
            <p:cNvSpPr/>
            <p:nvPr/>
          </p:nvSpPr>
          <p:spPr>
            <a:xfrm>
              <a:off x="1133227" y="3968240"/>
              <a:ext cx="144764" cy="119755"/>
            </a:xfrm>
            <a:custGeom>
              <a:rect b="b" l="l" r="r" t="t"/>
              <a:pathLst>
                <a:path extrusionOk="0" h="2356" w="2848">
                  <a:moveTo>
                    <a:pt x="0" y="0"/>
                  </a:moveTo>
                  <a:lnTo>
                    <a:pt x="0" y="0"/>
                  </a:lnTo>
                  <a:cubicBezTo>
                    <a:pt x="73" y="292"/>
                    <a:pt x="183" y="585"/>
                    <a:pt x="347" y="858"/>
                  </a:cubicBezTo>
                  <a:cubicBezTo>
                    <a:pt x="530" y="1150"/>
                    <a:pt x="767" y="1424"/>
                    <a:pt x="1041" y="1643"/>
                  </a:cubicBezTo>
                  <a:cubicBezTo>
                    <a:pt x="1296" y="1862"/>
                    <a:pt x="1607" y="2045"/>
                    <a:pt x="1954" y="2173"/>
                  </a:cubicBezTo>
                  <a:cubicBezTo>
                    <a:pt x="2227" y="2282"/>
                    <a:pt x="2538" y="2355"/>
                    <a:pt x="2848" y="2355"/>
                  </a:cubicBezTo>
                  <a:cubicBezTo>
                    <a:pt x="2574" y="2264"/>
                    <a:pt x="2300" y="2136"/>
                    <a:pt x="2027" y="2008"/>
                  </a:cubicBezTo>
                  <a:cubicBezTo>
                    <a:pt x="1442" y="1680"/>
                    <a:pt x="913" y="1260"/>
                    <a:pt x="511" y="731"/>
                  </a:cubicBezTo>
                  <a:cubicBezTo>
                    <a:pt x="311" y="512"/>
                    <a:pt x="146" y="25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4"/>
            <p:cNvSpPr/>
            <p:nvPr/>
          </p:nvSpPr>
          <p:spPr>
            <a:xfrm>
              <a:off x="1199104" y="3893062"/>
              <a:ext cx="100237" cy="129972"/>
            </a:xfrm>
            <a:custGeom>
              <a:rect b="b" l="l" r="r" t="t"/>
              <a:pathLst>
                <a:path extrusionOk="0" h="2557" w="1972">
                  <a:moveTo>
                    <a:pt x="1972" y="1"/>
                  </a:moveTo>
                  <a:cubicBezTo>
                    <a:pt x="1524" y="968"/>
                    <a:pt x="865" y="1830"/>
                    <a:pt x="48" y="2517"/>
                  </a:cubicBezTo>
                  <a:lnTo>
                    <a:pt x="48" y="2517"/>
                  </a:lnTo>
                  <a:cubicBezTo>
                    <a:pt x="1064" y="2053"/>
                    <a:pt x="1792" y="1115"/>
                    <a:pt x="1972" y="1"/>
                  </a:cubicBezTo>
                  <a:close/>
                  <a:moveTo>
                    <a:pt x="48" y="2517"/>
                  </a:moveTo>
                  <a:lnTo>
                    <a:pt x="48" y="2517"/>
                  </a:lnTo>
                  <a:cubicBezTo>
                    <a:pt x="32" y="2524"/>
                    <a:pt x="16" y="2531"/>
                    <a:pt x="0" y="2538"/>
                  </a:cubicBezTo>
                  <a:lnTo>
                    <a:pt x="0" y="2556"/>
                  </a:lnTo>
                  <a:cubicBezTo>
                    <a:pt x="16" y="2543"/>
                    <a:pt x="32" y="2530"/>
                    <a:pt x="48" y="25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4"/>
            <p:cNvSpPr/>
            <p:nvPr/>
          </p:nvSpPr>
          <p:spPr>
            <a:xfrm>
              <a:off x="698932" y="2699772"/>
              <a:ext cx="186597" cy="410198"/>
            </a:xfrm>
            <a:custGeom>
              <a:rect b="b" l="l" r="r" t="t"/>
              <a:pathLst>
                <a:path extrusionOk="0" h="8070" w="3671">
                  <a:moveTo>
                    <a:pt x="3141" y="1"/>
                  </a:moveTo>
                  <a:cubicBezTo>
                    <a:pt x="2447" y="128"/>
                    <a:pt x="1899" y="640"/>
                    <a:pt x="1717" y="1333"/>
                  </a:cubicBezTo>
                  <a:lnTo>
                    <a:pt x="1" y="8015"/>
                  </a:lnTo>
                  <a:lnTo>
                    <a:pt x="3670" y="8069"/>
                  </a:lnTo>
                  <a:lnTo>
                    <a:pt x="3670" y="8069"/>
                  </a:lnTo>
                  <a:lnTo>
                    <a:pt x="31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4"/>
            <p:cNvSpPr/>
            <p:nvPr/>
          </p:nvSpPr>
          <p:spPr>
            <a:xfrm>
              <a:off x="819553" y="2754516"/>
              <a:ext cx="65977" cy="355454"/>
            </a:xfrm>
            <a:custGeom>
              <a:rect b="b" l="l" r="r" t="t"/>
              <a:pathLst>
                <a:path extrusionOk="0" h="6993" w="1298">
                  <a:moveTo>
                    <a:pt x="841" y="1"/>
                  </a:moveTo>
                  <a:cubicBezTo>
                    <a:pt x="530" y="1096"/>
                    <a:pt x="330" y="2228"/>
                    <a:pt x="257" y="3360"/>
                  </a:cubicBezTo>
                  <a:lnTo>
                    <a:pt x="1" y="6974"/>
                  </a:lnTo>
                  <a:lnTo>
                    <a:pt x="1297" y="6992"/>
                  </a:lnTo>
                  <a:lnTo>
                    <a:pt x="8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4"/>
            <p:cNvSpPr/>
            <p:nvPr/>
          </p:nvSpPr>
          <p:spPr>
            <a:xfrm>
              <a:off x="676668" y="3107126"/>
              <a:ext cx="142934" cy="395356"/>
            </a:xfrm>
            <a:custGeom>
              <a:rect b="b" l="l" r="r" t="t"/>
              <a:pathLst>
                <a:path extrusionOk="0" h="7778" w="2812">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4"/>
            <p:cNvSpPr/>
            <p:nvPr/>
          </p:nvSpPr>
          <p:spPr>
            <a:xfrm>
              <a:off x="659996" y="3458820"/>
              <a:ext cx="135513" cy="190257"/>
            </a:xfrm>
            <a:custGeom>
              <a:rect b="b" l="l" r="r" t="t"/>
              <a:pathLst>
                <a:path extrusionOk="0" h="3743" w="2666">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724906" y="3107126"/>
              <a:ext cx="94696" cy="33446"/>
            </a:xfrm>
            <a:custGeom>
              <a:rect b="b" l="l" r="r" t="t"/>
              <a:pathLst>
                <a:path extrusionOk="0" h="658" w="1863">
                  <a:moveTo>
                    <a:pt x="19" y="1"/>
                  </a:moveTo>
                  <a:lnTo>
                    <a:pt x="1" y="128"/>
                  </a:lnTo>
                  <a:lnTo>
                    <a:pt x="1699" y="658"/>
                  </a:lnTo>
                  <a:lnTo>
                    <a:pt x="1863" y="37"/>
                  </a:lnTo>
                  <a:lnTo>
                    <a:pt x="19"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4"/>
            <p:cNvSpPr/>
            <p:nvPr/>
          </p:nvSpPr>
          <p:spPr>
            <a:xfrm>
              <a:off x="1360541" y="2699772"/>
              <a:ext cx="186546" cy="410198"/>
            </a:xfrm>
            <a:custGeom>
              <a:rect b="b" l="l" r="r" t="t"/>
              <a:pathLst>
                <a:path extrusionOk="0" h="8070" w="3670">
                  <a:moveTo>
                    <a:pt x="530" y="1"/>
                  </a:moveTo>
                  <a:lnTo>
                    <a:pt x="1" y="8069"/>
                  </a:lnTo>
                  <a:lnTo>
                    <a:pt x="3670" y="8015"/>
                  </a:lnTo>
                  <a:lnTo>
                    <a:pt x="1954" y="1333"/>
                  </a:lnTo>
                  <a:cubicBezTo>
                    <a:pt x="1771" y="640"/>
                    <a:pt x="1224" y="128"/>
                    <a:pt x="5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1360541" y="2754516"/>
              <a:ext cx="65927" cy="355454"/>
            </a:xfrm>
            <a:custGeom>
              <a:rect b="b" l="l" r="r" t="t"/>
              <a:pathLst>
                <a:path extrusionOk="0" h="6993" w="1297">
                  <a:moveTo>
                    <a:pt x="457" y="1"/>
                  </a:moveTo>
                  <a:lnTo>
                    <a:pt x="1" y="6992"/>
                  </a:lnTo>
                  <a:lnTo>
                    <a:pt x="1297" y="6974"/>
                  </a:lnTo>
                  <a:lnTo>
                    <a:pt x="1041" y="3360"/>
                  </a:lnTo>
                  <a:cubicBezTo>
                    <a:pt x="950" y="2228"/>
                    <a:pt x="767" y="1096"/>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1426417" y="3107126"/>
              <a:ext cx="142985" cy="395356"/>
            </a:xfrm>
            <a:custGeom>
              <a:rect b="b" l="l" r="r" t="t"/>
              <a:pathLst>
                <a:path extrusionOk="0" h="7778" w="2813">
                  <a:moveTo>
                    <a:pt x="1826" y="1"/>
                  </a:moveTo>
                  <a:lnTo>
                    <a:pt x="1" y="37"/>
                  </a:lnTo>
                  <a:lnTo>
                    <a:pt x="311" y="1242"/>
                  </a:lnTo>
                  <a:lnTo>
                    <a:pt x="1333" y="7777"/>
                  </a:lnTo>
                  <a:lnTo>
                    <a:pt x="2812" y="7777"/>
                  </a:lnTo>
                  <a:lnTo>
                    <a:pt x="2137" y="1169"/>
                  </a:lnTo>
                  <a:lnTo>
                    <a:pt x="1826" y="1"/>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1450562" y="3458820"/>
              <a:ext cx="135513" cy="190511"/>
            </a:xfrm>
            <a:custGeom>
              <a:rect b="b" l="l" r="r" t="t"/>
              <a:pathLst>
                <a:path extrusionOk="0" h="3748" w="2666">
                  <a:moveTo>
                    <a:pt x="621" y="0"/>
                  </a:moveTo>
                  <a:lnTo>
                    <a:pt x="858" y="858"/>
                  </a:lnTo>
                  <a:lnTo>
                    <a:pt x="439" y="1223"/>
                  </a:lnTo>
                  <a:cubicBezTo>
                    <a:pt x="201" y="1424"/>
                    <a:pt x="73" y="1698"/>
                    <a:pt x="55" y="2008"/>
                  </a:cubicBezTo>
                  <a:lnTo>
                    <a:pt x="0" y="2976"/>
                  </a:lnTo>
                  <a:cubicBezTo>
                    <a:pt x="220" y="2976"/>
                    <a:pt x="402" y="2830"/>
                    <a:pt x="475" y="2611"/>
                  </a:cubicBezTo>
                  <a:lnTo>
                    <a:pt x="676" y="1990"/>
                  </a:lnTo>
                  <a:lnTo>
                    <a:pt x="895" y="3469"/>
                  </a:lnTo>
                  <a:cubicBezTo>
                    <a:pt x="925" y="3649"/>
                    <a:pt x="1076" y="3747"/>
                    <a:pt x="1225" y="3747"/>
                  </a:cubicBezTo>
                  <a:cubicBezTo>
                    <a:pt x="1347" y="3747"/>
                    <a:pt x="1466" y="3682"/>
                    <a:pt x="1516" y="3542"/>
                  </a:cubicBezTo>
                  <a:cubicBezTo>
                    <a:pt x="1589" y="3323"/>
                    <a:pt x="1735" y="3158"/>
                    <a:pt x="1935" y="3049"/>
                  </a:cubicBezTo>
                  <a:lnTo>
                    <a:pt x="2118" y="2958"/>
                  </a:lnTo>
                  <a:cubicBezTo>
                    <a:pt x="2465" y="2757"/>
                    <a:pt x="2666" y="2337"/>
                    <a:pt x="2574" y="1954"/>
                  </a:cubicBezTo>
                  <a:lnTo>
                    <a:pt x="2337" y="858"/>
                  </a:lnTo>
                  <a:lnTo>
                    <a:pt x="23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1426417" y="3107126"/>
              <a:ext cx="94696" cy="33446"/>
            </a:xfrm>
            <a:custGeom>
              <a:rect b="b" l="l" r="r" t="t"/>
              <a:pathLst>
                <a:path extrusionOk="0" h="658" w="1863">
                  <a:moveTo>
                    <a:pt x="1826" y="1"/>
                  </a:moveTo>
                  <a:lnTo>
                    <a:pt x="1" y="37"/>
                  </a:lnTo>
                  <a:lnTo>
                    <a:pt x="165" y="658"/>
                  </a:lnTo>
                  <a:lnTo>
                    <a:pt x="1863" y="128"/>
                  </a:lnTo>
                  <a:lnTo>
                    <a:pt x="1826" y="1"/>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819553" y="2649654"/>
              <a:ext cx="586527" cy="954892"/>
            </a:xfrm>
            <a:custGeom>
              <a:rect b="b" l="l" r="r" t="t"/>
              <a:pathLst>
                <a:path extrusionOk="0" h="18786" w="11539">
                  <a:moveTo>
                    <a:pt x="5970" y="1"/>
                  </a:moveTo>
                  <a:lnTo>
                    <a:pt x="4966" y="74"/>
                  </a:lnTo>
                  <a:lnTo>
                    <a:pt x="768" y="987"/>
                  </a:lnTo>
                  <a:lnTo>
                    <a:pt x="1297" y="9055"/>
                  </a:lnTo>
                  <a:lnTo>
                    <a:pt x="1" y="16887"/>
                  </a:lnTo>
                  <a:lnTo>
                    <a:pt x="403" y="17161"/>
                  </a:lnTo>
                  <a:cubicBezTo>
                    <a:pt x="1714" y="18221"/>
                    <a:pt x="3362" y="18786"/>
                    <a:pt x="5050" y="18786"/>
                  </a:cubicBezTo>
                  <a:cubicBezTo>
                    <a:pt x="5077" y="18786"/>
                    <a:pt x="5104" y="18786"/>
                    <a:pt x="5131" y="18785"/>
                  </a:cubicBezTo>
                  <a:lnTo>
                    <a:pt x="6810" y="18785"/>
                  </a:lnTo>
                  <a:cubicBezTo>
                    <a:pt x="6837" y="18786"/>
                    <a:pt x="6864" y="18786"/>
                    <a:pt x="6891" y="18786"/>
                  </a:cubicBezTo>
                  <a:cubicBezTo>
                    <a:pt x="8579" y="18786"/>
                    <a:pt x="10226" y="18221"/>
                    <a:pt x="11538" y="17161"/>
                  </a:cubicBezTo>
                  <a:lnTo>
                    <a:pt x="10644" y="9055"/>
                  </a:lnTo>
                  <a:lnTo>
                    <a:pt x="11173" y="987"/>
                  </a:lnTo>
                  <a:lnTo>
                    <a:pt x="6974" y="74"/>
                  </a:lnTo>
                  <a:lnTo>
                    <a:pt x="59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889190" y="3296417"/>
              <a:ext cx="412028" cy="153354"/>
            </a:xfrm>
            <a:custGeom>
              <a:rect b="b" l="l" r="r" t="t"/>
              <a:pathLst>
                <a:path extrusionOk="0" h="3017" w="8106">
                  <a:moveTo>
                    <a:pt x="0" y="1"/>
                  </a:moveTo>
                  <a:cubicBezTo>
                    <a:pt x="493" y="512"/>
                    <a:pt x="1022" y="968"/>
                    <a:pt x="1588" y="1388"/>
                  </a:cubicBezTo>
                  <a:cubicBezTo>
                    <a:pt x="2246" y="1863"/>
                    <a:pt x="2957" y="2264"/>
                    <a:pt x="3706" y="2556"/>
                  </a:cubicBezTo>
                  <a:cubicBezTo>
                    <a:pt x="4473" y="2848"/>
                    <a:pt x="5276" y="3013"/>
                    <a:pt x="6097" y="3013"/>
                  </a:cubicBezTo>
                  <a:cubicBezTo>
                    <a:pt x="6147" y="3015"/>
                    <a:pt x="6196" y="3016"/>
                    <a:pt x="6246" y="3016"/>
                  </a:cubicBezTo>
                  <a:cubicBezTo>
                    <a:pt x="6579" y="3016"/>
                    <a:pt x="6911" y="2964"/>
                    <a:pt x="7229" y="2885"/>
                  </a:cubicBezTo>
                  <a:cubicBezTo>
                    <a:pt x="7558" y="2812"/>
                    <a:pt x="7868" y="2648"/>
                    <a:pt x="8105" y="2410"/>
                  </a:cubicBezTo>
                  <a:lnTo>
                    <a:pt x="8105" y="2410"/>
                  </a:lnTo>
                  <a:cubicBezTo>
                    <a:pt x="7832" y="2611"/>
                    <a:pt x="7521" y="2739"/>
                    <a:pt x="7193" y="2775"/>
                  </a:cubicBezTo>
                  <a:cubicBezTo>
                    <a:pt x="6961" y="2810"/>
                    <a:pt x="6730" y="2823"/>
                    <a:pt x="6503" y="2823"/>
                  </a:cubicBezTo>
                  <a:cubicBezTo>
                    <a:pt x="6372" y="2823"/>
                    <a:pt x="6243" y="2819"/>
                    <a:pt x="6116" y="2812"/>
                  </a:cubicBezTo>
                  <a:cubicBezTo>
                    <a:pt x="5331" y="2739"/>
                    <a:pt x="4564" y="2575"/>
                    <a:pt x="3834" y="2283"/>
                  </a:cubicBezTo>
                  <a:cubicBezTo>
                    <a:pt x="3085" y="1990"/>
                    <a:pt x="2392" y="1644"/>
                    <a:pt x="1716" y="1206"/>
                  </a:cubicBezTo>
                  <a:cubicBezTo>
                    <a:pt x="1077" y="804"/>
                    <a:pt x="493" y="38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1079398" y="3302924"/>
              <a:ext cx="241290" cy="85394"/>
            </a:xfrm>
            <a:custGeom>
              <a:rect b="b" l="l" r="r" t="t"/>
              <a:pathLst>
                <a:path extrusionOk="0" h="1680" w="4747">
                  <a:moveTo>
                    <a:pt x="4747" y="0"/>
                  </a:moveTo>
                  <a:cubicBezTo>
                    <a:pt x="4436" y="256"/>
                    <a:pt x="4090" y="475"/>
                    <a:pt x="3743" y="676"/>
                  </a:cubicBezTo>
                  <a:cubicBezTo>
                    <a:pt x="3359" y="895"/>
                    <a:pt x="2939" y="1078"/>
                    <a:pt x="2520" y="1224"/>
                  </a:cubicBezTo>
                  <a:cubicBezTo>
                    <a:pt x="2081" y="1370"/>
                    <a:pt x="1643" y="1479"/>
                    <a:pt x="1205" y="1534"/>
                  </a:cubicBezTo>
                  <a:cubicBezTo>
                    <a:pt x="804" y="1589"/>
                    <a:pt x="402" y="1607"/>
                    <a:pt x="0" y="1607"/>
                  </a:cubicBezTo>
                  <a:cubicBezTo>
                    <a:pt x="268" y="1656"/>
                    <a:pt x="536" y="1680"/>
                    <a:pt x="804" y="1680"/>
                  </a:cubicBezTo>
                  <a:cubicBezTo>
                    <a:pt x="938" y="1680"/>
                    <a:pt x="1071" y="1674"/>
                    <a:pt x="1205" y="1662"/>
                  </a:cubicBezTo>
                  <a:cubicBezTo>
                    <a:pt x="1680" y="1625"/>
                    <a:pt x="2136" y="1534"/>
                    <a:pt x="2574" y="1388"/>
                  </a:cubicBezTo>
                  <a:cubicBezTo>
                    <a:pt x="3013" y="1242"/>
                    <a:pt x="3432" y="1041"/>
                    <a:pt x="3816" y="785"/>
                  </a:cubicBezTo>
                  <a:cubicBezTo>
                    <a:pt x="4144" y="566"/>
                    <a:pt x="4473" y="293"/>
                    <a:pt x="4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961573" y="2827814"/>
              <a:ext cx="370246" cy="167485"/>
            </a:xfrm>
            <a:custGeom>
              <a:rect b="b" l="l" r="r" t="t"/>
              <a:pathLst>
                <a:path extrusionOk="0" h="3295" w="7284">
                  <a:moveTo>
                    <a:pt x="7284" y="1"/>
                  </a:moveTo>
                  <a:lnTo>
                    <a:pt x="7284" y="1"/>
                  </a:lnTo>
                  <a:cubicBezTo>
                    <a:pt x="6827" y="457"/>
                    <a:pt x="6335" y="859"/>
                    <a:pt x="5823" y="1242"/>
                  </a:cubicBezTo>
                  <a:cubicBezTo>
                    <a:pt x="4655" y="2082"/>
                    <a:pt x="3322" y="2684"/>
                    <a:pt x="1899" y="2995"/>
                  </a:cubicBezTo>
                  <a:cubicBezTo>
                    <a:pt x="1278" y="3141"/>
                    <a:pt x="639" y="3214"/>
                    <a:pt x="0" y="3250"/>
                  </a:cubicBezTo>
                  <a:cubicBezTo>
                    <a:pt x="263" y="3279"/>
                    <a:pt x="523" y="3294"/>
                    <a:pt x="781" y="3294"/>
                  </a:cubicBezTo>
                  <a:cubicBezTo>
                    <a:pt x="1168" y="3294"/>
                    <a:pt x="1552" y="3261"/>
                    <a:pt x="1935" y="3196"/>
                  </a:cubicBezTo>
                  <a:cubicBezTo>
                    <a:pt x="3414" y="2958"/>
                    <a:pt x="4801" y="2338"/>
                    <a:pt x="5951" y="1407"/>
                  </a:cubicBezTo>
                  <a:cubicBezTo>
                    <a:pt x="6444" y="987"/>
                    <a:pt x="6900" y="512"/>
                    <a:pt x="7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893816" y="2821358"/>
              <a:ext cx="301625" cy="99474"/>
            </a:xfrm>
            <a:custGeom>
              <a:rect b="b" l="l" r="r" t="t"/>
              <a:pathLst>
                <a:path extrusionOk="0" h="1957" w="5934">
                  <a:moveTo>
                    <a:pt x="0" y="0"/>
                  </a:moveTo>
                  <a:cubicBezTo>
                    <a:pt x="347" y="365"/>
                    <a:pt x="749" y="694"/>
                    <a:pt x="1169" y="968"/>
                  </a:cubicBezTo>
                  <a:cubicBezTo>
                    <a:pt x="2155" y="1588"/>
                    <a:pt x="3286" y="1917"/>
                    <a:pt x="4436" y="1953"/>
                  </a:cubicBezTo>
                  <a:cubicBezTo>
                    <a:pt x="4500" y="1956"/>
                    <a:pt x="4564" y="1957"/>
                    <a:pt x="4627" y="1957"/>
                  </a:cubicBezTo>
                  <a:cubicBezTo>
                    <a:pt x="5071" y="1957"/>
                    <a:pt x="5502" y="1901"/>
                    <a:pt x="5933" y="1789"/>
                  </a:cubicBezTo>
                  <a:lnTo>
                    <a:pt x="5933" y="1789"/>
                  </a:lnTo>
                  <a:cubicBezTo>
                    <a:pt x="5687" y="1816"/>
                    <a:pt x="5440" y="1830"/>
                    <a:pt x="5194" y="1830"/>
                  </a:cubicBezTo>
                  <a:cubicBezTo>
                    <a:pt x="4948" y="1830"/>
                    <a:pt x="4701" y="1816"/>
                    <a:pt x="4455" y="1789"/>
                  </a:cubicBezTo>
                  <a:cubicBezTo>
                    <a:pt x="3889" y="1753"/>
                    <a:pt x="3341" y="1643"/>
                    <a:pt x="2793" y="1479"/>
                  </a:cubicBezTo>
                  <a:cubicBezTo>
                    <a:pt x="2264" y="1314"/>
                    <a:pt x="1735" y="1095"/>
                    <a:pt x="1242" y="822"/>
                  </a:cubicBezTo>
                  <a:cubicBezTo>
                    <a:pt x="804" y="584"/>
                    <a:pt x="402" y="31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955981" y="3100619"/>
              <a:ext cx="359165" cy="51491"/>
            </a:xfrm>
            <a:custGeom>
              <a:rect b="b" l="l" r="r" t="t"/>
              <a:pathLst>
                <a:path extrusionOk="0" h="1013" w="7066">
                  <a:moveTo>
                    <a:pt x="0" y="1"/>
                  </a:moveTo>
                  <a:lnTo>
                    <a:pt x="0" y="1"/>
                  </a:lnTo>
                  <a:cubicBezTo>
                    <a:pt x="493" y="293"/>
                    <a:pt x="1005" y="530"/>
                    <a:pt x="1570" y="695"/>
                  </a:cubicBezTo>
                  <a:cubicBezTo>
                    <a:pt x="2267" y="906"/>
                    <a:pt x="2990" y="1012"/>
                    <a:pt x="3715" y="1012"/>
                  </a:cubicBezTo>
                  <a:cubicBezTo>
                    <a:pt x="4301" y="1012"/>
                    <a:pt x="4887" y="943"/>
                    <a:pt x="5459" y="804"/>
                  </a:cubicBezTo>
                  <a:cubicBezTo>
                    <a:pt x="6025" y="658"/>
                    <a:pt x="6572" y="457"/>
                    <a:pt x="7065" y="183"/>
                  </a:cubicBezTo>
                  <a:lnTo>
                    <a:pt x="7065" y="183"/>
                  </a:lnTo>
                  <a:cubicBezTo>
                    <a:pt x="6536" y="366"/>
                    <a:pt x="5988" y="512"/>
                    <a:pt x="5422" y="622"/>
                  </a:cubicBezTo>
                  <a:cubicBezTo>
                    <a:pt x="4868" y="726"/>
                    <a:pt x="4307" y="777"/>
                    <a:pt x="3745" y="777"/>
                  </a:cubicBezTo>
                  <a:cubicBezTo>
                    <a:pt x="3030" y="777"/>
                    <a:pt x="2313" y="694"/>
                    <a:pt x="1607" y="530"/>
                  </a:cubicBezTo>
                  <a:cubicBezTo>
                    <a:pt x="1059" y="402"/>
                    <a:pt x="512" y="22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a:off x="997713" y="2643198"/>
              <a:ext cx="95662" cy="296034"/>
            </a:xfrm>
            <a:custGeom>
              <a:rect b="b" l="l" r="r" t="t"/>
              <a:pathLst>
                <a:path extrusionOk="0" h="5824" w="1882">
                  <a:moveTo>
                    <a:pt x="1826" y="0"/>
                  </a:moveTo>
                  <a:lnTo>
                    <a:pt x="1699" y="55"/>
                  </a:lnTo>
                  <a:cubicBezTo>
                    <a:pt x="877" y="237"/>
                    <a:pt x="275" y="913"/>
                    <a:pt x="165" y="1753"/>
                  </a:cubicBezTo>
                  <a:lnTo>
                    <a:pt x="129" y="1953"/>
                  </a:lnTo>
                  <a:cubicBezTo>
                    <a:pt x="19" y="2793"/>
                    <a:pt x="1" y="3651"/>
                    <a:pt x="111" y="4509"/>
                  </a:cubicBezTo>
                  <a:lnTo>
                    <a:pt x="257" y="5823"/>
                  </a:lnTo>
                  <a:lnTo>
                    <a:pt x="457" y="5805"/>
                  </a:lnTo>
                  <a:lnTo>
                    <a:pt x="311" y="4491"/>
                  </a:lnTo>
                  <a:cubicBezTo>
                    <a:pt x="220" y="3651"/>
                    <a:pt x="238" y="2811"/>
                    <a:pt x="348" y="1972"/>
                  </a:cubicBezTo>
                  <a:lnTo>
                    <a:pt x="366" y="1771"/>
                  </a:lnTo>
                  <a:cubicBezTo>
                    <a:pt x="476" y="1022"/>
                    <a:pt x="1023" y="420"/>
                    <a:pt x="1735" y="237"/>
                  </a:cubicBezTo>
                  <a:lnTo>
                    <a:pt x="1881" y="219"/>
                  </a:lnTo>
                  <a:lnTo>
                    <a:pt x="182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a:off x="1154576" y="2644113"/>
              <a:ext cx="124381" cy="177295"/>
            </a:xfrm>
            <a:custGeom>
              <a:rect b="b" l="l" r="r" t="t"/>
              <a:pathLst>
                <a:path extrusionOk="0" h="3488" w="2447">
                  <a:moveTo>
                    <a:pt x="37" y="0"/>
                  </a:moveTo>
                  <a:lnTo>
                    <a:pt x="0" y="201"/>
                  </a:lnTo>
                  <a:lnTo>
                    <a:pt x="55" y="219"/>
                  </a:lnTo>
                  <a:cubicBezTo>
                    <a:pt x="584" y="329"/>
                    <a:pt x="968" y="767"/>
                    <a:pt x="1004" y="1296"/>
                  </a:cubicBezTo>
                  <a:lnTo>
                    <a:pt x="1059" y="1935"/>
                  </a:lnTo>
                  <a:cubicBezTo>
                    <a:pt x="475" y="2027"/>
                    <a:pt x="37" y="2538"/>
                    <a:pt x="37" y="3122"/>
                  </a:cubicBezTo>
                  <a:lnTo>
                    <a:pt x="37" y="3487"/>
                  </a:lnTo>
                  <a:lnTo>
                    <a:pt x="256" y="3487"/>
                  </a:lnTo>
                  <a:lnTo>
                    <a:pt x="256" y="3122"/>
                  </a:lnTo>
                  <a:cubicBezTo>
                    <a:pt x="283" y="2492"/>
                    <a:pt x="762" y="2177"/>
                    <a:pt x="1244" y="2177"/>
                  </a:cubicBezTo>
                  <a:cubicBezTo>
                    <a:pt x="1725" y="2177"/>
                    <a:pt x="2209" y="2492"/>
                    <a:pt x="2245" y="3122"/>
                  </a:cubicBezTo>
                  <a:lnTo>
                    <a:pt x="2245" y="3469"/>
                  </a:lnTo>
                  <a:lnTo>
                    <a:pt x="2446" y="3469"/>
                  </a:lnTo>
                  <a:lnTo>
                    <a:pt x="2446" y="3122"/>
                  </a:lnTo>
                  <a:cubicBezTo>
                    <a:pt x="2446" y="2465"/>
                    <a:pt x="1917" y="1935"/>
                    <a:pt x="1278" y="1935"/>
                  </a:cubicBezTo>
                  <a:lnTo>
                    <a:pt x="1223" y="1278"/>
                  </a:lnTo>
                  <a:cubicBezTo>
                    <a:pt x="1168" y="658"/>
                    <a:pt x="712" y="128"/>
                    <a:pt x="110" y="19"/>
                  </a:cubicBez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4"/>
            <p:cNvSpPr/>
            <p:nvPr/>
          </p:nvSpPr>
          <p:spPr>
            <a:xfrm>
              <a:off x="970824" y="2924340"/>
              <a:ext cx="83565" cy="70806"/>
            </a:xfrm>
            <a:custGeom>
              <a:rect b="b" l="l" r="r" t="t"/>
              <a:pathLst>
                <a:path extrusionOk="0" h="1393" w="1644">
                  <a:moveTo>
                    <a:pt x="932" y="0"/>
                  </a:moveTo>
                  <a:cubicBezTo>
                    <a:pt x="311" y="0"/>
                    <a:pt x="1" y="749"/>
                    <a:pt x="439" y="1187"/>
                  </a:cubicBezTo>
                  <a:cubicBezTo>
                    <a:pt x="580" y="1329"/>
                    <a:pt x="756" y="1392"/>
                    <a:pt x="930" y="1392"/>
                  </a:cubicBezTo>
                  <a:cubicBezTo>
                    <a:pt x="1292" y="1392"/>
                    <a:pt x="1644" y="1114"/>
                    <a:pt x="1644" y="694"/>
                  </a:cubicBezTo>
                  <a:cubicBezTo>
                    <a:pt x="1644" y="311"/>
                    <a:pt x="1315" y="0"/>
                    <a:pt x="932" y="0"/>
                  </a:cubicBezTo>
                  <a:close/>
                </a:path>
              </a:pathLst>
            </a:custGeom>
            <a:solidFill>
              <a:srgbClr val="E4E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4"/>
            <p:cNvSpPr/>
            <p:nvPr/>
          </p:nvSpPr>
          <p:spPr>
            <a:xfrm>
              <a:off x="982871" y="2932676"/>
              <a:ext cx="62216" cy="53524"/>
            </a:xfrm>
            <a:custGeom>
              <a:rect b="b" l="l" r="r" t="t"/>
              <a:pathLst>
                <a:path extrusionOk="0" h="1053" w="1224">
                  <a:moveTo>
                    <a:pt x="695" y="1"/>
                  </a:moveTo>
                  <a:cubicBezTo>
                    <a:pt x="238" y="1"/>
                    <a:pt x="1" y="567"/>
                    <a:pt x="329" y="895"/>
                  </a:cubicBezTo>
                  <a:cubicBezTo>
                    <a:pt x="438" y="1003"/>
                    <a:pt x="571" y="1052"/>
                    <a:pt x="702" y="1052"/>
                  </a:cubicBezTo>
                  <a:cubicBezTo>
                    <a:pt x="969" y="1052"/>
                    <a:pt x="1224" y="849"/>
                    <a:pt x="1224" y="530"/>
                  </a:cubicBezTo>
                  <a:cubicBezTo>
                    <a:pt x="1224" y="238"/>
                    <a:pt x="987" y="1"/>
                    <a:pt x="695" y="1"/>
                  </a:cubicBez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998679" y="2943808"/>
              <a:ext cx="36242" cy="31311"/>
            </a:xfrm>
            <a:custGeom>
              <a:rect b="b" l="l" r="r" t="t"/>
              <a:pathLst>
                <a:path extrusionOk="0" h="616" w="713">
                  <a:moveTo>
                    <a:pt x="402" y="1"/>
                  </a:moveTo>
                  <a:cubicBezTo>
                    <a:pt x="128" y="1"/>
                    <a:pt x="0" y="329"/>
                    <a:pt x="183" y="530"/>
                  </a:cubicBezTo>
                  <a:cubicBezTo>
                    <a:pt x="247" y="589"/>
                    <a:pt x="325" y="615"/>
                    <a:pt x="401" y="615"/>
                  </a:cubicBezTo>
                  <a:cubicBezTo>
                    <a:pt x="561" y="615"/>
                    <a:pt x="712" y="497"/>
                    <a:pt x="712" y="311"/>
                  </a:cubicBezTo>
                  <a:cubicBezTo>
                    <a:pt x="694" y="147"/>
                    <a:pt x="566" y="1"/>
                    <a:pt x="402" y="1"/>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1159202" y="2821358"/>
              <a:ext cx="26025" cy="123466"/>
            </a:xfrm>
            <a:custGeom>
              <a:rect b="b" l="l" r="r" t="t"/>
              <a:pathLst>
                <a:path extrusionOk="0" h="2429" w="512">
                  <a:moveTo>
                    <a:pt x="0" y="0"/>
                  </a:moveTo>
                  <a:lnTo>
                    <a:pt x="0" y="1917"/>
                  </a:lnTo>
                  <a:cubicBezTo>
                    <a:pt x="0" y="2209"/>
                    <a:pt x="238" y="2428"/>
                    <a:pt x="511" y="2428"/>
                  </a:cubicBezTo>
                  <a:lnTo>
                    <a:pt x="511" y="2318"/>
                  </a:lnTo>
                  <a:cubicBezTo>
                    <a:pt x="292" y="2318"/>
                    <a:pt x="110" y="2136"/>
                    <a:pt x="110" y="1917"/>
                  </a:cubicBezTo>
                  <a:lnTo>
                    <a:pt x="110"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1184261" y="2937149"/>
              <a:ext cx="13012" cy="9505"/>
            </a:xfrm>
            <a:custGeom>
              <a:rect b="b" l="l" r="r" t="t"/>
              <a:pathLst>
                <a:path extrusionOk="0" h="187" w="256">
                  <a:moveTo>
                    <a:pt x="168" y="0"/>
                  </a:moveTo>
                  <a:cubicBezTo>
                    <a:pt x="161" y="0"/>
                    <a:pt x="154" y="2"/>
                    <a:pt x="146" y="4"/>
                  </a:cubicBezTo>
                  <a:lnTo>
                    <a:pt x="37" y="22"/>
                  </a:lnTo>
                  <a:cubicBezTo>
                    <a:pt x="18" y="22"/>
                    <a:pt x="0" y="22"/>
                    <a:pt x="0" y="40"/>
                  </a:cubicBezTo>
                  <a:lnTo>
                    <a:pt x="0" y="150"/>
                  </a:lnTo>
                  <a:cubicBezTo>
                    <a:pt x="18" y="168"/>
                    <a:pt x="18" y="168"/>
                    <a:pt x="37" y="168"/>
                  </a:cubicBezTo>
                  <a:lnTo>
                    <a:pt x="146" y="187"/>
                  </a:lnTo>
                  <a:cubicBezTo>
                    <a:pt x="201" y="187"/>
                    <a:pt x="256" y="150"/>
                    <a:pt x="256" y="95"/>
                  </a:cubicBezTo>
                  <a:cubicBezTo>
                    <a:pt x="256" y="48"/>
                    <a:pt x="215" y="0"/>
                    <a:pt x="168" y="0"/>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1251052" y="2821358"/>
              <a:ext cx="26025" cy="123466"/>
            </a:xfrm>
            <a:custGeom>
              <a:rect b="b" l="l" r="r" t="t"/>
              <a:pathLst>
                <a:path extrusionOk="0" h="2429" w="512">
                  <a:moveTo>
                    <a:pt x="402" y="0"/>
                  </a:moveTo>
                  <a:lnTo>
                    <a:pt x="402" y="1917"/>
                  </a:lnTo>
                  <a:cubicBezTo>
                    <a:pt x="402" y="2136"/>
                    <a:pt x="220" y="2318"/>
                    <a:pt x="1" y="2318"/>
                  </a:cubicBezTo>
                  <a:lnTo>
                    <a:pt x="1" y="2428"/>
                  </a:lnTo>
                  <a:cubicBezTo>
                    <a:pt x="293" y="2428"/>
                    <a:pt x="512" y="2209"/>
                    <a:pt x="512" y="1917"/>
                  </a:cubicBezTo>
                  <a:lnTo>
                    <a:pt x="512" y="0"/>
                  </a:lnTo>
                  <a:close/>
                </a:path>
              </a:pathLst>
            </a:custGeom>
            <a:solidFill>
              <a:srgbClr val="D6C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1239006" y="2937149"/>
              <a:ext cx="12098" cy="9505"/>
            </a:xfrm>
            <a:custGeom>
              <a:rect b="b" l="l" r="r" t="t"/>
              <a:pathLst>
                <a:path extrusionOk="0" h="187" w="238">
                  <a:moveTo>
                    <a:pt x="88" y="0"/>
                  </a:moveTo>
                  <a:cubicBezTo>
                    <a:pt x="41" y="0"/>
                    <a:pt x="0" y="48"/>
                    <a:pt x="0" y="95"/>
                  </a:cubicBezTo>
                  <a:cubicBezTo>
                    <a:pt x="0" y="150"/>
                    <a:pt x="55" y="187"/>
                    <a:pt x="110" y="187"/>
                  </a:cubicBezTo>
                  <a:lnTo>
                    <a:pt x="219" y="168"/>
                  </a:lnTo>
                  <a:cubicBezTo>
                    <a:pt x="238" y="168"/>
                    <a:pt x="238" y="168"/>
                    <a:pt x="238" y="150"/>
                  </a:cubicBezTo>
                  <a:lnTo>
                    <a:pt x="238" y="40"/>
                  </a:lnTo>
                  <a:cubicBezTo>
                    <a:pt x="238" y="22"/>
                    <a:pt x="238" y="22"/>
                    <a:pt x="219" y="22"/>
                  </a:cubicBezTo>
                  <a:lnTo>
                    <a:pt x="110" y="4"/>
                  </a:lnTo>
                  <a:cubicBezTo>
                    <a:pt x="102" y="2"/>
                    <a:pt x="95" y="0"/>
                    <a:pt x="88" y="0"/>
                  </a:cubicBezTo>
                  <a:close/>
                </a:path>
              </a:pathLst>
            </a:custGeom>
            <a:solidFill>
              <a:srgbClr val="A99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1078483" y="2567105"/>
              <a:ext cx="89105" cy="132717"/>
            </a:xfrm>
            <a:custGeom>
              <a:rect b="b" l="l" r="r" t="t"/>
              <a:pathLst>
                <a:path extrusionOk="0" h="2611" w="1753">
                  <a:moveTo>
                    <a:pt x="0" y="0"/>
                  </a:moveTo>
                  <a:lnTo>
                    <a:pt x="0" y="2264"/>
                  </a:lnTo>
                  <a:cubicBezTo>
                    <a:pt x="0" y="2446"/>
                    <a:pt x="384" y="2611"/>
                    <a:pt x="876" y="2611"/>
                  </a:cubicBezTo>
                  <a:cubicBezTo>
                    <a:pt x="1369" y="2611"/>
                    <a:pt x="1753" y="2446"/>
                    <a:pt x="1753" y="2264"/>
                  </a:cubicBezTo>
                  <a:lnTo>
                    <a:pt x="1753" y="0"/>
                  </a:ln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1078483" y="2567105"/>
              <a:ext cx="89105" cy="77058"/>
            </a:xfrm>
            <a:custGeom>
              <a:rect b="b" l="l" r="r" t="t"/>
              <a:pathLst>
                <a:path extrusionOk="0" h="1516" w="1753">
                  <a:moveTo>
                    <a:pt x="0" y="0"/>
                  </a:moveTo>
                  <a:lnTo>
                    <a:pt x="0" y="1169"/>
                  </a:lnTo>
                  <a:cubicBezTo>
                    <a:pt x="183" y="1388"/>
                    <a:pt x="438" y="1515"/>
                    <a:pt x="712" y="1515"/>
                  </a:cubicBezTo>
                  <a:lnTo>
                    <a:pt x="1041" y="1515"/>
                  </a:lnTo>
                  <a:cubicBezTo>
                    <a:pt x="1315" y="1515"/>
                    <a:pt x="1570" y="1388"/>
                    <a:pt x="1753" y="1169"/>
                  </a:cubicBezTo>
                  <a:lnTo>
                    <a:pt x="1753" y="0"/>
                  </a:ln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990292" y="2438098"/>
              <a:ext cx="265434" cy="101203"/>
            </a:xfrm>
            <a:custGeom>
              <a:rect b="b" l="l" r="r" t="t"/>
              <a:pathLst>
                <a:path extrusionOk="0" h="1991" w="5222">
                  <a:moveTo>
                    <a:pt x="1" y="1"/>
                  </a:moveTo>
                  <a:lnTo>
                    <a:pt x="1" y="859"/>
                  </a:lnTo>
                  <a:cubicBezTo>
                    <a:pt x="1" y="1479"/>
                    <a:pt x="512" y="1991"/>
                    <a:pt x="1151" y="1991"/>
                  </a:cubicBezTo>
                  <a:lnTo>
                    <a:pt x="4072" y="1991"/>
                  </a:lnTo>
                  <a:cubicBezTo>
                    <a:pt x="4711" y="1991"/>
                    <a:pt x="5222" y="1479"/>
                    <a:pt x="5222" y="859"/>
                  </a:cubicBezTo>
                  <a:lnTo>
                    <a:pt x="5222" y="1"/>
                  </a:lnTo>
                  <a:cubicBezTo>
                    <a:pt x="5222" y="640"/>
                    <a:pt x="4711" y="1151"/>
                    <a:pt x="4072" y="1151"/>
                  </a:cubicBezTo>
                  <a:lnTo>
                    <a:pt x="1151" y="1151"/>
                  </a:lnTo>
                  <a:cubicBezTo>
                    <a:pt x="512" y="1151"/>
                    <a:pt x="1" y="640"/>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990292" y="2260904"/>
              <a:ext cx="265434" cy="235699"/>
            </a:xfrm>
            <a:custGeom>
              <a:rect b="b" l="l" r="r" t="t"/>
              <a:pathLst>
                <a:path extrusionOk="0" h="4637" w="5222">
                  <a:moveTo>
                    <a:pt x="2611" y="0"/>
                  </a:moveTo>
                  <a:cubicBezTo>
                    <a:pt x="1169" y="0"/>
                    <a:pt x="1" y="1168"/>
                    <a:pt x="1" y="2611"/>
                  </a:cubicBezTo>
                  <a:lnTo>
                    <a:pt x="1" y="3487"/>
                  </a:lnTo>
                  <a:cubicBezTo>
                    <a:pt x="1" y="4126"/>
                    <a:pt x="512" y="4637"/>
                    <a:pt x="1133" y="4637"/>
                  </a:cubicBezTo>
                  <a:lnTo>
                    <a:pt x="4072" y="4637"/>
                  </a:lnTo>
                  <a:cubicBezTo>
                    <a:pt x="4711" y="4637"/>
                    <a:pt x="5222" y="4126"/>
                    <a:pt x="5222" y="3487"/>
                  </a:cubicBezTo>
                  <a:lnTo>
                    <a:pt x="5222" y="2611"/>
                  </a:lnTo>
                  <a:cubicBezTo>
                    <a:pt x="5222" y="1168"/>
                    <a:pt x="4054" y="0"/>
                    <a:pt x="26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1020943" y="2384269"/>
              <a:ext cx="204184" cy="230209"/>
            </a:xfrm>
            <a:custGeom>
              <a:rect b="b" l="l" r="r" t="t"/>
              <a:pathLst>
                <a:path extrusionOk="0" h="4529" w="4017">
                  <a:moveTo>
                    <a:pt x="1278" y="1"/>
                  </a:moveTo>
                  <a:cubicBezTo>
                    <a:pt x="566" y="1"/>
                    <a:pt x="0" y="567"/>
                    <a:pt x="0" y="1279"/>
                  </a:cubicBezTo>
                  <a:lnTo>
                    <a:pt x="0" y="2520"/>
                  </a:lnTo>
                  <a:cubicBezTo>
                    <a:pt x="0" y="3634"/>
                    <a:pt x="895" y="4528"/>
                    <a:pt x="2008" y="4528"/>
                  </a:cubicBezTo>
                  <a:cubicBezTo>
                    <a:pt x="3122" y="4528"/>
                    <a:pt x="4016" y="3634"/>
                    <a:pt x="4016" y="2520"/>
                  </a:cubicBezTo>
                  <a:lnTo>
                    <a:pt x="4016" y="1279"/>
                  </a:lnTo>
                  <a:cubicBezTo>
                    <a:pt x="4016" y="567"/>
                    <a:pt x="3451" y="1"/>
                    <a:pt x="2739" y="1"/>
                  </a:cubicBezTo>
                  <a:close/>
                </a:path>
              </a:pathLst>
            </a:custGeom>
            <a:solidFill>
              <a:srgbClr val="FFB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1031160" y="2481711"/>
              <a:ext cx="182836" cy="38122"/>
            </a:xfrm>
            <a:custGeom>
              <a:rect b="b" l="l" r="r" t="t"/>
              <a:pathLst>
                <a:path extrusionOk="0" h="750" w="3597">
                  <a:moveTo>
                    <a:pt x="1807" y="1"/>
                  </a:moveTo>
                  <a:cubicBezTo>
                    <a:pt x="1406" y="1"/>
                    <a:pt x="1150" y="402"/>
                    <a:pt x="0" y="475"/>
                  </a:cubicBezTo>
                  <a:lnTo>
                    <a:pt x="0" y="749"/>
                  </a:lnTo>
                  <a:cubicBezTo>
                    <a:pt x="1114" y="640"/>
                    <a:pt x="1369" y="238"/>
                    <a:pt x="1807" y="238"/>
                  </a:cubicBezTo>
                  <a:cubicBezTo>
                    <a:pt x="2227" y="238"/>
                    <a:pt x="2501" y="640"/>
                    <a:pt x="3596" y="749"/>
                  </a:cubicBezTo>
                  <a:lnTo>
                    <a:pt x="3596" y="475"/>
                  </a:lnTo>
                  <a:cubicBezTo>
                    <a:pt x="2465" y="402"/>
                    <a:pt x="2209" y="1"/>
                    <a:pt x="18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1030194" y="2493808"/>
              <a:ext cx="185631" cy="130887"/>
            </a:xfrm>
            <a:custGeom>
              <a:rect b="b" l="l" r="r" t="t"/>
              <a:pathLst>
                <a:path extrusionOk="0" h="2575" w="3652">
                  <a:moveTo>
                    <a:pt x="1826" y="0"/>
                  </a:moveTo>
                  <a:cubicBezTo>
                    <a:pt x="1407" y="0"/>
                    <a:pt x="1133" y="402"/>
                    <a:pt x="19" y="511"/>
                  </a:cubicBezTo>
                  <a:lnTo>
                    <a:pt x="19" y="931"/>
                  </a:lnTo>
                  <a:cubicBezTo>
                    <a:pt x="1" y="1826"/>
                    <a:pt x="731" y="2574"/>
                    <a:pt x="1626" y="2574"/>
                  </a:cubicBezTo>
                  <a:lnTo>
                    <a:pt x="2045" y="2574"/>
                  </a:lnTo>
                  <a:cubicBezTo>
                    <a:pt x="2940" y="2556"/>
                    <a:pt x="3652" y="1826"/>
                    <a:pt x="3634" y="931"/>
                  </a:cubicBezTo>
                  <a:lnTo>
                    <a:pt x="3634" y="511"/>
                  </a:lnTo>
                  <a:cubicBezTo>
                    <a:pt x="2520" y="402"/>
                    <a:pt x="2246" y="0"/>
                    <a:pt x="18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1039496" y="2412022"/>
              <a:ext cx="68722" cy="19620"/>
            </a:xfrm>
            <a:custGeom>
              <a:rect b="b" l="l" r="r" t="t"/>
              <a:pathLst>
                <a:path extrusionOk="0" h="386" w="1352">
                  <a:moveTo>
                    <a:pt x="713" y="1"/>
                  </a:moveTo>
                  <a:cubicBezTo>
                    <a:pt x="695" y="1"/>
                    <a:pt x="676" y="1"/>
                    <a:pt x="658" y="3"/>
                  </a:cubicBezTo>
                  <a:cubicBezTo>
                    <a:pt x="384" y="21"/>
                    <a:pt x="146" y="167"/>
                    <a:pt x="0" y="386"/>
                  </a:cubicBezTo>
                  <a:lnTo>
                    <a:pt x="1351" y="276"/>
                  </a:lnTo>
                  <a:cubicBezTo>
                    <a:pt x="1182" y="107"/>
                    <a:pt x="950" y="1"/>
                    <a:pt x="713" y="1"/>
                  </a:cubicBezTo>
                  <a:close/>
                </a:path>
              </a:pathLst>
            </a:custGeom>
            <a:solidFill>
              <a:srgbClr val="A03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1061760" y="2440894"/>
              <a:ext cx="20484" cy="17333"/>
            </a:xfrm>
            <a:custGeom>
              <a:rect b="b" l="l" r="r" t="t"/>
              <a:pathLst>
                <a:path extrusionOk="0" h="341" w="403">
                  <a:moveTo>
                    <a:pt x="238" y="1"/>
                  </a:moveTo>
                  <a:cubicBezTo>
                    <a:pt x="74" y="1"/>
                    <a:pt x="1" y="183"/>
                    <a:pt x="110" y="293"/>
                  </a:cubicBezTo>
                  <a:cubicBezTo>
                    <a:pt x="144" y="326"/>
                    <a:pt x="184" y="341"/>
                    <a:pt x="224" y="341"/>
                  </a:cubicBezTo>
                  <a:cubicBezTo>
                    <a:pt x="315" y="341"/>
                    <a:pt x="402" y="266"/>
                    <a:pt x="402" y="165"/>
                  </a:cubicBezTo>
                  <a:cubicBezTo>
                    <a:pt x="402" y="74"/>
                    <a:pt x="329" y="1"/>
                    <a:pt x="238" y="1"/>
                  </a:cubicBez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1138768" y="2412022"/>
              <a:ext cx="67807" cy="19620"/>
            </a:xfrm>
            <a:custGeom>
              <a:rect b="b" l="l" r="r" t="t"/>
              <a:pathLst>
                <a:path extrusionOk="0" h="386" w="1334">
                  <a:moveTo>
                    <a:pt x="635" y="1"/>
                  </a:moveTo>
                  <a:cubicBezTo>
                    <a:pt x="384" y="1"/>
                    <a:pt x="153" y="107"/>
                    <a:pt x="1" y="276"/>
                  </a:cubicBezTo>
                  <a:lnTo>
                    <a:pt x="1333" y="386"/>
                  </a:lnTo>
                  <a:cubicBezTo>
                    <a:pt x="1187" y="167"/>
                    <a:pt x="950" y="21"/>
                    <a:pt x="694" y="3"/>
                  </a:cubicBezTo>
                  <a:cubicBezTo>
                    <a:pt x="675" y="1"/>
                    <a:pt x="655" y="1"/>
                    <a:pt x="635" y="1"/>
                  </a:cubicBezTo>
                  <a:close/>
                </a:path>
              </a:pathLst>
            </a:custGeom>
            <a:solidFill>
              <a:srgbClr val="A03E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4"/>
            <p:cNvSpPr/>
            <p:nvPr/>
          </p:nvSpPr>
          <p:spPr>
            <a:xfrm>
              <a:off x="1163827" y="2440894"/>
              <a:ext cx="20484" cy="17333"/>
            </a:xfrm>
            <a:custGeom>
              <a:rect b="b" l="l" r="r" t="t"/>
              <a:pathLst>
                <a:path extrusionOk="0" h="341" w="403">
                  <a:moveTo>
                    <a:pt x="165" y="1"/>
                  </a:moveTo>
                  <a:cubicBezTo>
                    <a:pt x="74" y="1"/>
                    <a:pt x="1" y="74"/>
                    <a:pt x="1" y="165"/>
                  </a:cubicBezTo>
                  <a:cubicBezTo>
                    <a:pt x="1" y="266"/>
                    <a:pt x="88" y="341"/>
                    <a:pt x="179" y="341"/>
                  </a:cubicBezTo>
                  <a:cubicBezTo>
                    <a:pt x="219" y="341"/>
                    <a:pt x="259" y="326"/>
                    <a:pt x="293" y="293"/>
                  </a:cubicBezTo>
                  <a:cubicBezTo>
                    <a:pt x="402" y="183"/>
                    <a:pt x="311" y="1"/>
                    <a:pt x="165" y="1"/>
                  </a:cubicBezTo>
                  <a:close/>
                </a:path>
              </a:pathLst>
            </a:custGeom>
            <a:solidFill>
              <a:srgbClr val="472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4"/>
            <p:cNvSpPr/>
            <p:nvPr/>
          </p:nvSpPr>
          <p:spPr>
            <a:xfrm>
              <a:off x="1243631" y="3337234"/>
              <a:ext cx="58505" cy="7472"/>
            </a:xfrm>
            <a:custGeom>
              <a:rect b="b" l="l" r="r" t="t"/>
              <a:pathLst>
                <a:path extrusionOk="0" h="147" w="1151">
                  <a:moveTo>
                    <a:pt x="1" y="147"/>
                  </a:moveTo>
                  <a:lnTo>
                    <a:pt x="1" y="147"/>
                  </a:lnTo>
                  <a:lnTo>
                    <a:pt x="11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44"/>
          <p:cNvSpPr txBox="1"/>
          <p:nvPr>
            <p:ph type="title"/>
          </p:nvPr>
        </p:nvSpPr>
        <p:spPr>
          <a:xfrm>
            <a:off x="638175" y="879125"/>
            <a:ext cx="4782900" cy="30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a:p>
            <a:pPr indent="0" lvl="0" marL="0" rtl="0" algn="l">
              <a:spcBef>
                <a:spcPts val="0"/>
              </a:spcBef>
              <a:spcAft>
                <a:spcPts val="0"/>
              </a:spcAft>
              <a:buNone/>
            </a:pPr>
            <a:r>
              <a:rPr lang="en"/>
              <a:t>FOR THE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03" name="Google Shape;403;p32"/>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04" name="Google Shape;404;p32"/>
          <p:cNvSpPr txBox="1"/>
          <p:nvPr>
            <p:ph idx="4" type="title"/>
          </p:nvPr>
        </p:nvSpPr>
        <p:spPr>
          <a:xfrm>
            <a:off x="1662000" y="26417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405" name="Google Shape;405;p32"/>
          <p:cNvSpPr txBox="1"/>
          <p:nvPr>
            <p:ph idx="5" type="title"/>
          </p:nvPr>
        </p:nvSpPr>
        <p:spPr>
          <a:xfrm>
            <a:off x="766725" y="26918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06" name="Google Shape;406;p32"/>
          <p:cNvSpPr txBox="1"/>
          <p:nvPr>
            <p:ph idx="6" type="subTitle"/>
          </p:nvPr>
        </p:nvSpPr>
        <p:spPr>
          <a:xfrm>
            <a:off x="1662000" y="3038475"/>
            <a:ext cx="22767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Analysis of the used dataset</a:t>
            </a:r>
            <a:endParaRPr/>
          </a:p>
        </p:txBody>
      </p:sp>
      <p:sp>
        <p:nvSpPr>
          <p:cNvPr id="407" name="Google Shape;407;p32"/>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a:t>
            </a:r>
            <a:endParaRPr/>
          </a:p>
        </p:txBody>
      </p:sp>
      <p:sp>
        <p:nvSpPr>
          <p:cNvPr id="408" name="Google Shape;408;p32"/>
          <p:cNvSpPr txBox="1"/>
          <p:nvPr>
            <p:ph idx="8" type="title"/>
          </p:nvPr>
        </p:nvSpPr>
        <p:spPr>
          <a:xfrm>
            <a:off x="475762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09" name="Google Shape;409;p32"/>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User and goal</a:t>
            </a:r>
            <a:endParaRPr/>
          </a:p>
        </p:txBody>
      </p:sp>
      <p:sp>
        <p:nvSpPr>
          <p:cNvPr id="410" name="Google Shape;410;p32"/>
          <p:cNvSpPr txBox="1"/>
          <p:nvPr>
            <p:ph idx="13" type="title"/>
          </p:nvPr>
        </p:nvSpPr>
        <p:spPr>
          <a:xfrm>
            <a:off x="5652975" y="26417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411" name="Google Shape;411;p32"/>
          <p:cNvSpPr txBox="1"/>
          <p:nvPr>
            <p:ph idx="14" type="title"/>
          </p:nvPr>
        </p:nvSpPr>
        <p:spPr>
          <a:xfrm>
            <a:off x="4757700" y="26918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12" name="Google Shape;412;p32"/>
          <p:cNvSpPr txBox="1"/>
          <p:nvPr>
            <p:ph idx="15" type="subTitle"/>
          </p:nvPr>
        </p:nvSpPr>
        <p:spPr>
          <a:xfrm>
            <a:off x="5652975" y="3038475"/>
            <a:ext cx="24351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Analysis of studies already done on the topic</a:t>
            </a:r>
            <a:endParaRPr/>
          </a:p>
        </p:txBody>
      </p:sp>
      <p:grpSp>
        <p:nvGrpSpPr>
          <p:cNvPr id="413" name="Google Shape;413;p32"/>
          <p:cNvGrpSpPr/>
          <p:nvPr/>
        </p:nvGrpSpPr>
        <p:grpSpPr>
          <a:xfrm>
            <a:off x="-25" y="0"/>
            <a:ext cx="9144020" cy="342900"/>
            <a:chOff x="-25" y="0"/>
            <a:chExt cx="9144020" cy="342900"/>
          </a:xfrm>
        </p:grpSpPr>
        <p:sp>
          <p:nvSpPr>
            <p:cNvPr id="414" name="Google Shape;414;p3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32"/>
            <p:cNvGrpSpPr/>
            <p:nvPr/>
          </p:nvGrpSpPr>
          <p:grpSpPr>
            <a:xfrm>
              <a:off x="215975" y="111150"/>
              <a:ext cx="642950" cy="120600"/>
              <a:chOff x="215975" y="152625"/>
              <a:chExt cx="642950" cy="120600"/>
            </a:xfrm>
          </p:grpSpPr>
          <p:sp>
            <p:nvSpPr>
              <p:cNvPr id="416" name="Google Shape;416;p3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9" name="Google Shape;419;p32"/>
          <p:cNvSpPr txBox="1"/>
          <p:nvPr>
            <p:ph idx="4" type="title"/>
          </p:nvPr>
        </p:nvSpPr>
        <p:spPr>
          <a:xfrm>
            <a:off x="1662000" y="37085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420" name="Google Shape;420;p32"/>
          <p:cNvSpPr txBox="1"/>
          <p:nvPr>
            <p:ph idx="5" type="title"/>
          </p:nvPr>
        </p:nvSpPr>
        <p:spPr>
          <a:xfrm>
            <a:off x="766725" y="37586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21" name="Google Shape;421;p32"/>
          <p:cNvSpPr txBox="1"/>
          <p:nvPr>
            <p:ph idx="7" type="title"/>
          </p:nvPr>
        </p:nvSpPr>
        <p:spPr>
          <a:xfrm>
            <a:off x="5729175" y="36704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422" name="Google Shape;422;p32"/>
          <p:cNvSpPr txBox="1"/>
          <p:nvPr>
            <p:ph idx="8" type="title"/>
          </p:nvPr>
        </p:nvSpPr>
        <p:spPr>
          <a:xfrm>
            <a:off x="4833825" y="37205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23" name="Google Shape;423;p32"/>
          <p:cNvSpPr txBox="1"/>
          <p:nvPr>
            <p:ph idx="9" type="subTitle"/>
          </p:nvPr>
        </p:nvSpPr>
        <p:spPr>
          <a:xfrm>
            <a:off x="1690575" y="4067175"/>
            <a:ext cx="22767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Of preprocessing and visualization</a:t>
            </a:r>
            <a:endParaRPr/>
          </a:p>
        </p:txBody>
      </p:sp>
      <p:sp>
        <p:nvSpPr>
          <p:cNvPr id="424" name="Google Shape;424;p32"/>
          <p:cNvSpPr txBox="1"/>
          <p:nvPr>
            <p:ph idx="8" type="title"/>
          </p:nvPr>
        </p:nvSpPr>
        <p:spPr>
          <a:xfrm>
            <a:off x="71902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33"/>
          <p:cNvSpPr txBox="1"/>
          <p:nvPr>
            <p:ph type="title"/>
          </p:nvPr>
        </p:nvSpPr>
        <p:spPr>
          <a:xfrm>
            <a:off x="4266000" y="1017513"/>
            <a:ext cx="4239900" cy="848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430" name="Google Shape;430;p33"/>
          <p:cNvSpPr txBox="1"/>
          <p:nvPr>
            <p:ph idx="1" type="subTitle"/>
          </p:nvPr>
        </p:nvSpPr>
        <p:spPr>
          <a:xfrm>
            <a:off x="5092425" y="1987275"/>
            <a:ext cx="3422400" cy="257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Cardiovascular diseases</a:t>
            </a:r>
            <a:r>
              <a:rPr lang="en"/>
              <a:t> (CVDs) are the </a:t>
            </a:r>
            <a:r>
              <a:rPr b="1" lang="en"/>
              <a:t>number 1 cause of death</a:t>
            </a:r>
            <a:r>
              <a:rPr lang="en"/>
              <a:t> globally, that occur prematurely in people under 70 years of age. </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M</a:t>
            </a:r>
            <a:r>
              <a:rPr lang="en"/>
              <a:t>ost of diseases are being diagnosed at later stages at which it is </a:t>
            </a:r>
            <a:r>
              <a:rPr b="1" lang="en"/>
              <a:t>very difficult to control</a:t>
            </a:r>
            <a:r>
              <a:rPr lang="en"/>
              <a:t>. </a:t>
            </a:r>
            <a:br>
              <a:rPr lang="en"/>
            </a:br>
            <a:r>
              <a:rPr lang="en"/>
              <a:t>So, people who are at high cardiovascular risk need </a:t>
            </a:r>
            <a:r>
              <a:rPr b="1" lang="en"/>
              <a:t>early detection and management</a:t>
            </a:r>
            <a:r>
              <a:rPr lang="en"/>
              <a:t>. </a:t>
            </a:r>
            <a:endParaRPr/>
          </a:p>
        </p:txBody>
      </p:sp>
      <p:grpSp>
        <p:nvGrpSpPr>
          <p:cNvPr id="431" name="Google Shape;431;p33"/>
          <p:cNvGrpSpPr/>
          <p:nvPr/>
        </p:nvGrpSpPr>
        <p:grpSpPr>
          <a:xfrm>
            <a:off x="1018213" y="1215850"/>
            <a:ext cx="3246799" cy="3041690"/>
            <a:chOff x="521725" y="1038225"/>
            <a:chExt cx="3436494" cy="3219401"/>
          </a:xfrm>
        </p:grpSpPr>
        <p:sp>
          <p:nvSpPr>
            <p:cNvPr id="432" name="Google Shape;432;p33"/>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2063465" y="1316189"/>
              <a:ext cx="620648" cy="413505"/>
            </a:xfrm>
            <a:custGeom>
              <a:rect b="b" l="l" r="r" t="t"/>
              <a:pathLst>
                <a:path extrusionOk="0" h="8490" w="12743">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2427105" y="1446915"/>
              <a:ext cx="48949" cy="132526"/>
            </a:xfrm>
            <a:custGeom>
              <a:rect b="b" l="l" r="r" t="t"/>
              <a:pathLst>
                <a:path extrusionOk="0" h="2721" w="1005">
                  <a:moveTo>
                    <a:pt x="329" y="0"/>
                  </a:moveTo>
                  <a:lnTo>
                    <a:pt x="1" y="2611"/>
                  </a:lnTo>
                  <a:lnTo>
                    <a:pt x="859" y="2720"/>
                  </a:lnTo>
                  <a:lnTo>
                    <a:pt x="1005" y="73"/>
                  </a:lnTo>
                  <a:lnTo>
                    <a:pt x="329"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2389747" y="1484272"/>
              <a:ext cx="132526" cy="48949"/>
            </a:xfrm>
            <a:custGeom>
              <a:rect b="b" l="l" r="r" t="t"/>
              <a:pathLst>
                <a:path extrusionOk="0" h="1005" w="2721">
                  <a:moveTo>
                    <a:pt x="92" y="0"/>
                  </a:moveTo>
                  <a:lnTo>
                    <a:pt x="1" y="858"/>
                  </a:lnTo>
                  <a:lnTo>
                    <a:pt x="2630" y="1004"/>
                  </a:lnTo>
                  <a:lnTo>
                    <a:pt x="2721" y="329"/>
                  </a:lnTo>
                  <a:lnTo>
                    <a:pt x="92"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4"/>
          <p:cNvSpPr txBox="1"/>
          <p:nvPr>
            <p:ph type="title"/>
          </p:nvPr>
        </p:nvSpPr>
        <p:spPr>
          <a:xfrm>
            <a:off x="333300" y="1515975"/>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idea</a:t>
            </a:r>
            <a:endParaRPr/>
          </a:p>
        </p:txBody>
      </p:sp>
      <p:sp>
        <p:nvSpPr>
          <p:cNvPr id="492" name="Google Shape;492;p34"/>
          <p:cNvSpPr txBox="1"/>
          <p:nvPr>
            <p:ph idx="1" type="subTitle"/>
          </p:nvPr>
        </p:nvSpPr>
        <p:spPr>
          <a:xfrm>
            <a:off x="333300" y="2310150"/>
            <a:ext cx="3741900" cy="26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an </a:t>
            </a:r>
            <a:r>
              <a:rPr b="1" lang="en"/>
              <a:t>interactive dashboard</a:t>
            </a:r>
            <a:r>
              <a:rPr lang="en"/>
              <a:t> that allows doctors, especially </a:t>
            </a:r>
            <a:r>
              <a:rPr b="1" lang="en"/>
              <a:t>cardiologists</a:t>
            </a:r>
            <a:r>
              <a:rPr lang="en"/>
              <a:t> see the elements contributing to a </a:t>
            </a:r>
            <a:r>
              <a:rPr b="1" lang="en"/>
              <a:t>heart failure</a:t>
            </a:r>
            <a:r>
              <a:rPr lang="en"/>
              <a:t>. </a:t>
            </a:r>
            <a:br>
              <a:rPr lang="en"/>
            </a:br>
            <a:endParaRPr/>
          </a:p>
          <a:p>
            <a:pPr indent="0" lvl="0" marL="0" rtl="0" algn="l">
              <a:spcBef>
                <a:spcPts val="0"/>
              </a:spcBef>
              <a:spcAft>
                <a:spcPts val="0"/>
              </a:spcAft>
              <a:buNone/>
            </a:pPr>
            <a:r>
              <a:rPr lang="en"/>
              <a:t>It will be possible to </a:t>
            </a:r>
            <a:r>
              <a:rPr b="1" lang="en"/>
              <a:t>monitor different elements</a:t>
            </a:r>
            <a:r>
              <a:rPr lang="en"/>
              <a:t>, such as cholesterol, blood pressure, chest pain, maximum heart rate, etc... according to age and sex of the different people, to </a:t>
            </a:r>
            <a:r>
              <a:rPr b="1" lang="en"/>
              <a:t>detect and prevent possible diseases</a:t>
            </a:r>
            <a:r>
              <a:rPr lang="en"/>
              <a:t>.</a:t>
            </a:r>
            <a:endParaRPr/>
          </a:p>
          <a:p>
            <a:pPr indent="0" lvl="0" marL="0" rtl="0" algn="l">
              <a:spcBef>
                <a:spcPts val="0"/>
              </a:spcBef>
              <a:spcAft>
                <a:spcPts val="0"/>
              </a:spcAft>
              <a:buNone/>
            </a:pPr>
            <a:r>
              <a:t/>
            </a:r>
            <a:endParaRPr/>
          </a:p>
        </p:txBody>
      </p:sp>
      <p:sp>
        <p:nvSpPr>
          <p:cNvPr id="493" name="Google Shape;493;p34"/>
          <p:cNvSpPr txBox="1"/>
          <p:nvPr>
            <p:ph idx="2" type="title"/>
          </p:nvPr>
        </p:nvSpPr>
        <p:spPr>
          <a:xfrm>
            <a:off x="333300" y="1719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94" name="Google Shape;494;p34"/>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34"/>
          <p:cNvGrpSpPr/>
          <p:nvPr/>
        </p:nvGrpSpPr>
        <p:grpSpPr>
          <a:xfrm>
            <a:off x="4195962" y="812731"/>
            <a:ext cx="4338518" cy="3791511"/>
            <a:chOff x="4195962" y="812731"/>
            <a:chExt cx="4338518" cy="3791511"/>
          </a:xfrm>
        </p:grpSpPr>
        <p:grpSp>
          <p:nvGrpSpPr>
            <p:cNvPr id="498" name="Google Shape;498;p34"/>
            <p:cNvGrpSpPr/>
            <p:nvPr/>
          </p:nvGrpSpPr>
          <p:grpSpPr>
            <a:xfrm>
              <a:off x="4470000" y="812731"/>
              <a:ext cx="3490051" cy="2287960"/>
              <a:chOff x="4849800" y="1060525"/>
              <a:chExt cx="2932816" cy="1922656"/>
            </a:xfrm>
          </p:grpSpPr>
          <p:sp>
            <p:nvSpPr>
              <p:cNvPr id="499" name="Google Shape;499;p34"/>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rgbClr val="C1E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34"/>
            <p:cNvGrpSpPr/>
            <p:nvPr/>
          </p:nvGrpSpPr>
          <p:grpSpPr>
            <a:xfrm>
              <a:off x="7414457" y="2192098"/>
              <a:ext cx="849904" cy="2412145"/>
              <a:chOff x="6603185" y="2152793"/>
              <a:chExt cx="887165" cy="2517897"/>
            </a:xfrm>
          </p:grpSpPr>
          <p:sp>
            <p:nvSpPr>
              <p:cNvPr id="521" name="Google Shape;521;p34"/>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34"/>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34"/>
            <p:cNvGrpSpPr/>
            <p:nvPr/>
          </p:nvGrpSpPr>
          <p:grpSpPr>
            <a:xfrm>
              <a:off x="4195962" y="2113572"/>
              <a:ext cx="1676362" cy="2488197"/>
              <a:chOff x="4587881" y="2070350"/>
              <a:chExt cx="1749856" cy="2597283"/>
            </a:xfrm>
          </p:grpSpPr>
          <p:sp>
            <p:nvSpPr>
              <p:cNvPr id="565" name="Google Shape;565;p34"/>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34"/>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35"/>
          <p:cNvPicPr preferRelativeResize="0"/>
          <p:nvPr/>
        </p:nvPicPr>
        <p:blipFill rotWithShape="1">
          <a:blip r:embed="rId3">
            <a:alphaModFix/>
          </a:blip>
          <a:srcRect b="16881" l="17935" r="22119" t="37381"/>
          <a:stretch/>
        </p:blipFill>
        <p:spPr>
          <a:xfrm>
            <a:off x="1185713" y="1888425"/>
            <a:ext cx="7584274" cy="3255074"/>
          </a:xfrm>
          <a:prstGeom prst="rect">
            <a:avLst/>
          </a:prstGeom>
          <a:noFill/>
          <a:ln>
            <a:noFill/>
          </a:ln>
        </p:spPr>
      </p:pic>
      <p:sp>
        <p:nvSpPr>
          <p:cNvPr id="627" name="Google Shape;627;p35"/>
          <p:cNvSpPr txBox="1"/>
          <p:nvPr>
            <p:ph type="title"/>
          </p:nvPr>
        </p:nvSpPr>
        <p:spPr>
          <a:xfrm>
            <a:off x="5785650" y="982575"/>
            <a:ext cx="3048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
            </a:r>
            <a:r>
              <a:rPr lang="en"/>
              <a:t>ataset</a:t>
            </a:r>
            <a:endParaRPr/>
          </a:p>
        </p:txBody>
      </p:sp>
      <p:sp>
        <p:nvSpPr>
          <p:cNvPr id="628" name="Google Shape;628;p35"/>
          <p:cNvSpPr txBox="1"/>
          <p:nvPr>
            <p:ph idx="1" type="subTitle"/>
          </p:nvPr>
        </p:nvSpPr>
        <p:spPr>
          <a:xfrm>
            <a:off x="5091750" y="1702750"/>
            <a:ext cx="3741900" cy="42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dataset is from Kraggle.</a:t>
            </a:r>
            <a:endParaRPr/>
          </a:p>
          <a:p>
            <a:pPr indent="0" lvl="0" marL="0" rtl="0" algn="r">
              <a:spcBef>
                <a:spcPts val="0"/>
              </a:spcBef>
              <a:spcAft>
                <a:spcPts val="0"/>
              </a:spcAft>
              <a:buNone/>
            </a:pPr>
            <a:r>
              <a:t/>
            </a:r>
            <a:endParaRPr/>
          </a:p>
        </p:txBody>
      </p:sp>
      <p:sp>
        <p:nvSpPr>
          <p:cNvPr id="629" name="Google Shape;629;p35"/>
          <p:cNvSpPr txBox="1"/>
          <p:nvPr>
            <p:ph idx="2" type="title"/>
          </p:nvPr>
        </p:nvSpPr>
        <p:spPr>
          <a:xfrm>
            <a:off x="5785650" y="19500"/>
            <a:ext cx="3048000" cy="1398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630" name="Google Shape;630;p35"/>
          <p:cNvSpPr/>
          <p:nvPr/>
        </p:nvSpPr>
        <p:spPr>
          <a:xfrm>
            <a:off x="571294" y="289150"/>
            <a:ext cx="1642800" cy="1566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715256" y="426673"/>
            <a:ext cx="1355100" cy="1290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1822289" y="354113"/>
            <a:ext cx="456600" cy="43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506550" y="354113"/>
            <a:ext cx="456600" cy="43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1822289" y="1222537"/>
            <a:ext cx="456600" cy="43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506550" y="1222537"/>
            <a:ext cx="456600" cy="435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35"/>
          <p:cNvGrpSpPr/>
          <p:nvPr/>
        </p:nvGrpSpPr>
        <p:grpSpPr>
          <a:xfrm>
            <a:off x="617301" y="1320119"/>
            <a:ext cx="235723" cy="240042"/>
            <a:chOff x="-24344425" y="3519475"/>
            <a:chExt cx="276475" cy="295400"/>
          </a:xfrm>
        </p:grpSpPr>
        <p:sp>
          <p:nvSpPr>
            <p:cNvPr id="637" name="Google Shape;637;p35"/>
            <p:cNvSpPr/>
            <p:nvPr/>
          </p:nvSpPr>
          <p:spPr>
            <a:xfrm>
              <a:off x="-24240450" y="3554150"/>
              <a:ext cx="69325" cy="34450"/>
            </a:xfrm>
            <a:custGeom>
              <a:rect b="b" l="l" r="r" t="t"/>
              <a:pathLst>
                <a:path extrusionOk="0" h="1378" w="2773">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24344425" y="3519475"/>
              <a:ext cx="276475" cy="295400"/>
            </a:xfrm>
            <a:custGeom>
              <a:rect b="b" l="l" r="r" t="t"/>
              <a:pathLst>
                <a:path extrusionOk="0" h="11816" w="11059">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35"/>
          <p:cNvGrpSpPr/>
          <p:nvPr/>
        </p:nvGrpSpPr>
        <p:grpSpPr>
          <a:xfrm>
            <a:off x="1925654" y="1321408"/>
            <a:ext cx="250494" cy="237462"/>
            <a:chOff x="-24353075" y="3891250"/>
            <a:chExt cx="293800" cy="292225"/>
          </a:xfrm>
        </p:grpSpPr>
        <p:sp>
          <p:nvSpPr>
            <p:cNvPr id="640" name="Google Shape;640;p35"/>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24353075" y="3891250"/>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5"/>
          <p:cNvGrpSpPr/>
          <p:nvPr/>
        </p:nvGrpSpPr>
        <p:grpSpPr>
          <a:xfrm>
            <a:off x="1968962" y="452017"/>
            <a:ext cx="163870" cy="239412"/>
            <a:chOff x="-23930925" y="3149300"/>
            <a:chExt cx="192200" cy="294625"/>
          </a:xfrm>
        </p:grpSpPr>
        <p:sp>
          <p:nvSpPr>
            <p:cNvPr id="643" name="Google Shape;643;p35"/>
            <p:cNvSpPr/>
            <p:nvPr/>
          </p:nvSpPr>
          <p:spPr>
            <a:xfrm>
              <a:off x="-23930125" y="3149300"/>
              <a:ext cx="191400" cy="35475"/>
            </a:xfrm>
            <a:custGeom>
              <a:rect b="b" l="l" r="r" t="t"/>
              <a:pathLst>
                <a:path extrusionOk="0" h="1419" w="7656">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23878925" y="3237525"/>
              <a:ext cx="86650" cy="86650"/>
            </a:xfrm>
            <a:custGeom>
              <a:rect b="b" l="l" r="r" t="t"/>
              <a:pathLst>
                <a:path extrusionOk="0" h="3466" w="3466">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23930925" y="3375350"/>
              <a:ext cx="190625" cy="68575"/>
            </a:xfrm>
            <a:custGeom>
              <a:rect b="b" l="l" r="r" t="t"/>
              <a:pathLst>
                <a:path extrusionOk="0" h="2743" w="7625">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23930925" y="3202075"/>
              <a:ext cx="190625" cy="155975"/>
            </a:xfrm>
            <a:custGeom>
              <a:rect b="b" l="l" r="r" t="t"/>
              <a:pathLst>
                <a:path extrusionOk="0" h="6239" w="7625">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5"/>
          <p:cNvGrpSpPr/>
          <p:nvPr/>
        </p:nvGrpSpPr>
        <p:grpSpPr>
          <a:xfrm>
            <a:off x="1185722" y="874581"/>
            <a:ext cx="413732" cy="395390"/>
            <a:chOff x="-23615075" y="3148525"/>
            <a:chExt cx="295375" cy="296150"/>
          </a:xfrm>
        </p:grpSpPr>
        <p:sp>
          <p:nvSpPr>
            <p:cNvPr id="648" name="Google Shape;648;p35"/>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5"/>
          <p:cNvGrpSpPr/>
          <p:nvPr/>
        </p:nvGrpSpPr>
        <p:grpSpPr>
          <a:xfrm>
            <a:off x="622327" y="435529"/>
            <a:ext cx="225662" cy="240042"/>
            <a:chOff x="-23962425" y="3519475"/>
            <a:chExt cx="264675" cy="295400"/>
          </a:xfrm>
        </p:grpSpPr>
        <p:sp>
          <p:nvSpPr>
            <p:cNvPr id="653" name="Google Shape;653;p35"/>
            <p:cNvSpPr/>
            <p:nvPr/>
          </p:nvSpPr>
          <p:spPr>
            <a:xfrm>
              <a:off x="-23961625" y="3580925"/>
              <a:ext cx="263875" cy="233950"/>
            </a:xfrm>
            <a:custGeom>
              <a:rect b="b" l="l" r="r" t="t"/>
              <a:pathLst>
                <a:path extrusionOk="0" h="9358" w="10555">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23962425" y="3519475"/>
              <a:ext cx="158350" cy="122125"/>
            </a:xfrm>
            <a:custGeom>
              <a:rect b="b" l="l" r="r" t="t"/>
              <a:pathLst>
                <a:path extrusionOk="0" h="4885" w="6334">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5"/>
          <p:cNvSpPr/>
          <p:nvPr/>
        </p:nvSpPr>
        <p:spPr>
          <a:xfrm>
            <a:off x="2898675" y="2462775"/>
            <a:ext cx="1144200" cy="2400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3386525" y="2702775"/>
            <a:ext cx="4838100" cy="2400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4570100" y="4581475"/>
            <a:ext cx="2573700" cy="2400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6"/>
          <p:cNvSpPr txBox="1"/>
          <p:nvPr>
            <p:ph type="title"/>
          </p:nvPr>
        </p:nvSpPr>
        <p:spPr>
          <a:xfrm>
            <a:off x="132525" y="1515975"/>
            <a:ext cx="3553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663" name="Google Shape;663;p36"/>
          <p:cNvSpPr txBox="1"/>
          <p:nvPr>
            <p:ph idx="1" type="subTitle"/>
          </p:nvPr>
        </p:nvSpPr>
        <p:spPr>
          <a:xfrm>
            <a:off x="819975" y="2310150"/>
            <a:ext cx="8208300" cy="26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V. Gupta, V. Aggarwal, S. Gupta, N. Sharma, K. Sharma and N. Sharma, "Visualization and Prediction of Heart Diseases Using Data Science Framework," </a:t>
            </a:r>
            <a:r>
              <a:rPr i="1" lang="en" sz="1100"/>
              <a:t>2021 Second International Conference on Electronics and Sustainable Communication Systems (ICESC)</a:t>
            </a:r>
            <a:r>
              <a:rPr lang="en" sz="1100"/>
              <a:t>, 2021, pp. 1199-1202, doi: 10.1109/ICESC51422.2021.9532790.</a:t>
            </a:r>
            <a:endParaRPr sz="1100"/>
          </a:p>
          <a:p>
            <a:pPr indent="0" lvl="0" marL="0" rtl="0" algn="r">
              <a:spcBef>
                <a:spcPts val="0"/>
              </a:spcBef>
              <a:spcAft>
                <a:spcPts val="0"/>
              </a:spcAft>
              <a:buNone/>
            </a:pPr>
            <a:r>
              <a:t/>
            </a:r>
            <a:endParaRPr/>
          </a:p>
          <a:p>
            <a:pPr indent="0" lvl="0" marL="0" rtl="0" algn="l">
              <a:spcBef>
                <a:spcPts val="0"/>
              </a:spcBef>
              <a:spcAft>
                <a:spcPts val="0"/>
              </a:spcAft>
              <a:buNone/>
            </a:pPr>
            <a:r>
              <a:rPr lang="en" sz="1200"/>
              <a:t>Rami Lehtinen, Harri Sievänen, Jari Viik, Väinö Turjanmaa, Kari Niemelä, Jaakko Malmivuo, “Accurate detection of coronary artery disease by integrated analysis of the ST-segment depression/heart rate patterns during the exercise and recovery phases of the exercise electrocardiography test”, </a:t>
            </a:r>
            <a:r>
              <a:rPr i="1" lang="en" sz="1200"/>
              <a:t>The American Journal of Cardiology</a:t>
            </a:r>
            <a:r>
              <a:rPr lang="en" sz="1200"/>
              <a:t>, Volume 78, Issue 9, 1996, Pages 1002-1006, ISSN 0002-9149, </a:t>
            </a:r>
            <a:r>
              <a:rPr lang="en" sz="1200" u="sng">
                <a:solidFill>
                  <a:schemeClr val="hlink"/>
                </a:solidFill>
                <a:hlinkClick r:id="rId3"/>
              </a:rPr>
              <a:t>https://doi.org/10.1016/S0002-9149(96)00524-3</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G. Dangi, T. Choudhury and P. Kumar, "A smart approach to diagnose Heart disease through machine learning and Springleaf Marketing Response," 2016 International Conference on Recent Advances and Innovations in Engineering (ICRAIE), 2016, pp. 1-6, doi: 10.1109/ICRAIE.2016.7939547.</a:t>
            </a:r>
            <a:endParaRPr sz="1200"/>
          </a:p>
          <a:p>
            <a:pPr indent="0" lvl="0" marL="0" rtl="0" algn="r">
              <a:spcBef>
                <a:spcPts val="0"/>
              </a:spcBef>
              <a:spcAft>
                <a:spcPts val="0"/>
              </a:spcAft>
              <a:buNone/>
            </a:pPr>
            <a:r>
              <a:t/>
            </a:r>
            <a:endParaRPr/>
          </a:p>
        </p:txBody>
      </p:sp>
      <p:sp>
        <p:nvSpPr>
          <p:cNvPr id="664" name="Google Shape;664;p36"/>
          <p:cNvSpPr txBox="1"/>
          <p:nvPr>
            <p:ph idx="2" type="title"/>
          </p:nvPr>
        </p:nvSpPr>
        <p:spPr>
          <a:xfrm>
            <a:off x="180900" y="1719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665" name="Google Shape;665;p36"/>
          <p:cNvSpPr/>
          <p:nvPr/>
        </p:nvSpPr>
        <p:spPr>
          <a:xfrm>
            <a:off x="180888" y="228641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a:off x="180888" y="323303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6"/>
          <p:cNvSpPr txBox="1"/>
          <p:nvPr/>
        </p:nvSpPr>
        <p:spPr>
          <a:xfrm>
            <a:off x="220350" y="2325450"/>
            <a:ext cx="55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1</a:t>
            </a:r>
            <a:endParaRPr b="1" sz="2000">
              <a:solidFill>
                <a:schemeClr val="lt1"/>
              </a:solidFill>
              <a:latin typeface="Montserrat"/>
              <a:ea typeface="Montserrat"/>
              <a:cs typeface="Montserrat"/>
              <a:sym typeface="Montserrat"/>
            </a:endParaRPr>
          </a:p>
        </p:txBody>
      </p:sp>
      <p:sp>
        <p:nvSpPr>
          <p:cNvPr id="668" name="Google Shape;668;p36"/>
          <p:cNvSpPr txBox="1"/>
          <p:nvPr/>
        </p:nvSpPr>
        <p:spPr>
          <a:xfrm>
            <a:off x="220350" y="3305800"/>
            <a:ext cx="55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2</a:t>
            </a:r>
            <a:endParaRPr b="1" sz="2000">
              <a:solidFill>
                <a:schemeClr val="lt1"/>
              </a:solidFill>
              <a:latin typeface="Montserrat"/>
              <a:ea typeface="Montserrat"/>
              <a:cs typeface="Montserrat"/>
              <a:sym typeface="Montserrat"/>
            </a:endParaRPr>
          </a:p>
        </p:txBody>
      </p:sp>
      <p:grpSp>
        <p:nvGrpSpPr>
          <p:cNvPr id="669" name="Google Shape;669;p36"/>
          <p:cNvGrpSpPr/>
          <p:nvPr/>
        </p:nvGrpSpPr>
        <p:grpSpPr>
          <a:xfrm>
            <a:off x="6044811" y="291816"/>
            <a:ext cx="2637813" cy="1629081"/>
            <a:chOff x="4798575" y="1236325"/>
            <a:chExt cx="3629351" cy="2241443"/>
          </a:xfrm>
        </p:grpSpPr>
        <p:grpSp>
          <p:nvGrpSpPr>
            <p:cNvPr id="670" name="Google Shape;670;p36"/>
            <p:cNvGrpSpPr/>
            <p:nvPr/>
          </p:nvGrpSpPr>
          <p:grpSpPr>
            <a:xfrm>
              <a:off x="4798575" y="1236325"/>
              <a:ext cx="3629351" cy="2241443"/>
              <a:chOff x="4798575" y="1236325"/>
              <a:chExt cx="3629351" cy="2241443"/>
            </a:xfrm>
          </p:grpSpPr>
          <p:sp>
            <p:nvSpPr>
              <p:cNvPr id="671" name="Google Shape;671;p36"/>
              <p:cNvSpPr/>
              <p:nvPr/>
            </p:nvSpPr>
            <p:spPr>
              <a:xfrm>
                <a:off x="4798575" y="1236325"/>
                <a:ext cx="3143383" cy="2241443"/>
              </a:xfrm>
              <a:custGeom>
                <a:rect b="b" l="l" r="r" t="t"/>
                <a:pathLst>
                  <a:path extrusionOk="0" h="21397" w="30007">
                    <a:moveTo>
                      <a:pt x="28033" y="1"/>
                    </a:moveTo>
                    <a:cubicBezTo>
                      <a:pt x="28024" y="1"/>
                      <a:pt x="28015" y="1"/>
                      <a:pt x="28006" y="1"/>
                    </a:cubicBezTo>
                    <a:lnTo>
                      <a:pt x="1987" y="1"/>
                    </a:lnTo>
                    <a:cubicBezTo>
                      <a:pt x="885" y="1"/>
                      <a:pt x="1" y="885"/>
                      <a:pt x="1" y="1987"/>
                    </a:cubicBezTo>
                    <a:lnTo>
                      <a:pt x="1" y="20527"/>
                    </a:lnTo>
                    <a:cubicBezTo>
                      <a:pt x="1" y="21005"/>
                      <a:pt x="392" y="21397"/>
                      <a:pt x="856" y="21397"/>
                    </a:cubicBezTo>
                    <a:lnTo>
                      <a:pt x="29137" y="21397"/>
                    </a:lnTo>
                    <a:cubicBezTo>
                      <a:pt x="29615" y="21397"/>
                      <a:pt x="30007" y="21005"/>
                      <a:pt x="30007" y="20527"/>
                    </a:cubicBezTo>
                    <a:lnTo>
                      <a:pt x="30007" y="1987"/>
                    </a:lnTo>
                    <a:cubicBezTo>
                      <a:pt x="30007" y="894"/>
                      <a:pt x="29122" y="1"/>
                      <a:pt x="28033" y="1"/>
                    </a:cubicBezTo>
                    <a:close/>
                  </a:path>
                </a:pathLst>
              </a:custGeom>
              <a:solidFill>
                <a:schemeClr val="lt1"/>
              </a:solidFill>
              <a:ln cap="flat" cmpd="sng" w="4700">
                <a:solidFill>
                  <a:schemeClr val="dk1"/>
                </a:solidFill>
                <a:prstDash val="solid"/>
                <a:miter lim="144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4798575" y="1236325"/>
                <a:ext cx="3143383" cy="217262"/>
              </a:xfrm>
              <a:custGeom>
                <a:rect b="b" l="l" r="r" t="t"/>
                <a:pathLst>
                  <a:path extrusionOk="0" h="2074" w="30007">
                    <a:moveTo>
                      <a:pt x="28033" y="1"/>
                    </a:moveTo>
                    <a:cubicBezTo>
                      <a:pt x="28024" y="1"/>
                      <a:pt x="28015" y="1"/>
                      <a:pt x="28006" y="1"/>
                    </a:cubicBezTo>
                    <a:lnTo>
                      <a:pt x="1987" y="1"/>
                    </a:lnTo>
                    <a:cubicBezTo>
                      <a:pt x="885" y="1"/>
                      <a:pt x="1" y="885"/>
                      <a:pt x="1" y="1987"/>
                    </a:cubicBezTo>
                    <a:lnTo>
                      <a:pt x="1" y="2074"/>
                    </a:lnTo>
                    <a:lnTo>
                      <a:pt x="30007" y="2074"/>
                    </a:lnTo>
                    <a:lnTo>
                      <a:pt x="30007" y="1987"/>
                    </a:lnTo>
                    <a:cubicBezTo>
                      <a:pt x="30007" y="894"/>
                      <a:pt x="29122" y="1"/>
                      <a:pt x="280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7401326" y="1327462"/>
                <a:ext cx="63901" cy="54892"/>
              </a:xfrm>
              <a:custGeom>
                <a:rect b="b" l="l" r="r" t="t"/>
                <a:pathLst>
                  <a:path extrusionOk="0" h="524" w="610">
                    <a:moveTo>
                      <a:pt x="348" y="1"/>
                    </a:moveTo>
                    <a:cubicBezTo>
                      <a:pt x="116" y="1"/>
                      <a:pt x="0" y="276"/>
                      <a:pt x="160" y="450"/>
                    </a:cubicBezTo>
                    <a:cubicBezTo>
                      <a:pt x="211" y="501"/>
                      <a:pt x="275" y="524"/>
                      <a:pt x="338" y="524"/>
                    </a:cubicBezTo>
                    <a:cubicBezTo>
                      <a:pt x="475" y="524"/>
                      <a:pt x="609" y="420"/>
                      <a:pt x="609" y="262"/>
                    </a:cubicBezTo>
                    <a:cubicBezTo>
                      <a:pt x="609" y="117"/>
                      <a:pt x="493"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6"/>
              <p:cNvSpPr/>
              <p:nvPr/>
            </p:nvSpPr>
            <p:spPr>
              <a:xfrm>
                <a:off x="7550079" y="1327462"/>
                <a:ext cx="62434" cy="54473"/>
              </a:xfrm>
              <a:custGeom>
                <a:rect b="b" l="l" r="r" t="t"/>
                <a:pathLst>
                  <a:path extrusionOk="0" h="520" w="596">
                    <a:moveTo>
                      <a:pt x="349" y="1"/>
                    </a:moveTo>
                    <a:cubicBezTo>
                      <a:pt x="117" y="1"/>
                      <a:pt x="1" y="276"/>
                      <a:pt x="160" y="436"/>
                    </a:cubicBezTo>
                    <a:cubicBezTo>
                      <a:pt x="213" y="494"/>
                      <a:pt x="280" y="519"/>
                      <a:pt x="344" y="519"/>
                    </a:cubicBezTo>
                    <a:cubicBezTo>
                      <a:pt x="473" y="519"/>
                      <a:pt x="595" y="416"/>
                      <a:pt x="595" y="262"/>
                    </a:cubicBezTo>
                    <a:cubicBezTo>
                      <a:pt x="595" y="117"/>
                      <a:pt x="479" y="1"/>
                      <a:pt x="3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6"/>
              <p:cNvSpPr/>
              <p:nvPr/>
            </p:nvSpPr>
            <p:spPr>
              <a:xfrm>
                <a:off x="7691289" y="1327462"/>
                <a:ext cx="63901" cy="54473"/>
              </a:xfrm>
              <a:custGeom>
                <a:rect b="b" l="l" r="r" t="t"/>
                <a:pathLst>
                  <a:path extrusionOk="0" h="520" w="610">
                    <a:moveTo>
                      <a:pt x="349" y="1"/>
                    </a:moveTo>
                    <a:cubicBezTo>
                      <a:pt x="117" y="1"/>
                      <a:pt x="1" y="276"/>
                      <a:pt x="160" y="436"/>
                    </a:cubicBezTo>
                    <a:cubicBezTo>
                      <a:pt x="218" y="494"/>
                      <a:pt x="288" y="519"/>
                      <a:pt x="354" y="519"/>
                    </a:cubicBezTo>
                    <a:cubicBezTo>
                      <a:pt x="487" y="519"/>
                      <a:pt x="610" y="416"/>
                      <a:pt x="610" y="262"/>
                    </a:cubicBezTo>
                    <a:cubicBezTo>
                      <a:pt x="610" y="117"/>
                      <a:pt x="494" y="1"/>
                      <a:pt x="3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6"/>
              <p:cNvSpPr/>
              <p:nvPr/>
            </p:nvSpPr>
            <p:spPr>
              <a:xfrm>
                <a:off x="7362825" y="1820979"/>
                <a:ext cx="1065102" cy="1423178"/>
              </a:xfrm>
              <a:custGeom>
                <a:rect b="b" l="l" r="r" t="t"/>
                <a:pathLst>
                  <a:path extrusionOk="0" h="9511" w="7118">
                    <a:moveTo>
                      <a:pt x="304" y="1"/>
                    </a:moveTo>
                    <a:cubicBezTo>
                      <a:pt x="130" y="1"/>
                      <a:pt x="0" y="146"/>
                      <a:pt x="0" y="305"/>
                    </a:cubicBezTo>
                    <a:lnTo>
                      <a:pt x="0" y="9220"/>
                    </a:lnTo>
                    <a:cubicBezTo>
                      <a:pt x="0" y="9380"/>
                      <a:pt x="130" y="9510"/>
                      <a:pt x="304" y="9510"/>
                    </a:cubicBezTo>
                    <a:lnTo>
                      <a:pt x="6813" y="9510"/>
                    </a:lnTo>
                    <a:cubicBezTo>
                      <a:pt x="6987" y="9510"/>
                      <a:pt x="7117" y="9380"/>
                      <a:pt x="7117" y="9220"/>
                    </a:cubicBezTo>
                    <a:lnTo>
                      <a:pt x="7117" y="305"/>
                    </a:lnTo>
                    <a:cubicBezTo>
                      <a:pt x="7117" y="146"/>
                      <a:pt x="6987" y="1"/>
                      <a:pt x="6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36"/>
            <p:cNvGrpSpPr/>
            <p:nvPr/>
          </p:nvGrpSpPr>
          <p:grpSpPr>
            <a:xfrm>
              <a:off x="7498300" y="1932949"/>
              <a:ext cx="790848" cy="1173630"/>
              <a:chOff x="7498300" y="1932949"/>
              <a:chExt cx="790848" cy="1173630"/>
            </a:xfrm>
          </p:grpSpPr>
          <p:sp>
            <p:nvSpPr>
              <p:cNvPr id="678" name="Google Shape;678;p36"/>
              <p:cNvSpPr/>
              <p:nvPr/>
            </p:nvSpPr>
            <p:spPr>
              <a:xfrm>
                <a:off x="7498300" y="1932949"/>
                <a:ext cx="729228" cy="98091"/>
              </a:xfrm>
              <a:custGeom>
                <a:rect b="b" l="l" r="r" t="t"/>
                <a:pathLst>
                  <a:path extrusionOk="0" h="624" w="4639">
                    <a:moveTo>
                      <a:pt x="0" y="1"/>
                    </a:moveTo>
                    <a:lnTo>
                      <a:pt x="0" y="624"/>
                    </a:lnTo>
                    <a:lnTo>
                      <a:pt x="4639" y="624"/>
                    </a:lnTo>
                    <a:lnTo>
                      <a:pt x="46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7655496" y="2994811"/>
                <a:ext cx="417196" cy="111767"/>
              </a:xfrm>
              <a:custGeom>
                <a:rect b="b" l="l" r="r" t="t"/>
                <a:pathLst>
                  <a:path extrusionOk="0" h="711" w="2654">
                    <a:moveTo>
                      <a:pt x="348" y="1"/>
                    </a:moveTo>
                    <a:cubicBezTo>
                      <a:pt x="160" y="1"/>
                      <a:pt x="0" y="160"/>
                      <a:pt x="0" y="363"/>
                    </a:cubicBezTo>
                    <a:cubicBezTo>
                      <a:pt x="0" y="551"/>
                      <a:pt x="160" y="711"/>
                      <a:pt x="348" y="711"/>
                    </a:cubicBezTo>
                    <a:lnTo>
                      <a:pt x="2291" y="711"/>
                    </a:lnTo>
                    <a:cubicBezTo>
                      <a:pt x="2494" y="711"/>
                      <a:pt x="2653" y="551"/>
                      <a:pt x="2653" y="363"/>
                    </a:cubicBezTo>
                    <a:cubicBezTo>
                      <a:pt x="2653" y="160"/>
                      <a:pt x="2494" y="1"/>
                      <a:pt x="22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7564322" y="2174560"/>
                <a:ext cx="339698" cy="45744"/>
              </a:xfrm>
              <a:custGeom>
                <a:rect b="b" l="l" r="r" t="t"/>
                <a:pathLst>
                  <a:path extrusionOk="0" h="291" w="2161">
                    <a:moveTo>
                      <a:pt x="145" y="0"/>
                    </a:moveTo>
                    <a:cubicBezTo>
                      <a:pt x="73" y="0"/>
                      <a:pt x="1" y="58"/>
                      <a:pt x="1" y="145"/>
                    </a:cubicBezTo>
                    <a:cubicBezTo>
                      <a:pt x="1" y="232"/>
                      <a:pt x="73" y="290"/>
                      <a:pt x="145" y="290"/>
                    </a:cubicBezTo>
                    <a:lnTo>
                      <a:pt x="2015" y="290"/>
                    </a:lnTo>
                    <a:cubicBezTo>
                      <a:pt x="2102" y="290"/>
                      <a:pt x="2160" y="232"/>
                      <a:pt x="2160" y="145"/>
                    </a:cubicBezTo>
                    <a:cubicBezTo>
                      <a:pt x="2160" y="58"/>
                      <a:pt x="2102" y="0"/>
                      <a:pt x="20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7564322" y="2288370"/>
                <a:ext cx="724826" cy="48102"/>
              </a:xfrm>
              <a:custGeom>
                <a:rect b="b" l="l" r="r" t="t"/>
                <a:pathLst>
                  <a:path extrusionOk="0" h="306" w="4611">
                    <a:moveTo>
                      <a:pt x="145" y="1"/>
                    </a:moveTo>
                    <a:cubicBezTo>
                      <a:pt x="73" y="1"/>
                      <a:pt x="1" y="73"/>
                      <a:pt x="1" y="160"/>
                    </a:cubicBezTo>
                    <a:cubicBezTo>
                      <a:pt x="1" y="233"/>
                      <a:pt x="73" y="305"/>
                      <a:pt x="145" y="305"/>
                    </a:cubicBezTo>
                    <a:lnTo>
                      <a:pt x="4465" y="305"/>
                    </a:lnTo>
                    <a:cubicBezTo>
                      <a:pt x="4538" y="305"/>
                      <a:pt x="4610" y="233"/>
                      <a:pt x="4610" y="160"/>
                    </a:cubicBezTo>
                    <a:cubicBezTo>
                      <a:pt x="4610" y="73"/>
                      <a:pt x="4538" y="1"/>
                      <a:pt x="4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6"/>
              <p:cNvSpPr/>
              <p:nvPr/>
            </p:nvSpPr>
            <p:spPr>
              <a:xfrm>
                <a:off x="7564322" y="2404695"/>
                <a:ext cx="724826" cy="45744"/>
              </a:xfrm>
              <a:custGeom>
                <a:rect b="b" l="l" r="r" t="t"/>
                <a:pathLst>
                  <a:path extrusionOk="0" h="291" w="4611">
                    <a:moveTo>
                      <a:pt x="145" y="0"/>
                    </a:moveTo>
                    <a:cubicBezTo>
                      <a:pt x="73" y="0"/>
                      <a:pt x="1" y="58"/>
                      <a:pt x="1" y="145"/>
                    </a:cubicBezTo>
                    <a:cubicBezTo>
                      <a:pt x="1" y="232"/>
                      <a:pt x="73" y="290"/>
                      <a:pt x="145" y="290"/>
                    </a:cubicBezTo>
                    <a:lnTo>
                      <a:pt x="4465" y="290"/>
                    </a:lnTo>
                    <a:cubicBezTo>
                      <a:pt x="4538" y="290"/>
                      <a:pt x="4610" y="232"/>
                      <a:pt x="4610" y="145"/>
                    </a:cubicBezTo>
                    <a:cubicBezTo>
                      <a:pt x="4610" y="58"/>
                      <a:pt x="4538" y="0"/>
                      <a:pt x="4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6"/>
              <p:cNvSpPr/>
              <p:nvPr/>
            </p:nvSpPr>
            <p:spPr>
              <a:xfrm>
                <a:off x="7564322" y="2554975"/>
                <a:ext cx="339698" cy="48102"/>
              </a:xfrm>
              <a:custGeom>
                <a:rect b="b" l="l" r="r" t="t"/>
                <a:pathLst>
                  <a:path extrusionOk="0" h="306" w="2161">
                    <a:moveTo>
                      <a:pt x="145" y="1"/>
                    </a:moveTo>
                    <a:cubicBezTo>
                      <a:pt x="73" y="1"/>
                      <a:pt x="1" y="73"/>
                      <a:pt x="1" y="146"/>
                    </a:cubicBezTo>
                    <a:cubicBezTo>
                      <a:pt x="1" y="233"/>
                      <a:pt x="73" y="305"/>
                      <a:pt x="145" y="305"/>
                    </a:cubicBezTo>
                    <a:lnTo>
                      <a:pt x="2015" y="305"/>
                    </a:lnTo>
                    <a:cubicBezTo>
                      <a:pt x="2102" y="305"/>
                      <a:pt x="2160" y="233"/>
                      <a:pt x="2160" y="146"/>
                    </a:cubicBezTo>
                    <a:cubicBezTo>
                      <a:pt x="2160" y="73"/>
                      <a:pt x="2102" y="1"/>
                      <a:pt x="20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7564322" y="2668943"/>
                <a:ext cx="724826" cy="48102"/>
              </a:xfrm>
              <a:custGeom>
                <a:rect b="b" l="l" r="r" t="t"/>
                <a:pathLst>
                  <a:path extrusionOk="0" h="306" w="4611">
                    <a:moveTo>
                      <a:pt x="145" y="1"/>
                    </a:moveTo>
                    <a:cubicBezTo>
                      <a:pt x="73" y="1"/>
                      <a:pt x="1" y="73"/>
                      <a:pt x="1" y="160"/>
                    </a:cubicBezTo>
                    <a:cubicBezTo>
                      <a:pt x="1" y="233"/>
                      <a:pt x="73" y="305"/>
                      <a:pt x="145" y="305"/>
                    </a:cubicBezTo>
                    <a:lnTo>
                      <a:pt x="4465" y="305"/>
                    </a:lnTo>
                    <a:cubicBezTo>
                      <a:pt x="4538" y="305"/>
                      <a:pt x="4610" y="233"/>
                      <a:pt x="4610" y="160"/>
                    </a:cubicBezTo>
                    <a:cubicBezTo>
                      <a:pt x="4610" y="73"/>
                      <a:pt x="4538" y="1"/>
                      <a:pt x="4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7564322" y="2785111"/>
                <a:ext cx="724826" cy="45744"/>
              </a:xfrm>
              <a:custGeom>
                <a:rect b="b" l="l" r="r" t="t"/>
                <a:pathLst>
                  <a:path extrusionOk="0" h="291" w="4611">
                    <a:moveTo>
                      <a:pt x="145" y="1"/>
                    </a:moveTo>
                    <a:cubicBezTo>
                      <a:pt x="73" y="1"/>
                      <a:pt x="1" y="59"/>
                      <a:pt x="1" y="146"/>
                    </a:cubicBezTo>
                    <a:cubicBezTo>
                      <a:pt x="1" y="233"/>
                      <a:pt x="73" y="291"/>
                      <a:pt x="145" y="291"/>
                    </a:cubicBezTo>
                    <a:lnTo>
                      <a:pt x="4465" y="291"/>
                    </a:lnTo>
                    <a:cubicBezTo>
                      <a:pt x="4538" y="291"/>
                      <a:pt x="4610" y="233"/>
                      <a:pt x="4610" y="146"/>
                    </a:cubicBezTo>
                    <a:cubicBezTo>
                      <a:pt x="4610" y="59"/>
                      <a:pt x="4538" y="1"/>
                      <a:pt x="4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6" name="Google Shape;686;p36"/>
          <p:cNvGrpSpPr/>
          <p:nvPr/>
        </p:nvGrpSpPr>
        <p:grpSpPr>
          <a:xfrm>
            <a:off x="6737495" y="537217"/>
            <a:ext cx="1068818" cy="1032987"/>
            <a:chOff x="8429700" y="549598"/>
            <a:chExt cx="3880967" cy="3750859"/>
          </a:xfrm>
        </p:grpSpPr>
        <p:sp>
          <p:nvSpPr>
            <p:cNvPr id="687" name="Google Shape;687;p36"/>
            <p:cNvSpPr/>
            <p:nvPr/>
          </p:nvSpPr>
          <p:spPr>
            <a:xfrm>
              <a:off x="9869980" y="549598"/>
              <a:ext cx="2400468" cy="2760204"/>
            </a:xfrm>
            <a:custGeom>
              <a:rect b="b" l="l" r="r" t="t"/>
              <a:pathLst>
                <a:path extrusionOk="0" h="31382" w="27292">
                  <a:moveTo>
                    <a:pt x="13035" y="55"/>
                  </a:moveTo>
                  <a:cubicBezTo>
                    <a:pt x="13728" y="1"/>
                    <a:pt x="14531" y="274"/>
                    <a:pt x="15134" y="548"/>
                  </a:cubicBezTo>
                  <a:cubicBezTo>
                    <a:pt x="16923" y="1333"/>
                    <a:pt x="18621" y="2264"/>
                    <a:pt x="20245" y="3195"/>
                  </a:cubicBezTo>
                  <a:cubicBezTo>
                    <a:pt x="20775" y="3487"/>
                    <a:pt x="21322" y="3834"/>
                    <a:pt x="21906" y="4126"/>
                  </a:cubicBezTo>
                  <a:cubicBezTo>
                    <a:pt x="23057" y="4710"/>
                    <a:pt x="24152" y="5167"/>
                    <a:pt x="25302" y="5897"/>
                  </a:cubicBezTo>
                  <a:cubicBezTo>
                    <a:pt x="25923" y="6280"/>
                    <a:pt x="26598" y="6755"/>
                    <a:pt x="26835" y="7376"/>
                  </a:cubicBezTo>
                  <a:cubicBezTo>
                    <a:pt x="27292" y="8544"/>
                    <a:pt x="26744" y="9986"/>
                    <a:pt x="26324" y="10826"/>
                  </a:cubicBezTo>
                  <a:cubicBezTo>
                    <a:pt x="25831" y="11830"/>
                    <a:pt x="25302" y="12761"/>
                    <a:pt x="24846" y="13674"/>
                  </a:cubicBezTo>
                  <a:cubicBezTo>
                    <a:pt x="23842" y="15609"/>
                    <a:pt x="22892" y="17361"/>
                    <a:pt x="21852" y="19351"/>
                  </a:cubicBezTo>
                  <a:cubicBezTo>
                    <a:pt x="20793" y="21323"/>
                    <a:pt x="19862" y="23203"/>
                    <a:pt x="18931" y="25101"/>
                  </a:cubicBezTo>
                  <a:cubicBezTo>
                    <a:pt x="18255" y="26507"/>
                    <a:pt x="17434" y="27967"/>
                    <a:pt x="16686" y="29373"/>
                  </a:cubicBezTo>
                  <a:cubicBezTo>
                    <a:pt x="16266" y="30158"/>
                    <a:pt x="15937" y="30943"/>
                    <a:pt x="15097" y="31253"/>
                  </a:cubicBezTo>
                  <a:cubicBezTo>
                    <a:pt x="14824" y="31345"/>
                    <a:pt x="14550" y="31381"/>
                    <a:pt x="14276" y="31345"/>
                  </a:cubicBezTo>
                  <a:cubicBezTo>
                    <a:pt x="13600" y="31272"/>
                    <a:pt x="12943" y="30888"/>
                    <a:pt x="12341" y="30596"/>
                  </a:cubicBezTo>
                  <a:cubicBezTo>
                    <a:pt x="11720" y="30304"/>
                    <a:pt x="11118" y="29975"/>
                    <a:pt x="10570" y="29665"/>
                  </a:cubicBezTo>
                  <a:cubicBezTo>
                    <a:pt x="8343" y="28424"/>
                    <a:pt x="5714" y="27237"/>
                    <a:pt x="3487" y="25923"/>
                  </a:cubicBezTo>
                  <a:cubicBezTo>
                    <a:pt x="2428" y="25284"/>
                    <a:pt x="1150" y="24517"/>
                    <a:pt x="603" y="23422"/>
                  </a:cubicBezTo>
                  <a:cubicBezTo>
                    <a:pt x="0" y="22162"/>
                    <a:pt x="804" y="20392"/>
                    <a:pt x="1315" y="19369"/>
                  </a:cubicBezTo>
                  <a:cubicBezTo>
                    <a:pt x="1808" y="18365"/>
                    <a:pt x="2301" y="17507"/>
                    <a:pt x="2793" y="16668"/>
                  </a:cubicBezTo>
                  <a:cubicBezTo>
                    <a:pt x="3323" y="15755"/>
                    <a:pt x="3852" y="14842"/>
                    <a:pt x="4327" y="14002"/>
                  </a:cubicBezTo>
                  <a:cubicBezTo>
                    <a:pt x="5386" y="12213"/>
                    <a:pt x="6353" y="10388"/>
                    <a:pt x="7229" y="8508"/>
                  </a:cubicBezTo>
                  <a:cubicBezTo>
                    <a:pt x="7649" y="7576"/>
                    <a:pt x="8142" y="6554"/>
                    <a:pt x="8599" y="5678"/>
                  </a:cubicBezTo>
                  <a:cubicBezTo>
                    <a:pt x="9292" y="4382"/>
                    <a:pt x="10077" y="2940"/>
                    <a:pt x="10899" y="1680"/>
                  </a:cubicBezTo>
                  <a:cubicBezTo>
                    <a:pt x="11154" y="1242"/>
                    <a:pt x="11465" y="859"/>
                    <a:pt x="11830" y="512"/>
                  </a:cubicBezTo>
                  <a:cubicBezTo>
                    <a:pt x="12177" y="238"/>
                    <a:pt x="12596" y="74"/>
                    <a:pt x="13035" y="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10772320" y="2600026"/>
              <a:ext cx="493076" cy="574874"/>
            </a:xfrm>
            <a:custGeom>
              <a:rect b="b" l="l" r="r" t="t"/>
              <a:pathLst>
                <a:path extrusionOk="0" h="6536" w="5606">
                  <a:moveTo>
                    <a:pt x="3250" y="183"/>
                  </a:moveTo>
                  <a:cubicBezTo>
                    <a:pt x="3195" y="420"/>
                    <a:pt x="2922" y="384"/>
                    <a:pt x="2794" y="420"/>
                  </a:cubicBezTo>
                  <a:cubicBezTo>
                    <a:pt x="1753" y="712"/>
                    <a:pt x="767" y="1388"/>
                    <a:pt x="749" y="2757"/>
                  </a:cubicBezTo>
                  <a:cubicBezTo>
                    <a:pt x="713" y="4181"/>
                    <a:pt x="1954" y="5313"/>
                    <a:pt x="3378" y="5112"/>
                  </a:cubicBezTo>
                  <a:cubicBezTo>
                    <a:pt x="3944" y="5057"/>
                    <a:pt x="4455" y="4783"/>
                    <a:pt x="4820" y="4363"/>
                  </a:cubicBezTo>
                  <a:cubicBezTo>
                    <a:pt x="4948" y="4236"/>
                    <a:pt x="5057" y="3943"/>
                    <a:pt x="5349" y="4071"/>
                  </a:cubicBezTo>
                  <a:cubicBezTo>
                    <a:pt x="5605" y="4546"/>
                    <a:pt x="5057" y="4929"/>
                    <a:pt x="4729" y="5148"/>
                  </a:cubicBezTo>
                  <a:cubicBezTo>
                    <a:pt x="2703" y="6536"/>
                    <a:pt x="1" y="4929"/>
                    <a:pt x="256" y="2483"/>
                  </a:cubicBezTo>
                  <a:cubicBezTo>
                    <a:pt x="366" y="1315"/>
                    <a:pt x="1333" y="183"/>
                    <a:pt x="2520" y="55"/>
                  </a:cubicBezTo>
                  <a:cubicBezTo>
                    <a:pt x="2776" y="0"/>
                    <a:pt x="3031" y="37"/>
                    <a:pt x="3250" y="1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10867049" y="2696338"/>
              <a:ext cx="346895" cy="334053"/>
            </a:xfrm>
            <a:custGeom>
              <a:rect b="b" l="l" r="r" t="t"/>
              <a:pathLst>
                <a:path extrusionOk="0" h="3798" w="3944">
                  <a:moveTo>
                    <a:pt x="1863" y="37"/>
                  </a:moveTo>
                  <a:cubicBezTo>
                    <a:pt x="2246" y="1"/>
                    <a:pt x="2611" y="55"/>
                    <a:pt x="2958" y="220"/>
                  </a:cubicBezTo>
                  <a:cubicBezTo>
                    <a:pt x="3615" y="603"/>
                    <a:pt x="3944" y="1370"/>
                    <a:pt x="3780" y="2118"/>
                  </a:cubicBezTo>
                  <a:cubicBezTo>
                    <a:pt x="3597" y="2848"/>
                    <a:pt x="2356" y="3798"/>
                    <a:pt x="1279" y="3268"/>
                  </a:cubicBezTo>
                  <a:cubicBezTo>
                    <a:pt x="877" y="3031"/>
                    <a:pt x="585" y="2666"/>
                    <a:pt x="439" y="2246"/>
                  </a:cubicBezTo>
                  <a:cubicBezTo>
                    <a:pt x="1" y="1206"/>
                    <a:pt x="731" y="55"/>
                    <a:pt x="1863" y="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11008394" y="2720438"/>
              <a:ext cx="97982" cy="239326"/>
            </a:xfrm>
            <a:custGeom>
              <a:rect b="b" l="l" r="r" t="t"/>
              <a:pathLst>
                <a:path extrusionOk="0" h="2721" w="1114">
                  <a:moveTo>
                    <a:pt x="292" y="1"/>
                  </a:moveTo>
                  <a:cubicBezTo>
                    <a:pt x="639" y="475"/>
                    <a:pt x="840" y="1242"/>
                    <a:pt x="950" y="1972"/>
                  </a:cubicBezTo>
                  <a:cubicBezTo>
                    <a:pt x="986" y="2191"/>
                    <a:pt x="1114" y="2483"/>
                    <a:pt x="931" y="2666"/>
                  </a:cubicBezTo>
                  <a:cubicBezTo>
                    <a:pt x="639" y="2721"/>
                    <a:pt x="584" y="2410"/>
                    <a:pt x="493" y="2209"/>
                  </a:cubicBezTo>
                  <a:cubicBezTo>
                    <a:pt x="420" y="1990"/>
                    <a:pt x="347" y="1753"/>
                    <a:pt x="292" y="1552"/>
                  </a:cubicBezTo>
                  <a:cubicBezTo>
                    <a:pt x="183" y="1096"/>
                    <a:pt x="0" y="439"/>
                    <a:pt x="73" y="92"/>
                  </a:cubicBezTo>
                  <a:cubicBezTo>
                    <a:pt x="55" y="55"/>
                    <a:pt x="92" y="19"/>
                    <a:pt x="1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11077440" y="2097446"/>
              <a:ext cx="492988" cy="576545"/>
            </a:xfrm>
            <a:custGeom>
              <a:rect b="b" l="l" r="r" t="t"/>
              <a:pathLst>
                <a:path extrusionOk="0" h="6555" w="5605">
                  <a:moveTo>
                    <a:pt x="3250" y="201"/>
                  </a:moveTo>
                  <a:cubicBezTo>
                    <a:pt x="3195" y="402"/>
                    <a:pt x="2939" y="384"/>
                    <a:pt x="2793" y="420"/>
                  </a:cubicBezTo>
                  <a:cubicBezTo>
                    <a:pt x="1753" y="712"/>
                    <a:pt x="785" y="1388"/>
                    <a:pt x="749" y="2757"/>
                  </a:cubicBezTo>
                  <a:cubicBezTo>
                    <a:pt x="712" y="4181"/>
                    <a:pt x="1954" y="5313"/>
                    <a:pt x="3377" y="5130"/>
                  </a:cubicBezTo>
                  <a:cubicBezTo>
                    <a:pt x="3943" y="5075"/>
                    <a:pt x="4454" y="4802"/>
                    <a:pt x="4820" y="4363"/>
                  </a:cubicBezTo>
                  <a:cubicBezTo>
                    <a:pt x="4947" y="4236"/>
                    <a:pt x="5057" y="3944"/>
                    <a:pt x="5349" y="4071"/>
                  </a:cubicBezTo>
                  <a:cubicBezTo>
                    <a:pt x="5605" y="4564"/>
                    <a:pt x="5057" y="4929"/>
                    <a:pt x="4728" y="5167"/>
                  </a:cubicBezTo>
                  <a:cubicBezTo>
                    <a:pt x="2702" y="6554"/>
                    <a:pt x="0" y="4929"/>
                    <a:pt x="256" y="2501"/>
                  </a:cubicBezTo>
                  <a:cubicBezTo>
                    <a:pt x="365" y="1333"/>
                    <a:pt x="1315" y="201"/>
                    <a:pt x="2519" y="55"/>
                  </a:cubicBezTo>
                  <a:cubicBezTo>
                    <a:pt x="2775" y="1"/>
                    <a:pt x="3031" y="55"/>
                    <a:pt x="3250"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11191431" y="2195429"/>
              <a:ext cx="329216" cy="334053"/>
            </a:xfrm>
            <a:custGeom>
              <a:rect b="b" l="l" r="r" t="t"/>
              <a:pathLst>
                <a:path extrusionOk="0" h="3798" w="3743">
                  <a:moveTo>
                    <a:pt x="1662" y="37"/>
                  </a:moveTo>
                  <a:cubicBezTo>
                    <a:pt x="2027" y="0"/>
                    <a:pt x="2410" y="55"/>
                    <a:pt x="2739" y="201"/>
                  </a:cubicBezTo>
                  <a:cubicBezTo>
                    <a:pt x="3396" y="584"/>
                    <a:pt x="3743" y="1351"/>
                    <a:pt x="3578" y="2099"/>
                  </a:cubicBezTo>
                  <a:cubicBezTo>
                    <a:pt x="3378" y="2848"/>
                    <a:pt x="2154" y="3797"/>
                    <a:pt x="1059" y="3268"/>
                  </a:cubicBezTo>
                  <a:cubicBezTo>
                    <a:pt x="676" y="3030"/>
                    <a:pt x="365" y="2665"/>
                    <a:pt x="238" y="2245"/>
                  </a:cubicBezTo>
                  <a:cubicBezTo>
                    <a:pt x="0" y="1387"/>
                    <a:pt x="420" y="475"/>
                    <a:pt x="1223" y="110"/>
                  </a:cubicBezTo>
                  <a:cubicBezTo>
                    <a:pt x="1369" y="55"/>
                    <a:pt x="1516" y="37"/>
                    <a:pt x="1662" y="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11313425" y="2217858"/>
              <a:ext cx="99653" cy="240909"/>
            </a:xfrm>
            <a:custGeom>
              <a:rect b="b" l="l" r="r" t="t"/>
              <a:pathLst>
                <a:path extrusionOk="0" h="2739" w="1133">
                  <a:moveTo>
                    <a:pt x="311" y="19"/>
                  </a:moveTo>
                  <a:cubicBezTo>
                    <a:pt x="640" y="494"/>
                    <a:pt x="840" y="1260"/>
                    <a:pt x="968" y="1990"/>
                  </a:cubicBezTo>
                  <a:cubicBezTo>
                    <a:pt x="1005" y="2210"/>
                    <a:pt x="1133" y="2483"/>
                    <a:pt x="932" y="2666"/>
                  </a:cubicBezTo>
                  <a:cubicBezTo>
                    <a:pt x="658" y="2739"/>
                    <a:pt x="585" y="2429"/>
                    <a:pt x="512" y="2210"/>
                  </a:cubicBezTo>
                  <a:cubicBezTo>
                    <a:pt x="421" y="2009"/>
                    <a:pt x="366" y="1753"/>
                    <a:pt x="311" y="1552"/>
                  </a:cubicBezTo>
                  <a:cubicBezTo>
                    <a:pt x="183" y="1096"/>
                    <a:pt x="1" y="439"/>
                    <a:pt x="74" y="110"/>
                  </a:cubicBezTo>
                  <a:cubicBezTo>
                    <a:pt x="74" y="55"/>
                    <a:pt x="92" y="19"/>
                    <a:pt x="1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a:off x="11337525" y="1601287"/>
              <a:ext cx="494659" cy="574962"/>
            </a:xfrm>
            <a:custGeom>
              <a:rect b="b" l="l" r="r" t="t"/>
              <a:pathLst>
                <a:path extrusionOk="0" h="6537" w="5624">
                  <a:moveTo>
                    <a:pt x="3250" y="183"/>
                  </a:moveTo>
                  <a:cubicBezTo>
                    <a:pt x="3195" y="402"/>
                    <a:pt x="2940" y="384"/>
                    <a:pt x="2794" y="421"/>
                  </a:cubicBezTo>
                  <a:cubicBezTo>
                    <a:pt x="1753" y="713"/>
                    <a:pt x="767" y="1388"/>
                    <a:pt x="749" y="2757"/>
                  </a:cubicBezTo>
                  <a:cubicBezTo>
                    <a:pt x="712" y="4181"/>
                    <a:pt x="1972" y="5313"/>
                    <a:pt x="3396" y="5130"/>
                  </a:cubicBezTo>
                  <a:cubicBezTo>
                    <a:pt x="3944" y="5057"/>
                    <a:pt x="4473" y="4802"/>
                    <a:pt x="4838" y="4364"/>
                  </a:cubicBezTo>
                  <a:cubicBezTo>
                    <a:pt x="4948" y="4236"/>
                    <a:pt x="5057" y="3944"/>
                    <a:pt x="5368" y="4072"/>
                  </a:cubicBezTo>
                  <a:cubicBezTo>
                    <a:pt x="5623" y="4564"/>
                    <a:pt x="5057" y="4930"/>
                    <a:pt x="4729" y="5149"/>
                  </a:cubicBezTo>
                  <a:cubicBezTo>
                    <a:pt x="2721" y="6536"/>
                    <a:pt x="1" y="4930"/>
                    <a:pt x="256" y="2483"/>
                  </a:cubicBezTo>
                  <a:cubicBezTo>
                    <a:pt x="366" y="1333"/>
                    <a:pt x="1333" y="183"/>
                    <a:pt x="2538" y="55"/>
                  </a:cubicBezTo>
                  <a:cubicBezTo>
                    <a:pt x="2775" y="1"/>
                    <a:pt x="3031" y="37"/>
                    <a:pt x="3250" y="1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11451516" y="1697686"/>
              <a:ext cx="327632" cy="334053"/>
            </a:xfrm>
            <a:custGeom>
              <a:rect b="b" l="l" r="r" t="t"/>
              <a:pathLst>
                <a:path extrusionOk="0" h="3798" w="3725">
                  <a:moveTo>
                    <a:pt x="1662" y="55"/>
                  </a:moveTo>
                  <a:cubicBezTo>
                    <a:pt x="2027" y="0"/>
                    <a:pt x="2392" y="55"/>
                    <a:pt x="2739" y="219"/>
                  </a:cubicBezTo>
                  <a:cubicBezTo>
                    <a:pt x="3396" y="602"/>
                    <a:pt x="3725" y="1369"/>
                    <a:pt x="3560" y="2118"/>
                  </a:cubicBezTo>
                  <a:cubicBezTo>
                    <a:pt x="3378" y="2848"/>
                    <a:pt x="2136" y="3797"/>
                    <a:pt x="1059" y="3268"/>
                  </a:cubicBezTo>
                  <a:cubicBezTo>
                    <a:pt x="658" y="3030"/>
                    <a:pt x="366" y="2665"/>
                    <a:pt x="238" y="2245"/>
                  </a:cubicBezTo>
                  <a:cubicBezTo>
                    <a:pt x="1" y="1387"/>
                    <a:pt x="421" y="493"/>
                    <a:pt x="1224" y="110"/>
                  </a:cubicBezTo>
                  <a:cubicBezTo>
                    <a:pt x="1370" y="73"/>
                    <a:pt x="1516" y="55"/>
                    <a:pt x="1662" y="5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6"/>
            <p:cNvSpPr/>
            <p:nvPr/>
          </p:nvSpPr>
          <p:spPr>
            <a:xfrm>
              <a:off x="11573599" y="1721698"/>
              <a:ext cx="99565" cy="239326"/>
            </a:xfrm>
            <a:custGeom>
              <a:rect b="b" l="l" r="r" t="t"/>
              <a:pathLst>
                <a:path extrusionOk="0" h="2721" w="1132">
                  <a:moveTo>
                    <a:pt x="310" y="1"/>
                  </a:moveTo>
                  <a:cubicBezTo>
                    <a:pt x="639" y="475"/>
                    <a:pt x="840" y="1242"/>
                    <a:pt x="968" y="1972"/>
                  </a:cubicBezTo>
                  <a:cubicBezTo>
                    <a:pt x="1004" y="2210"/>
                    <a:pt x="1132" y="2484"/>
                    <a:pt x="931" y="2666"/>
                  </a:cubicBezTo>
                  <a:cubicBezTo>
                    <a:pt x="657" y="2721"/>
                    <a:pt x="584" y="2411"/>
                    <a:pt x="493" y="2210"/>
                  </a:cubicBezTo>
                  <a:cubicBezTo>
                    <a:pt x="420" y="1991"/>
                    <a:pt x="365" y="1753"/>
                    <a:pt x="310" y="1553"/>
                  </a:cubicBezTo>
                  <a:cubicBezTo>
                    <a:pt x="183" y="1096"/>
                    <a:pt x="0" y="439"/>
                    <a:pt x="73" y="92"/>
                  </a:cubicBezTo>
                  <a:cubicBezTo>
                    <a:pt x="73" y="56"/>
                    <a:pt x="91" y="19"/>
                    <a:pt x="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11613707" y="1065020"/>
              <a:ext cx="491405" cy="573291"/>
            </a:xfrm>
            <a:custGeom>
              <a:rect b="b" l="l" r="r" t="t"/>
              <a:pathLst>
                <a:path extrusionOk="0" h="6518" w="5587">
                  <a:moveTo>
                    <a:pt x="3250" y="183"/>
                  </a:moveTo>
                  <a:cubicBezTo>
                    <a:pt x="3195" y="402"/>
                    <a:pt x="2921" y="366"/>
                    <a:pt x="2793" y="402"/>
                  </a:cubicBezTo>
                  <a:cubicBezTo>
                    <a:pt x="1753" y="712"/>
                    <a:pt x="767" y="1370"/>
                    <a:pt x="731" y="2739"/>
                  </a:cubicBezTo>
                  <a:cubicBezTo>
                    <a:pt x="694" y="4181"/>
                    <a:pt x="1935" y="5313"/>
                    <a:pt x="3359" y="5112"/>
                  </a:cubicBezTo>
                  <a:cubicBezTo>
                    <a:pt x="3925" y="5057"/>
                    <a:pt x="4436" y="4783"/>
                    <a:pt x="4820" y="4363"/>
                  </a:cubicBezTo>
                  <a:cubicBezTo>
                    <a:pt x="4929" y="4217"/>
                    <a:pt x="5039" y="3925"/>
                    <a:pt x="5331" y="4053"/>
                  </a:cubicBezTo>
                  <a:cubicBezTo>
                    <a:pt x="5586" y="4546"/>
                    <a:pt x="5039" y="4929"/>
                    <a:pt x="4710" y="5148"/>
                  </a:cubicBezTo>
                  <a:cubicBezTo>
                    <a:pt x="2702" y="6518"/>
                    <a:pt x="0" y="4911"/>
                    <a:pt x="256" y="2483"/>
                  </a:cubicBezTo>
                  <a:cubicBezTo>
                    <a:pt x="366" y="1315"/>
                    <a:pt x="1315" y="183"/>
                    <a:pt x="2520" y="55"/>
                  </a:cubicBezTo>
                  <a:cubicBezTo>
                    <a:pt x="2775" y="1"/>
                    <a:pt x="3031" y="37"/>
                    <a:pt x="3250" y="1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11727698" y="1161331"/>
              <a:ext cx="327632" cy="334053"/>
            </a:xfrm>
            <a:custGeom>
              <a:rect b="b" l="l" r="r" t="t"/>
              <a:pathLst>
                <a:path extrusionOk="0" h="3798" w="3725">
                  <a:moveTo>
                    <a:pt x="1643" y="37"/>
                  </a:moveTo>
                  <a:cubicBezTo>
                    <a:pt x="2027" y="1"/>
                    <a:pt x="2392" y="56"/>
                    <a:pt x="2739" y="202"/>
                  </a:cubicBezTo>
                  <a:cubicBezTo>
                    <a:pt x="3396" y="603"/>
                    <a:pt x="3725" y="1370"/>
                    <a:pt x="3560" y="2118"/>
                  </a:cubicBezTo>
                  <a:cubicBezTo>
                    <a:pt x="3359" y="2849"/>
                    <a:pt x="2136" y="3798"/>
                    <a:pt x="1041" y="3250"/>
                  </a:cubicBezTo>
                  <a:cubicBezTo>
                    <a:pt x="658" y="3031"/>
                    <a:pt x="366" y="2666"/>
                    <a:pt x="220" y="2246"/>
                  </a:cubicBezTo>
                  <a:cubicBezTo>
                    <a:pt x="1" y="1388"/>
                    <a:pt x="420" y="475"/>
                    <a:pt x="1205" y="92"/>
                  </a:cubicBezTo>
                  <a:cubicBezTo>
                    <a:pt x="1351" y="56"/>
                    <a:pt x="1497" y="37"/>
                    <a:pt x="1643" y="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11849693" y="1185431"/>
              <a:ext cx="99653" cy="239326"/>
            </a:xfrm>
            <a:custGeom>
              <a:rect b="b" l="l" r="r" t="t"/>
              <a:pathLst>
                <a:path extrusionOk="0" h="2721" w="1133">
                  <a:moveTo>
                    <a:pt x="311" y="1"/>
                  </a:moveTo>
                  <a:cubicBezTo>
                    <a:pt x="640" y="475"/>
                    <a:pt x="841" y="1242"/>
                    <a:pt x="968" y="1972"/>
                  </a:cubicBezTo>
                  <a:cubicBezTo>
                    <a:pt x="1005" y="2210"/>
                    <a:pt x="1133" y="2483"/>
                    <a:pt x="932" y="2666"/>
                  </a:cubicBezTo>
                  <a:cubicBezTo>
                    <a:pt x="658" y="2721"/>
                    <a:pt x="585" y="2410"/>
                    <a:pt x="494" y="2210"/>
                  </a:cubicBezTo>
                  <a:cubicBezTo>
                    <a:pt x="421" y="1990"/>
                    <a:pt x="366" y="1753"/>
                    <a:pt x="293" y="1552"/>
                  </a:cubicBezTo>
                  <a:cubicBezTo>
                    <a:pt x="183" y="1096"/>
                    <a:pt x="1" y="421"/>
                    <a:pt x="74" y="92"/>
                  </a:cubicBezTo>
                  <a:cubicBezTo>
                    <a:pt x="74" y="55"/>
                    <a:pt x="92" y="1"/>
                    <a:pt x="1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10051433" y="2217858"/>
              <a:ext cx="492988" cy="574874"/>
            </a:xfrm>
            <a:custGeom>
              <a:rect b="b" l="l" r="r" t="t"/>
              <a:pathLst>
                <a:path extrusionOk="0" h="6536" w="5605">
                  <a:moveTo>
                    <a:pt x="3231" y="183"/>
                  </a:moveTo>
                  <a:cubicBezTo>
                    <a:pt x="3177" y="402"/>
                    <a:pt x="2921" y="384"/>
                    <a:pt x="2775" y="421"/>
                  </a:cubicBezTo>
                  <a:cubicBezTo>
                    <a:pt x="1753" y="713"/>
                    <a:pt x="767" y="1388"/>
                    <a:pt x="749" y="2757"/>
                  </a:cubicBezTo>
                  <a:cubicBezTo>
                    <a:pt x="694" y="4181"/>
                    <a:pt x="1954" y="5313"/>
                    <a:pt x="3377" y="5112"/>
                  </a:cubicBezTo>
                  <a:cubicBezTo>
                    <a:pt x="3943" y="5057"/>
                    <a:pt x="4454" y="4783"/>
                    <a:pt x="4820" y="4364"/>
                  </a:cubicBezTo>
                  <a:cubicBezTo>
                    <a:pt x="4947" y="4236"/>
                    <a:pt x="5057" y="3944"/>
                    <a:pt x="5349" y="4072"/>
                  </a:cubicBezTo>
                  <a:cubicBezTo>
                    <a:pt x="5605" y="4546"/>
                    <a:pt x="5057" y="4930"/>
                    <a:pt x="4728" y="5149"/>
                  </a:cubicBezTo>
                  <a:cubicBezTo>
                    <a:pt x="2702" y="6536"/>
                    <a:pt x="0" y="4930"/>
                    <a:pt x="256" y="2483"/>
                  </a:cubicBezTo>
                  <a:cubicBezTo>
                    <a:pt x="365" y="1315"/>
                    <a:pt x="1315" y="183"/>
                    <a:pt x="2519" y="55"/>
                  </a:cubicBezTo>
                  <a:cubicBezTo>
                    <a:pt x="2775" y="1"/>
                    <a:pt x="3031" y="37"/>
                    <a:pt x="3231" y="1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10165424" y="2314169"/>
              <a:ext cx="327632" cy="334141"/>
            </a:xfrm>
            <a:custGeom>
              <a:rect b="b" l="l" r="r" t="t"/>
              <a:pathLst>
                <a:path extrusionOk="0" h="3799" w="3725">
                  <a:moveTo>
                    <a:pt x="1662" y="37"/>
                  </a:moveTo>
                  <a:cubicBezTo>
                    <a:pt x="2027" y="1"/>
                    <a:pt x="2392" y="56"/>
                    <a:pt x="2739" y="220"/>
                  </a:cubicBezTo>
                  <a:cubicBezTo>
                    <a:pt x="3396" y="603"/>
                    <a:pt x="3724" y="1370"/>
                    <a:pt x="3560" y="2119"/>
                  </a:cubicBezTo>
                  <a:cubicBezTo>
                    <a:pt x="3378" y="2849"/>
                    <a:pt x="2136" y="3798"/>
                    <a:pt x="1059" y="3269"/>
                  </a:cubicBezTo>
                  <a:cubicBezTo>
                    <a:pt x="658" y="3050"/>
                    <a:pt x="365" y="2684"/>
                    <a:pt x="219" y="2246"/>
                  </a:cubicBezTo>
                  <a:cubicBezTo>
                    <a:pt x="0" y="1388"/>
                    <a:pt x="420" y="494"/>
                    <a:pt x="1223" y="111"/>
                  </a:cubicBezTo>
                  <a:cubicBezTo>
                    <a:pt x="1351" y="74"/>
                    <a:pt x="1497" y="56"/>
                    <a:pt x="1662" y="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10285836" y="2338269"/>
              <a:ext cx="99653" cy="239326"/>
            </a:xfrm>
            <a:custGeom>
              <a:rect b="b" l="l" r="r" t="t"/>
              <a:pathLst>
                <a:path extrusionOk="0" h="2721" w="1133">
                  <a:moveTo>
                    <a:pt x="311" y="1"/>
                  </a:moveTo>
                  <a:cubicBezTo>
                    <a:pt x="658" y="475"/>
                    <a:pt x="858" y="1242"/>
                    <a:pt x="968" y="1972"/>
                  </a:cubicBezTo>
                  <a:cubicBezTo>
                    <a:pt x="1005" y="2191"/>
                    <a:pt x="1132" y="2483"/>
                    <a:pt x="931" y="2666"/>
                  </a:cubicBezTo>
                  <a:cubicBezTo>
                    <a:pt x="658" y="2721"/>
                    <a:pt x="585" y="2410"/>
                    <a:pt x="512" y="2210"/>
                  </a:cubicBezTo>
                  <a:cubicBezTo>
                    <a:pt x="420" y="1991"/>
                    <a:pt x="366" y="1753"/>
                    <a:pt x="311" y="1552"/>
                  </a:cubicBezTo>
                  <a:cubicBezTo>
                    <a:pt x="183" y="1096"/>
                    <a:pt x="0" y="439"/>
                    <a:pt x="92" y="110"/>
                  </a:cubicBezTo>
                  <a:cubicBezTo>
                    <a:pt x="73" y="56"/>
                    <a:pt x="110" y="19"/>
                    <a:pt x="1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10356464" y="1715278"/>
              <a:ext cx="492988" cy="574962"/>
            </a:xfrm>
            <a:custGeom>
              <a:rect b="b" l="l" r="r" t="t"/>
              <a:pathLst>
                <a:path extrusionOk="0" h="6537" w="5605">
                  <a:moveTo>
                    <a:pt x="3250" y="202"/>
                  </a:moveTo>
                  <a:cubicBezTo>
                    <a:pt x="3195" y="402"/>
                    <a:pt x="2940" y="384"/>
                    <a:pt x="2794" y="421"/>
                  </a:cubicBezTo>
                  <a:cubicBezTo>
                    <a:pt x="1753" y="713"/>
                    <a:pt x="786" y="1388"/>
                    <a:pt x="749" y="2757"/>
                  </a:cubicBezTo>
                  <a:cubicBezTo>
                    <a:pt x="713" y="4199"/>
                    <a:pt x="1972" y="5313"/>
                    <a:pt x="3378" y="5131"/>
                  </a:cubicBezTo>
                  <a:cubicBezTo>
                    <a:pt x="3944" y="5057"/>
                    <a:pt x="4455" y="4802"/>
                    <a:pt x="4838" y="4364"/>
                  </a:cubicBezTo>
                  <a:cubicBezTo>
                    <a:pt x="4948" y="4236"/>
                    <a:pt x="5057" y="3944"/>
                    <a:pt x="5368" y="4072"/>
                  </a:cubicBezTo>
                  <a:cubicBezTo>
                    <a:pt x="5605" y="4565"/>
                    <a:pt x="5057" y="4930"/>
                    <a:pt x="4729" y="5167"/>
                  </a:cubicBezTo>
                  <a:cubicBezTo>
                    <a:pt x="2721" y="6536"/>
                    <a:pt x="1" y="4930"/>
                    <a:pt x="256" y="2502"/>
                  </a:cubicBezTo>
                  <a:cubicBezTo>
                    <a:pt x="366" y="1333"/>
                    <a:pt x="1333" y="202"/>
                    <a:pt x="2538" y="56"/>
                  </a:cubicBezTo>
                  <a:cubicBezTo>
                    <a:pt x="2794" y="1"/>
                    <a:pt x="3049" y="56"/>
                    <a:pt x="3250" y="20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10472126" y="1813261"/>
              <a:ext cx="325961" cy="334053"/>
            </a:xfrm>
            <a:custGeom>
              <a:rect b="b" l="l" r="r" t="t"/>
              <a:pathLst>
                <a:path extrusionOk="0" h="3798" w="3706">
                  <a:moveTo>
                    <a:pt x="1643" y="37"/>
                  </a:moveTo>
                  <a:cubicBezTo>
                    <a:pt x="2008" y="0"/>
                    <a:pt x="2373" y="55"/>
                    <a:pt x="2720" y="201"/>
                  </a:cubicBezTo>
                  <a:cubicBezTo>
                    <a:pt x="3377" y="585"/>
                    <a:pt x="3706" y="1351"/>
                    <a:pt x="3542" y="2100"/>
                  </a:cubicBezTo>
                  <a:cubicBezTo>
                    <a:pt x="3359" y="2848"/>
                    <a:pt x="2118" y="3797"/>
                    <a:pt x="1041" y="3268"/>
                  </a:cubicBezTo>
                  <a:cubicBezTo>
                    <a:pt x="639" y="3031"/>
                    <a:pt x="347" y="2666"/>
                    <a:pt x="219" y="2246"/>
                  </a:cubicBezTo>
                  <a:cubicBezTo>
                    <a:pt x="0" y="1388"/>
                    <a:pt x="402" y="475"/>
                    <a:pt x="1205" y="110"/>
                  </a:cubicBezTo>
                  <a:cubicBezTo>
                    <a:pt x="1351" y="55"/>
                    <a:pt x="1497" y="37"/>
                    <a:pt x="164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10592538" y="1835689"/>
              <a:ext cx="99653" cy="240997"/>
            </a:xfrm>
            <a:custGeom>
              <a:rect b="b" l="l" r="r" t="t"/>
              <a:pathLst>
                <a:path extrusionOk="0" h="2740" w="1133">
                  <a:moveTo>
                    <a:pt x="311" y="19"/>
                  </a:moveTo>
                  <a:cubicBezTo>
                    <a:pt x="639" y="494"/>
                    <a:pt x="840" y="1261"/>
                    <a:pt x="968" y="1991"/>
                  </a:cubicBezTo>
                  <a:cubicBezTo>
                    <a:pt x="1004" y="2210"/>
                    <a:pt x="1132" y="2484"/>
                    <a:pt x="931" y="2666"/>
                  </a:cubicBezTo>
                  <a:cubicBezTo>
                    <a:pt x="657" y="2739"/>
                    <a:pt x="584" y="2429"/>
                    <a:pt x="493" y="2210"/>
                  </a:cubicBezTo>
                  <a:cubicBezTo>
                    <a:pt x="420" y="2009"/>
                    <a:pt x="365" y="1753"/>
                    <a:pt x="311" y="1553"/>
                  </a:cubicBezTo>
                  <a:cubicBezTo>
                    <a:pt x="183" y="1096"/>
                    <a:pt x="0" y="439"/>
                    <a:pt x="73" y="110"/>
                  </a:cubicBezTo>
                  <a:cubicBezTo>
                    <a:pt x="73" y="56"/>
                    <a:pt x="91" y="19"/>
                    <a:pt x="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10614967" y="1219206"/>
              <a:ext cx="494659" cy="574874"/>
            </a:xfrm>
            <a:custGeom>
              <a:rect b="b" l="l" r="r" t="t"/>
              <a:pathLst>
                <a:path extrusionOk="0" h="6536" w="5624">
                  <a:moveTo>
                    <a:pt x="3268" y="183"/>
                  </a:moveTo>
                  <a:cubicBezTo>
                    <a:pt x="3214" y="402"/>
                    <a:pt x="2940" y="383"/>
                    <a:pt x="2812" y="420"/>
                  </a:cubicBezTo>
                  <a:cubicBezTo>
                    <a:pt x="1772" y="712"/>
                    <a:pt x="786" y="1387"/>
                    <a:pt x="767" y="2757"/>
                  </a:cubicBezTo>
                  <a:cubicBezTo>
                    <a:pt x="731" y="4180"/>
                    <a:pt x="1972" y="5312"/>
                    <a:pt x="3396" y="5130"/>
                  </a:cubicBezTo>
                  <a:cubicBezTo>
                    <a:pt x="3944" y="5057"/>
                    <a:pt x="4473" y="4783"/>
                    <a:pt x="4838" y="4363"/>
                  </a:cubicBezTo>
                  <a:cubicBezTo>
                    <a:pt x="4948" y="4235"/>
                    <a:pt x="5057" y="3943"/>
                    <a:pt x="5368" y="4071"/>
                  </a:cubicBezTo>
                  <a:cubicBezTo>
                    <a:pt x="5623" y="4564"/>
                    <a:pt x="5057" y="4929"/>
                    <a:pt x="4729" y="5148"/>
                  </a:cubicBezTo>
                  <a:cubicBezTo>
                    <a:pt x="2721" y="6535"/>
                    <a:pt x="1" y="4929"/>
                    <a:pt x="256" y="2483"/>
                  </a:cubicBezTo>
                  <a:cubicBezTo>
                    <a:pt x="366" y="1333"/>
                    <a:pt x="1333" y="183"/>
                    <a:pt x="2538" y="55"/>
                  </a:cubicBezTo>
                  <a:cubicBezTo>
                    <a:pt x="2776" y="0"/>
                    <a:pt x="3049" y="37"/>
                    <a:pt x="3268" y="18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10730629" y="1315518"/>
              <a:ext cx="327632" cy="334053"/>
            </a:xfrm>
            <a:custGeom>
              <a:rect b="b" l="l" r="r" t="t"/>
              <a:pathLst>
                <a:path extrusionOk="0" h="3798" w="3725">
                  <a:moveTo>
                    <a:pt x="1661" y="55"/>
                  </a:moveTo>
                  <a:cubicBezTo>
                    <a:pt x="2026" y="0"/>
                    <a:pt x="2392" y="55"/>
                    <a:pt x="2738" y="219"/>
                  </a:cubicBezTo>
                  <a:cubicBezTo>
                    <a:pt x="3396" y="603"/>
                    <a:pt x="3724" y="1369"/>
                    <a:pt x="3560" y="2118"/>
                  </a:cubicBezTo>
                  <a:cubicBezTo>
                    <a:pt x="3377" y="2848"/>
                    <a:pt x="2136" y="3797"/>
                    <a:pt x="1059" y="3268"/>
                  </a:cubicBezTo>
                  <a:cubicBezTo>
                    <a:pt x="657" y="3049"/>
                    <a:pt x="365" y="2684"/>
                    <a:pt x="219" y="2246"/>
                  </a:cubicBezTo>
                  <a:cubicBezTo>
                    <a:pt x="0" y="1388"/>
                    <a:pt x="420" y="493"/>
                    <a:pt x="1223" y="110"/>
                  </a:cubicBezTo>
                  <a:cubicBezTo>
                    <a:pt x="1351" y="73"/>
                    <a:pt x="1497" y="55"/>
                    <a:pt x="1661" y="5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10852624" y="1339618"/>
              <a:ext cx="98070" cy="239326"/>
            </a:xfrm>
            <a:custGeom>
              <a:rect b="b" l="l" r="r" t="t"/>
              <a:pathLst>
                <a:path extrusionOk="0" h="2721" w="1115">
                  <a:moveTo>
                    <a:pt x="293" y="0"/>
                  </a:moveTo>
                  <a:cubicBezTo>
                    <a:pt x="639" y="475"/>
                    <a:pt x="840" y="1241"/>
                    <a:pt x="950" y="1972"/>
                  </a:cubicBezTo>
                  <a:cubicBezTo>
                    <a:pt x="986" y="2191"/>
                    <a:pt x="1114" y="2483"/>
                    <a:pt x="932" y="2665"/>
                  </a:cubicBezTo>
                  <a:cubicBezTo>
                    <a:pt x="639" y="2720"/>
                    <a:pt x="566" y="2410"/>
                    <a:pt x="493" y="2209"/>
                  </a:cubicBezTo>
                  <a:cubicBezTo>
                    <a:pt x="420" y="1990"/>
                    <a:pt x="347" y="1753"/>
                    <a:pt x="293" y="1552"/>
                  </a:cubicBezTo>
                  <a:cubicBezTo>
                    <a:pt x="183" y="1095"/>
                    <a:pt x="1" y="438"/>
                    <a:pt x="74" y="91"/>
                  </a:cubicBezTo>
                  <a:cubicBezTo>
                    <a:pt x="55" y="55"/>
                    <a:pt x="92" y="18"/>
                    <a:pt x="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10892732" y="681268"/>
              <a:ext cx="493076" cy="576545"/>
            </a:xfrm>
            <a:custGeom>
              <a:rect b="b" l="l" r="r" t="t"/>
              <a:pathLst>
                <a:path extrusionOk="0" h="6555" w="5606">
                  <a:moveTo>
                    <a:pt x="3232" y="201"/>
                  </a:moveTo>
                  <a:cubicBezTo>
                    <a:pt x="3177" y="420"/>
                    <a:pt x="2922" y="384"/>
                    <a:pt x="2776" y="439"/>
                  </a:cubicBezTo>
                  <a:cubicBezTo>
                    <a:pt x="1735" y="731"/>
                    <a:pt x="768" y="1406"/>
                    <a:pt x="749" y="2757"/>
                  </a:cubicBezTo>
                  <a:cubicBezTo>
                    <a:pt x="695" y="4199"/>
                    <a:pt x="1954" y="5331"/>
                    <a:pt x="3378" y="5130"/>
                  </a:cubicBezTo>
                  <a:cubicBezTo>
                    <a:pt x="3926" y="5075"/>
                    <a:pt x="4455" y="4802"/>
                    <a:pt x="4820" y="4382"/>
                  </a:cubicBezTo>
                  <a:cubicBezTo>
                    <a:pt x="4948" y="4236"/>
                    <a:pt x="5058" y="3944"/>
                    <a:pt x="5350" y="4090"/>
                  </a:cubicBezTo>
                  <a:cubicBezTo>
                    <a:pt x="5605" y="4564"/>
                    <a:pt x="5058" y="4948"/>
                    <a:pt x="4729" y="5167"/>
                  </a:cubicBezTo>
                  <a:cubicBezTo>
                    <a:pt x="2703" y="6554"/>
                    <a:pt x="1" y="4929"/>
                    <a:pt x="238" y="2502"/>
                  </a:cubicBezTo>
                  <a:cubicBezTo>
                    <a:pt x="348" y="1333"/>
                    <a:pt x="1315" y="201"/>
                    <a:pt x="2520" y="74"/>
                  </a:cubicBezTo>
                  <a:cubicBezTo>
                    <a:pt x="2757" y="1"/>
                    <a:pt x="3031" y="55"/>
                    <a:pt x="3232"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11006811" y="780834"/>
              <a:ext cx="327632" cy="334053"/>
            </a:xfrm>
            <a:custGeom>
              <a:rect b="b" l="l" r="r" t="t"/>
              <a:pathLst>
                <a:path extrusionOk="0" h="3798" w="3725">
                  <a:moveTo>
                    <a:pt x="1643" y="37"/>
                  </a:moveTo>
                  <a:cubicBezTo>
                    <a:pt x="2008" y="0"/>
                    <a:pt x="2391" y="55"/>
                    <a:pt x="2738" y="201"/>
                  </a:cubicBezTo>
                  <a:cubicBezTo>
                    <a:pt x="3395" y="585"/>
                    <a:pt x="3724" y="1351"/>
                    <a:pt x="3560" y="2100"/>
                  </a:cubicBezTo>
                  <a:cubicBezTo>
                    <a:pt x="3359" y="2848"/>
                    <a:pt x="2136" y="3797"/>
                    <a:pt x="1041" y="3268"/>
                  </a:cubicBezTo>
                  <a:cubicBezTo>
                    <a:pt x="657" y="3031"/>
                    <a:pt x="365" y="2666"/>
                    <a:pt x="219" y="2246"/>
                  </a:cubicBezTo>
                  <a:cubicBezTo>
                    <a:pt x="0" y="1388"/>
                    <a:pt x="402" y="475"/>
                    <a:pt x="1205" y="110"/>
                  </a:cubicBezTo>
                  <a:cubicBezTo>
                    <a:pt x="1351" y="55"/>
                    <a:pt x="1497" y="37"/>
                    <a:pt x="1643" y="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11127223" y="803263"/>
              <a:ext cx="99565" cy="239326"/>
            </a:xfrm>
            <a:custGeom>
              <a:rect b="b" l="l" r="r" t="t"/>
              <a:pathLst>
                <a:path extrusionOk="0" h="2721" w="1132">
                  <a:moveTo>
                    <a:pt x="310" y="1"/>
                  </a:moveTo>
                  <a:cubicBezTo>
                    <a:pt x="639" y="494"/>
                    <a:pt x="840" y="1261"/>
                    <a:pt x="968" y="1991"/>
                  </a:cubicBezTo>
                  <a:cubicBezTo>
                    <a:pt x="1004" y="2192"/>
                    <a:pt x="1132" y="2484"/>
                    <a:pt x="931" y="2666"/>
                  </a:cubicBezTo>
                  <a:cubicBezTo>
                    <a:pt x="657" y="2721"/>
                    <a:pt x="584" y="2411"/>
                    <a:pt x="493" y="2210"/>
                  </a:cubicBezTo>
                  <a:cubicBezTo>
                    <a:pt x="420" y="2009"/>
                    <a:pt x="365" y="1753"/>
                    <a:pt x="292" y="1553"/>
                  </a:cubicBezTo>
                  <a:cubicBezTo>
                    <a:pt x="183" y="1096"/>
                    <a:pt x="0" y="439"/>
                    <a:pt x="73" y="110"/>
                  </a:cubicBezTo>
                  <a:cubicBezTo>
                    <a:pt x="73" y="56"/>
                    <a:pt x="91" y="19"/>
                    <a:pt x="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8469808" y="1988293"/>
              <a:ext cx="493076" cy="448043"/>
            </a:xfrm>
            <a:custGeom>
              <a:rect b="b" l="l" r="r" t="t"/>
              <a:pathLst>
                <a:path extrusionOk="0" h="5094" w="5606">
                  <a:moveTo>
                    <a:pt x="1" y="3341"/>
                  </a:moveTo>
                  <a:lnTo>
                    <a:pt x="914" y="4509"/>
                  </a:lnTo>
                  <a:cubicBezTo>
                    <a:pt x="1370" y="5093"/>
                    <a:pt x="2703" y="4820"/>
                    <a:pt x="3853" y="3889"/>
                  </a:cubicBezTo>
                  <a:cubicBezTo>
                    <a:pt x="5021" y="2976"/>
                    <a:pt x="5605" y="1753"/>
                    <a:pt x="5149" y="1187"/>
                  </a:cubicBezTo>
                  <a:lnTo>
                    <a:pt x="4218" y="0"/>
                  </a:lnTo>
                  <a:close/>
                </a:path>
              </a:pathLst>
            </a:custGeom>
            <a:solidFill>
              <a:srgbClr val="E8BD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8469808" y="1988293"/>
              <a:ext cx="493076" cy="448043"/>
            </a:xfrm>
            <a:custGeom>
              <a:rect b="b" l="l" r="r" t="t"/>
              <a:pathLst>
                <a:path extrusionOk="0" h="5094" w="5606">
                  <a:moveTo>
                    <a:pt x="1" y="3341"/>
                  </a:moveTo>
                  <a:lnTo>
                    <a:pt x="914" y="4509"/>
                  </a:lnTo>
                  <a:cubicBezTo>
                    <a:pt x="1370" y="5093"/>
                    <a:pt x="2703" y="4820"/>
                    <a:pt x="3853" y="3889"/>
                  </a:cubicBezTo>
                  <a:cubicBezTo>
                    <a:pt x="5021" y="2976"/>
                    <a:pt x="5605" y="1753"/>
                    <a:pt x="5149" y="1187"/>
                  </a:cubicBezTo>
                  <a:lnTo>
                    <a:pt x="42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8429700" y="1938510"/>
              <a:ext cx="451297" cy="395094"/>
            </a:xfrm>
            <a:custGeom>
              <a:rect b="b" l="l" r="r" t="t"/>
              <a:pathLst>
                <a:path extrusionOk="0" h="4492" w="5131">
                  <a:moveTo>
                    <a:pt x="4674" y="566"/>
                  </a:moveTo>
                  <a:cubicBezTo>
                    <a:pt x="5130" y="1150"/>
                    <a:pt x="4564" y="2355"/>
                    <a:pt x="3396" y="3286"/>
                  </a:cubicBezTo>
                  <a:cubicBezTo>
                    <a:pt x="2228" y="4199"/>
                    <a:pt x="913" y="4491"/>
                    <a:pt x="457" y="3907"/>
                  </a:cubicBezTo>
                  <a:cubicBezTo>
                    <a:pt x="1" y="3323"/>
                    <a:pt x="567" y="2118"/>
                    <a:pt x="1735" y="1187"/>
                  </a:cubicBezTo>
                  <a:cubicBezTo>
                    <a:pt x="2903" y="274"/>
                    <a:pt x="4218" y="0"/>
                    <a:pt x="4674" y="56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8485904" y="1962610"/>
              <a:ext cx="327632" cy="343640"/>
            </a:xfrm>
            <a:custGeom>
              <a:rect b="b" l="l" r="r" t="t"/>
              <a:pathLst>
                <a:path extrusionOk="0" h="3907" w="3725">
                  <a:moveTo>
                    <a:pt x="3359" y="0"/>
                  </a:moveTo>
                  <a:cubicBezTo>
                    <a:pt x="3122" y="201"/>
                    <a:pt x="2830" y="511"/>
                    <a:pt x="2575" y="803"/>
                  </a:cubicBezTo>
                  <a:cubicBezTo>
                    <a:pt x="2118" y="1278"/>
                    <a:pt x="1589" y="1862"/>
                    <a:pt x="1169" y="2355"/>
                  </a:cubicBezTo>
                  <a:cubicBezTo>
                    <a:pt x="749" y="2830"/>
                    <a:pt x="201" y="3414"/>
                    <a:pt x="1" y="3797"/>
                  </a:cubicBezTo>
                  <a:cubicBezTo>
                    <a:pt x="92" y="3852"/>
                    <a:pt x="183" y="3888"/>
                    <a:pt x="274" y="3907"/>
                  </a:cubicBezTo>
                  <a:cubicBezTo>
                    <a:pt x="1096" y="3250"/>
                    <a:pt x="2246" y="1880"/>
                    <a:pt x="3159" y="767"/>
                  </a:cubicBezTo>
                  <a:cubicBezTo>
                    <a:pt x="3323" y="566"/>
                    <a:pt x="3560" y="292"/>
                    <a:pt x="3725" y="55"/>
                  </a:cubicBezTo>
                  <a:cubicBezTo>
                    <a:pt x="3597" y="18"/>
                    <a:pt x="3469" y="0"/>
                    <a:pt x="33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9833038" y="1620549"/>
              <a:ext cx="484984" cy="271429"/>
            </a:xfrm>
            <a:custGeom>
              <a:rect b="b" l="l" r="r" t="t"/>
              <a:pathLst>
                <a:path extrusionOk="0" h="3086" w="5514">
                  <a:moveTo>
                    <a:pt x="1" y="329"/>
                  </a:moveTo>
                  <a:lnTo>
                    <a:pt x="92" y="1826"/>
                  </a:lnTo>
                  <a:cubicBezTo>
                    <a:pt x="128" y="2556"/>
                    <a:pt x="1370" y="3086"/>
                    <a:pt x="2867" y="2995"/>
                  </a:cubicBezTo>
                  <a:cubicBezTo>
                    <a:pt x="4345" y="2903"/>
                    <a:pt x="5514" y="2228"/>
                    <a:pt x="5459" y="1479"/>
                  </a:cubicBezTo>
                  <a:lnTo>
                    <a:pt x="5368" y="1"/>
                  </a:lnTo>
                  <a:close/>
                </a:path>
              </a:pathLst>
            </a:custGeom>
            <a:solidFill>
              <a:srgbClr val="E8BD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a:off x="9833038" y="1620549"/>
              <a:ext cx="484984" cy="271429"/>
            </a:xfrm>
            <a:custGeom>
              <a:rect b="b" l="l" r="r" t="t"/>
              <a:pathLst>
                <a:path extrusionOk="0" h="3086" w="5514">
                  <a:moveTo>
                    <a:pt x="1" y="329"/>
                  </a:moveTo>
                  <a:lnTo>
                    <a:pt x="92" y="1826"/>
                  </a:lnTo>
                  <a:cubicBezTo>
                    <a:pt x="147" y="2556"/>
                    <a:pt x="1370" y="3086"/>
                    <a:pt x="2867" y="2995"/>
                  </a:cubicBezTo>
                  <a:cubicBezTo>
                    <a:pt x="4345" y="2903"/>
                    <a:pt x="5514" y="2228"/>
                    <a:pt x="5459" y="1479"/>
                  </a:cubicBezTo>
                  <a:lnTo>
                    <a:pt x="5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9829872" y="1509813"/>
              <a:ext cx="480146" cy="250496"/>
            </a:xfrm>
            <a:custGeom>
              <a:rect b="b" l="l" r="r" t="t"/>
              <a:pathLst>
                <a:path extrusionOk="0" h="2848" w="5459">
                  <a:moveTo>
                    <a:pt x="5404" y="1260"/>
                  </a:moveTo>
                  <a:cubicBezTo>
                    <a:pt x="5458" y="1990"/>
                    <a:pt x="4290" y="2665"/>
                    <a:pt x="2811" y="2757"/>
                  </a:cubicBezTo>
                  <a:cubicBezTo>
                    <a:pt x="1314" y="2848"/>
                    <a:pt x="73" y="2319"/>
                    <a:pt x="37" y="1588"/>
                  </a:cubicBezTo>
                  <a:cubicBezTo>
                    <a:pt x="0" y="858"/>
                    <a:pt x="1150" y="183"/>
                    <a:pt x="2647" y="91"/>
                  </a:cubicBezTo>
                  <a:cubicBezTo>
                    <a:pt x="4126" y="0"/>
                    <a:pt x="5367" y="530"/>
                    <a:pt x="5404" y="126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p:nvPr/>
          </p:nvSpPr>
          <p:spPr>
            <a:xfrm>
              <a:off x="9837876" y="1564345"/>
              <a:ext cx="456047" cy="130173"/>
            </a:xfrm>
            <a:custGeom>
              <a:rect b="b" l="l" r="r" t="t"/>
              <a:pathLst>
                <a:path extrusionOk="0" h="1480" w="5185">
                  <a:moveTo>
                    <a:pt x="4929" y="1"/>
                  </a:moveTo>
                  <a:cubicBezTo>
                    <a:pt x="4601" y="37"/>
                    <a:pt x="4199" y="129"/>
                    <a:pt x="3816" y="238"/>
                  </a:cubicBezTo>
                  <a:cubicBezTo>
                    <a:pt x="3158" y="366"/>
                    <a:pt x="2410" y="548"/>
                    <a:pt x="1789" y="695"/>
                  </a:cubicBezTo>
                  <a:cubicBezTo>
                    <a:pt x="1169" y="822"/>
                    <a:pt x="584" y="1005"/>
                    <a:pt x="0" y="1224"/>
                  </a:cubicBezTo>
                  <a:cubicBezTo>
                    <a:pt x="37" y="1315"/>
                    <a:pt x="92" y="1406"/>
                    <a:pt x="165" y="1480"/>
                  </a:cubicBezTo>
                  <a:cubicBezTo>
                    <a:pt x="1223" y="1388"/>
                    <a:pt x="2939" y="932"/>
                    <a:pt x="4327" y="530"/>
                  </a:cubicBezTo>
                  <a:cubicBezTo>
                    <a:pt x="4582" y="439"/>
                    <a:pt x="4929" y="366"/>
                    <a:pt x="5185" y="275"/>
                  </a:cubicBezTo>
                  <a:cubicBezTo>
                    <a:pt x="5112" y="165"/>
                    <a:pt x="5020" y="74"/>
                    <a:pt x="4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8967639" y="1726536"/>
              <a:ext cx="608561" cy="467305"/>
            </a:xfrm>
            <a:custGeom>
              <a:rect b="b" l="l" r="r" t="t"/>
              <a:pathLst>
                <a:path extrusionOk="0" h="5313" w="6919">
                  <a:moveTo>
                    <a:pt x="1862" y="3013"/>
                  </a:moveTo>
                  <a:cubicBezTo>
                    <a:pt x="1625" y="2848"/>
                    <a:pt x="1387" y="2684"/>
                    <a:pt x="1168" y="2483"/>
                  </a:cubicBezTo>
                  <a:cubicBezTo>
                    <a:pt x="511" y="1881"/>
                    <a:pt x="0" y="767"/>
                    <a:pt x="1022" y="201"/>
                  </a:cubicBezTo>
                  <a:cubicBezTo>
                    <a:pt x="1387" y="1"/>
                    <a:pt x="1990" y="37"/>
                    <a:pt x="2428" y="183"/>
                  </a:cubicBezTo>
                  <a:cubicBezTo>
                    <a:pt x="3231" y="512"/>
                    <a:pt x="3980" y="932"/>
                    <a:pt x="4673" y="1461"/>
                  </a:cubicBezTo>
                  <a:cubicBezTo>
                    <a:pt x="5422" y="2009"/>
                    <a:pt x="6389" y="2739"/>
                    <a:pt x="6627" y="3287"/>
                  </a:cubicBezTo>
                  <a:cubicBezTo>
                    <a:pt x="6919" y="3944"/>
                    <a:pt x="6608" y="4729"/>
                    <a:pt x="5951" y="5021"/>
                  </a:cubicBezTo>
                  <a:cubicBezTo>
                    <a:pt x="5239" y="5313"/>
                    <a:pt x="4473" y="4783"/>
                    <a:pt x="3633" y="4236"/>
                  </a:cubicBezTo>
                  <a:cubicBezTo>
                    <a:pt x="3012" y="3852"/>
                    <a:pt x="2464" y="3451"/>
                    <a:pt x="1862" y="30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8969222" y="1731989"/>
              <a:ext cx="385419" cy="317342"/>
            </a:xfrm>
            <a:custGeom>
              <a:rect b="b" l="l" r="r" t="t"/>
              <a:pathLst>
                <a:path extrusionOk="0" h="3608" w="4382">
                  <a:moveTo>
                    <a:pt x="1649" y="0"/>
                  </a:moveTo>
                  <a:cubicBezTo>
                    <a:pt x="1407" y="0"/>
                    <a:pt x="1173" y="42"/>
                    <a:pt x="986" y="139"/>
                  </a:cubicBezTo>
                  <a:cubicBezTo>
                    <a:pt x="0" y="705"/>
                    <a:pt x="493" y="1819"/>
                    <a:pt x="1150" y="2421"/>
                  </a:cubicBezTo>
                  <a:cubicBezTo>
                    <a:pt x="1369" y="2622"/>
                    <a:pt x="1607" y="2786"/>
                    <a:pt x="1844" y="2951"/>
                  </a:cubicBezTo>
                  <a:cubicBezTo>
                    <a:pt x="2154" y="3188"/>
                    <a:pt x="2465" y="3407"/>
                    <a:pt x="2757" y="3608"/>
                  </a:cubicBezTo>
                  <a:cubicBezTo>
                    <a:pt x="2702" y="2713"/>
                    <a:pt x="2921" y="1545"/>
                    <a:pt x="4382" y="1216"/>
                  </a:cubicBezTo>
                  <a:cubicBezTo>
                    <a:pt x="3761" y="778"/>
                    <a:pt x="3104" y="413"/>
                    <a:pt x="2392" y="121"/>
                  </a:cubicBezTo>
                  <a:cubicBezTo>
                    <a:pt x="2167" y="46"/>
                    <a:pt x="1904" y="0"/>
                    <a:pt x="16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9711043" y="936076"/>
              <a:ext cx="300278" cy="355514"/>
            </a:xfrm>
            <a:custGeom>
              <a:rect b="b" l="l" r="r" t="t"/>
              <a:pathLst>
                <a:path extrusionOk="0" h="4042" w="3414">
                  <a:moveTo>
                    <a:pt x="1518" y="1"/>
                  </a:moveTo>
                  <a:cubicBezTo>
                    <a:pt x="1210" y="1"/>
                    <a:pt x="919" y="52"/>
                    <a:pt x="676" y="116"/>
                  </a:cubicBezTo>
                  <a:cubicBezTo>
                    <a:pt x="384" y="828"/>
                    <a:pt x="183" y="1576"/>
                    <a:pt x="91" y="2343"/>
                  </a:cubicBezTo>
                  <a:cubicBezTo>
                    <a:pt x="0" y="3164"/>
                    <a:pt x="292" y="3821"/>
                    <a:pt x="858" y="4004"/>
                  </a:cubicBezTo>
                  <a:cubicBezTo>
                    <a:pt x="942" y="4029"/>
                    <a:pt x="1025" y="4041"/>
                    <a:pt x="1107" y="4041"/>
                  </a:cubicBezTo>
                  <a:cubicBezTo>
                    <a:pt x="1614" y="4041"/>
                    <a:pt x="2072" y="3599"/>
                    <a:pt x="2355" y="3237"/>
                  </a:cubicBezTo>
                  <a:cubicBezTo>
                    <a:pt x="2811" y="2671"/>
                    <a:pt x="3140" y="1868"/>
                    <a:pt x="3414" y="1083"/>
                  </a:cubicBezTo>
                  <a:cubicBezTo>
                    <a:pt x="2916" y="236"/>
                    <a:pt x="2179" y="1"/>
                    <a:pt x="15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9770413" y="649692"/>
              <a:ext cx="315846" cy="381725"/>
            </a:xfrm>
            <a:custGeom>
              <a:rect b="b" l="l" r="r" t="t"/>
              <a:pathLst>
                <a:path extrusionOk="0" h="4340" w="3591">
                  <a:moveTo>
                    <a:pt x="2478" y="1"/>
                  </a:moveTo>
                  <a:cubicBezTo>
                    <a:pt x="2421" y="1"/>
                    <a:pt x="2362" y="5"/>
                    <a:pt x="2301" y="13"/>
                  </a:cubicBezTo>
                  <a:cubicBezTo>
                    <a:pt x="2173" y="31"/>
                    <a:pt x="2045" y="49"/>
                    <a:pt x="1917" y="104"/>
                  </a:cubicBezTo>
                  <a:cubicBezTo>
                    <a:pt x="1169" y="469"/>
                    <a:pt x="676" y="1692"/>
                    <a:pt x="347" y="2514"/>
                  </a:cubicBezTo>
                  <a:cubicBezTo>
                    <a:pt x="238" y="2806"/>
                    <a:pt x="128" y="3080"/>
                    <a:pt x="1" y="3372"/>
                  </a:cubicBezTo>
                  <a:cubicBezTo>
                    <a:pt x="244" y="3308"/>
                    <a:pt x="535" y="3257"/>
                    <a:pt x="843" y="3257"/>
                  </a:cubicBezTo>
                  <a:cubicBezTo>
                    <a:pt x="1504" y="3257"/>
                    <a:pt x="2241" y="3492"/>
                    <a:pt x="2739" y="4339"/>
                  </a:cubicBezTo>
                  <a:cubicBezTo>
                    <a:pt x="2848" y="4011"/>
                    <a:pt x="2958" y="3682"/>
                    <a:pt x="3049" y="3390"/>
                  </a:cubicBezTo>
                  <a:cubicBezTo>
                    <a:pt x="3232" y="2806"/>
                    <a:pt x="3469" y="2203"/>
                    <a:pt x="3506" y="1619"/>
                  </a:cubicBezTo>
                  <a:cubicBezTo>
                    <a:pt x="3590" y="637"/>
                    <a:pt x="3204" y="1"/>
                    <a:pt x="24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11867372" y="1680007"/>
              <a:ext cx="385419" cy="512250"/>
            </a:xfrm>
            <a:custGeom>
              <a:rect b="b" l="l" r="r" t="t"/>
              <a:pathLst>
                <a:path extrusionOk="0" h="5824" w="4382">
                  <a:moveTo>
                    <a:pt x="2027" y="0"/>
                  </a:moveTo>
                  <a:lnTo>
                    <a:pt x="676" y="639"/>
                  </a:lnTo>
                  <a:cubicBezTo>
                    <a:pt x="19" y="968"/>
                    <a:pt x="1" y="2319"/>
                    <a:pt x="658" y="3651"/>
                  </a:cubicBezTo>
                  <a:cubicBezTo>
                    <a:pt x="1315" y="4984"/>
                    <a:pt x="2374" y="5824"/>
                    <a:pt x="3031" y="5495"/>
                  </a:cubicBezTo>
                  <a:lnTo>
                    <a:pt x="4382" y="4838"/>
                  </a:lnTo>
                  <a:close/>
                </a:path>
              </a:pathLst>
            </a:custGeom>
            <a:solidFill>
              <a:srgbClr val="E8BD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6"/>
            <p:cNvSpPr/>
            <p:nvPr/>
          </p:nvSpPr>
          <p:spPr>
            <a:xfrm>
              <a:off x="11867372" y="1680007"/>
              <a:ext cx="385419" cy="512250"/>
            </a:xfrm>
            <a:custGeom>
              <a:rect b="b" l="l" r="r" t="t"/>
              <a:pathLst>
                <a:path extrusionOk="0" h="5824" w="4382">
                  <a:moveTo>
                    <a:pt x="2027" y="0"/>
                  </a:moveTo>
                  <a:lnTo>
                    <a:pt x="676" y="639"/>
                  </a:lnTo>
                  <a:cubicBezTo>
                    <a:pt x="19" y="968"/>
                    <a:pt x="1" y="2319"/>
                    <a:pt x="658" y="3651"/>
                  </a:cubicBezTo>
                  <a:cubicBezTo>
                    <a:pt x="1315" y="4984"/>
                    <a:pt x="2374" y="5824"/>
                    <a:pt x="3031" y="5495"/>
                  </a:cubicBezTo>
                  <a:lnTo>
                    <a:pt x="4382" y="483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6"/>
            <p:cNvSpPr/>
            <p:nvPr/>
          </p:nvSpPr>
          <p:spPr>
            <a:xfrm>
              <a:off x="11986201" y="1651070"/>
              <a:ext cx="324466" cy="483401"/>
            </a:xfrm>
            <a:custGeom>
              <a:rect b="b" l="l" r="r" t="t"/>
              <a:pathLst>
                <a:path extrusionOk="0" h="5496" w="3689">
                  <a:moveTo>
                    <a:pt x="3031" y="5167"/>
                  </a:moveTo>
                  <a:cubicBezTo>
                    <a:pt x="2355" y="5495"/>
                    <a:pt x="1297" y="4674"/>
                    <a:pt x="658" y="3323"/>
                  </a:cubicBezTo>
                  <a:cubicBezTo>
                    <a:pt x="1" y="1990"/>
                    <a:pt x="19" y="640"/>
                    <a:pt x="676" y="329"/>
                  </a:cubicBezTo>
                  <a:cubicBezTo>
                    <a:pt x="1333" y="1"/>
                    <a:pt x="2392" y="822"/>
                    <a:pt x="3049" y="2173"/>
                  </a:cubicBezTo>
                  <a:cubicBezTo>
                    <a:pt x="3688" y="3506"/>
                    <a:pt x="3688" y="4856"/>
                    <a:pt x="3031" y="516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12013467" y="1692849"/>
              <a:ext cx="277938" cy="390256"/>
            </a:xfrm>
            <a:custGeom>
              <a:rect b="b" l="l" r="r" t="t"/>
              <a:pathLst>
                <a:path extrusionOk="0" h="4437" w="3160">
                  <a:moveTo>
                    <a:pt x="165" y="0"/>
                  </a:moveTo>
                  <a:cubicBezTo>
                    <a:pt x="92" y="73"/>
                    <a:pt x="37" y="146"/>
                    <a:pt x="1" y="256"/>
                  </a:cubicBezTo>
                  <a:cubicBezTo>
                    <a:pt x="476" y="1187"/>
                    <a:pt x="1553" y="2611"/>
                    <a:pt x="2447" y="3724"/>
                  </a:cubicBezTo>
                  <a:cubicBezTo>
                    <a:pt x="2611" y="3943"/>
                    <a:pt x="2812" y="4235"/>
                    <a:pt x="3013" y="4436"/>
                  </a:cubicBezTo>
                  <a:cubicBezTo>
                    <a:pt x="3068" y="4327"/>
                    <a:pt x="3123" y="4217"/>
                    <a:pt x="3159" y="4089"/>
                  </a:cubicBezTo>
                  <a:cubicBezTo>
                    <a:pt x="2995" y="3816"/>
                    <a:pt x="2757" y="3469"/>
                    <a:pt x="2538" y="3158"/>
                  </a:cubicBezTo>
                  <a:cubicBezTo>
                    <a:pt x="2155" y="2592"/>
                    <a:pt x="1717" y="1972"/>
                    <a:pt x="1334" y="1442"/>
                  </a:cubicBezTo>
                  <a:cubicBezTo>
                    <a:pt x="968" y="931"/>
                    <a:pt x="585" y="457"/>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6"/>
            <p:cNvSpPr/>
            <p:nvPr/>
          </p:nvSpPr>
          <p:spPr>
            <a:xfrm>
              <a:off x="11462775" y="3068831"/>
              <a:ext cx="501080" cy="428781"/>
            </a:xfrm>
            <a:custGeom>
              <a:rect b="b" l="l" r="r" t="t"/>
              <a:pathLst>
                <a:path extrusionOk="0" h="4875" w="5697">
                  <a:moveTo>
                    <a:pt x="0" y="3031"/>
                  </a:moveTo>
                  <a:lnTo>
                    <a:pt x="840" y="4273"/>
                  </a:lnTo>
                  <a:cubicBezTo>
                    <a:pt x="1260" y="4875"/>
                    <a:pt x="2593" y="4692"/>
                    <a:pt x="3816" y="3853"/>
                  </a:cubicBezTo>
                  <a:cubicBezTo>
                    <a:pt x="5039" y="3013"/>
                    <a:pt x="5696" y="1845"/>
                    <a:pt x="5294" y="1224"/>
                  </a:cubicBezTo>
                  <a:lnTo>
                    <a:pt x="4455" y="1"/>
                  </a:lnTo>
                  <a:close/>
                </a:path>
              </a:pathLst>
            </a:custGeom>
            <a:solidFill>
              <a:srgbClr val="E8BD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11462775" y="3068831"/>
              <a:ext cx="501080" cy="428781"/>
            </a:xfrm>
            <a:custGeom>
              <a:rect b="b" l="l" r="r" t="t"/>
              <a:pathLst>
                <a:path extrusionOk="0" h="4875" w="5697">
                  <a:moveTo>
                    <a:pt x="0" y="3031"/>
                  </a:moveTo>
                  <a:lnTo>
                    <a:pt x="840" y="4273"/>
                  </a:lnTo>
                  <a:cubicBezTo>
                    <a:pt x="1260" y="4875"/>
                    <a:pt x="2593" y="4692"/>
                    <a:pt x="3816" y="3853"/>
                  </a:cubicBezTo>
                  <a:cubicBezTo>
                    <a:pt x="5039" y="3013"/>
                    <a:pt x="5696" y="1845"/>
                    <a:pt x="5294" y="1224"/>
                  </a:cubicBezTo>
                  <a:lnTo>
                    <a:pt x="4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11427416" y="3014299"/>
              <a:ext cx="464139" cy="374161"/>
            </a:xfrm>
            <a:custGeom>
              <a:rect b="b" l="l" r="r" t="t"/>
              <a:pathLst>
                <a:path extrusionOk="0" h="4254" w="5277">
                  <a:moveTo>
                    <a:pt x="4857" y="621"/>
                  </a:moveTo>
                  <a:cubicBezTo>
                    <a:pt x="5277" y="1223"/>
                    <a:pt x="4601" y="2392"/>
                    <a:pt x="3378" y="3231"/>
                  </a:cubicBezTo>
                  <a:cubicBezTo>
                    <a:pt x="2155" y="4071"/>
                    <a:pt x="822" y="4254"/>
                    <a:pt x="421" y="3651"/>
                  </a:cubicBezTo>
                  <a:cubicBezTo>
                    <a:pt x="1" y="3049"/>
                    <a:pt x="658" y="1862"/>
                    <a:pt x="1881" y="1041"/>
                  </a:cubicBezTo>
                  <a:cubicBezTo>
                    <a:pt x="3122" y="201"/>
                    <a:pt x="4437" y="0"/>
                    <a:pt x="4857" y="6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11477200" y="3038398"/>
              <a:ext cx="350149" cy="324378"/>
            </a:xfrm>
            <a:custGeom>
              <a:rect b="b" l="l" r="r" t="t"/>
              <a:pathLst>
                <a:path extrusionOk="0" h="3688" w="3981">
                  <a:moveTo>
                    <a:pt x="3633" y="0"/>
                  </a:moveTo>
                  <a:cubicBezTo>
                    <a:pt x="3378" y="201"/>
                    <a:pt x="3068" y="475"/>
                    <a:pt x="2794" y="748"/>
                  </a:cubicBezTo>
                  <a:cubicBezTo>
                    <a:pt x="2301" y="1205"/>
                    <a:pt x="1735" y="1734"/>
                    <a:pt x="1279" y="2191"/>
                  </a:cubicBezTo>
                  <a:cubicBezTo>
                    <a:pt x="822" y="2647"/>
                    <a:pt x="256" y="3176"/>
                    <a:pt x="1" y="3560"/>
                  </a:cubicBezTo>
                  <a:cubicBezTo>
                    <a:pt x="92" y="3615"/>
                    <a:pt x="183" y="3669"/>
                    <a:pt x="293" y="3688"/>
                  </a:cubicBezTo>
                  <a:cubicBezTo>
                    <a:pt x="1151" y="3085"/>
                    <a:pt x="2392" y="1807"/>
                    <a:pt x="3378" y="767"/>
                  </a:cubicBezTo>
                  <a:cubicBezTo>
                    <a:pt x="3560" y="548"/>
                    <a:pt x="3816" y="310"/>
                    <a:pt x="3980" y="91"/>
                  </a:cubicBezTo>
                  <a:cubicBezTo>
                    <a:pt x="3871" y="37"/>
                    <a:pt x="3743" y="0"/>
                    <a:pt x="36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11347201" y="2529398"/>
              <a:ext cx="608561" cy="465722"/>
            </a:xfrm>
            <a:custGeom>
              <a:rect b="b" l="l" r="r" t="t"/>
              <a:pathLst>
                <a:path extrusionOk="0" h="5295" w="6919">
                  <a:moveTo>
                    <a:pt x="1862" y="2282"/>
                  </a:moveTo>
                  <a:cubicBezTo>
                    <a:pt x="1607" y="2446"/>
                    <a:pt x="1387" y="2629"/>
                    <a:pt x="1150" y="2811"/>
                  </a:cubicBezTo>
                  <a:cubicBezTo>
                    <a:pt x="493" y="3414"/>
                    <a:pt x="0" y="4527"/>
                    <a:pt x="1004" y="5093"/>
                  </a:cubicBezTo>
                  <a:cubicBezTo>
                    <a:pt x="1369" y="5294"/>
                    <a:pt x="1972" y="5276"/>
                    <a:pt x="2410" y="5130"/>
                  </a:cubicBezTo>
                  <a:cubicBezTo>
                    <a:pt x="3195" y="4801"/>
                    <a:pt x="3961" y="4381"/>
                    <a:pt x="4655" y="3852"/>
                  </a:cubicBezTo>
                  <a:cubicBezTo>
                    <a:pt x="5422" y="3304"/>
                    <a:pt x="6389" y="2592"/>
                    <a:pt x="6627" y="2026"/>
                  </a:cubicBezTo>
                  <a:cubicBezTo>
                    <a:pt x="6919" y="1369"/>
                    <a:pt x="6627" y="584"/>
                    <a:pt x="5951" y="292"/>
                  </a:cubicBezTo>
                  <a:cubicBezTo>
                    <a:pt x="5276" y="0"/>
                    <a:pt x="4491" y="530"/>
                    <a:pt x="3633" y="1059"/>
                  </a:cubicBezTo>
                  <a:cubicBezTo>
                    <a:pt x="3012" y="1461"/>
                    <a:pt x="2465" y="1844"/>
                    <a:pt x="1862" y="22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11347201" y="2672238"/>
              <a:ext cx="385419" cy="316638"/>
            </a:xfrm>
            <a:custGeom>
              <a:rect b="b" l="l" r="r" t="t"/>
              <a:pathLst>
                <a:path extrusionOk="0" h="3600" w="4382">
                  <a:moveTo>
                    <a:pt x="2775" y="1"/>
                  </a:moveTo>
                  <a:lnTo>
                    <a:pt x="2775" y="1"/>
                  </a:lnTo>
                  <a:cubicBezTo>
                    <a:pt x="2483" y="202"/>
                    <a:pt x="2172" y="421"/>
                    <a:pt x="1862" y="658"/>
                  </a:cubicBezTo>
                  <a:cubicBezTo>
                    <a:pt x="1607" y="822"/>
                    <a:pt x="1387" y="987"/>
                    <a:pt x="1150" y="1169"/>
                  </a:cubicBezTo>
                  <a:cubicBezTo>
                    <a:pt x="493" y="1790"/>
                    <a:pt x="0" y="2885"/>
                    <a:pt x="986" y="3451"/>
                  </a:cubicBezTo>
                  <a:cubicBezTo>
                    <a:pt x="1173" y="3554"/>
                    <a:pt x="1423" y="3599"/>
                    <a:pt x="1681" y="3599"/>
                  </a:cubicBezTo>
                  <a:cubicBezTo>
                    <a:pt x="1926" y="3599"/>
                    <a:pt x="2178" y="3559"/>
                    <a:pt x="2391" y="3488"/>
                  </a:cubicBezTo>
                  <a:cubicBezTo>
                    <a:pt x="3085" y="3214"/>
                    <a:pt x="3761" y="2849"/>
                    <a:pt x="4381" y="2411"/>
                  </a:cubicBezTo>
                  <a:cubicBezTo>
                    <a:pt x="2939" y="2082"/>
                    <a:pt x="2720" y="895"/>
                    <a:pt x="27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11009977" y="3298484"/>
              <a:ext cx="372577" cy="320684"/>
            </a:xfrm>
            <a:custGeom>
              <a:rect b="b" l="l" r="r" t="t"/>
              <a:pathLst>
                <a:path extrusionOk="0" h="3646" w="4236">
                  <a:moveTo>
                    <a:pt x="1790" y="0"/>
                  </a:moveTo>
                  <a:cubicBezTo>
                    <a:pt x="1059" y="274"/>
                    <a:pt x="1" y="931"/>
                    <a:pt x="110" y="2373"/>
                  </a:cubicBezTo>
                  <a:cubicBezTo>
                    <a:pt x="804" y="2866"/>
                    <a:pt x="1534" y="3323"/>
                    <a:pt x="2228" y="3524"/>
                  </a:cubicBezTo>
                  <a:cubicBezTo>
                    <a:pt x="2453" y="3588"/>
                    <a:pt x="2729" y="3645"/>
                    <a:pt x="2999" y="3645"/>
                  </a:cubicBezTo>
                  <a:cubicBezTo>
                    <a:pt x="3341" y="3645"/>
                    <a:pt x="3675" y="3554"/>
                    <a:pt x="3889" y="3268"/>
                  </a:cubicBezTo>
                  <a:cubicBezTo>
                    <a:pt x="4236" y="2793"/>
                    <a:pt x="4108" y="2100"/>
                    <a:pt x="3560" y="1479"/>
                  </a:cubicBezTo>
                  <a:cubicBezTo>
                    <a:pt x="3031" y="913"/>
                    <a:pt x="2447" y="402"/>
                    <a:pt x="1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10767483" y="3159074"/>
              <a:ext cx="399931" cy="348214"/>
            </a:xfrm>
            <a:custGeom>
              <a:rect b="b" l="l" r="r" t="t"/>
              <a:pathLst>
                <a:path extrusionOk="0" h="3959" w="4547">
                  <a:moveTo>
                    <a:pt x="1295" y="1"/>
                  </a:moveTo>
                  <a:cubicBezTo>
                    <a:pt x="1227" y="1"/>
                    <a:pt x="1161" y="5"/>
                    <a:pt x="1096" y="15"/>
                  </a:cubicBezTo>
                  <a:cubicBezTo>
                    <a:pt x="969" y="52"/>
                    <a:pt x="859" y="107"/>
                    <a:pt x="749" y="161"/>
                  </a:cubicBezTo>
                  <a:cubicBezTo>
                    <a:pt x="1" y="563"/>
                    <a:pt x="1" y="1366"/>
                    <a:pt x="658" y="2188"/>
                  </a:cubicBezTo>
                  <a:cubicBezTo>
                    <a:pt x="1042" y="2644"/>
                    <a:pt x="1589" y="2991"/>
                    <a:pt x="2064" y="3356"/>
                  </a:cubicBezTo>
                  <a:cubicBezTo>
                    <a:pt x="2319" y="3557"/>
                    <a:pt x="2593" y="3758"/>
                    <a:pt x="2867" y="3958"/>
                  </a:cubicBezTo>
                  <a:cubicBezTo>
                    <a:pt x="2758" y="2516"/>
                    <a:pt x="3816" y="1859"/>
                    <a:pt x="4547" y="1585"/>
                  </a:cubicBezTo>
                  <a:cubicBezTo>
                    <a:pt x="4291" y="1421"/>
                    <a:pt x="4035" y="1257"/>
                    <a:pt x="3780" y="1092"/>
                  </a:cubicBezTo>
                  <a:cubicBezTo>
                    <a:pt x="3090" y="655"/>
                    <a:pt x="2090" y="1"/>
                    <a:pt x="1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8453800" y="822613"/>
              <a:ext cx="942614" cy="573291"/>
            </a:xfrm>
            <a:custGeom>
              <a:rect b="b" l="l" r="r" t="t"/>
              <a:pathLst>
                <a:path extrusionOk="0" h="6518" w="10717">
                  <a:moveTo>
                    <a:pt x="9530" y="383"/>
                  </a:moveTo>
                  <a:cubicBezTo>
                    <a:pt x="10406" y="748"/>
                    <a:pt x="10716" y="1442"/>
                    <a:pt x="10315" y="2318"/>
                  </a:cubicBezTo>
                  <a:cubicBezTo>
                    <a:pt x="9858" y="3268"/>
                    <a:pt x="8927" y="3852"/>
                    <a:pt x="8288" y="4272"/>
                  </a:cubicBezTo>
                  <a:cubicBezTo>
                    <a:pt x="6554" y="5385"/>
                    <a:pt x="4582" y="6097"/>
                    <a:pt x="2520" y="6371"/>
                  </a:cubicBezTo>
                  <a:cubicBezTo>
                    <a:pt x="2082" y="6426"/>
                    <a:pt x="1662" y="6517"/>
                    <a:pt x="1278" y="6408"/>
                  </a:cubicBezTo>
                  <a:cubicBezTo>
                    <a:pt x="913" y="6298"/>
                    <a:pt x="603" y="6061"/>
                    <a:pt x="402" y="5750"/>
                  </a:cubicBezTo>
                  <a:cubicBezTo>
                    <a:pt x="0" y="5166"/>
                    <a:pt x="165" y="4290"/>
                    <a:pt x="822" y="3414"/>
                  </a:cubicBezTo>
                  <a:cubicBezTo>
                    <a:pt x="1096" y="3103"/>
                    <a:pt x="1406" y="2830"/>
                    <a:pt x="1735" y="2592"/>
                  </a:cubicBezTo>
                  <a:cubicBezTo>
                    <a:pt x="2629" y="1953"/>
                    <a:pt x="3615" y="1406"/>
                    <a:pt x="4637" y="1004"/>
                  </a:cubicBezTo>
                  <a:cubicBezTo>
                    <a:pt x="5933" y="493"/>
                    <a:pt x="7449" y="0"/>
                    <a:pt x="8872" y="183"/>
                  </a:cubicBezTo>
                  <a:cubicBezTo>
                    <a:pt x="9091" y="219"/>
                    <a:pt x="9311" y="274"/>
                    <a:pt x="9530" y="38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8477900" y="936604"/>
              <a:ext cx="997146" cy="704608"/>
            </a:xfrm>
            <a:custGeom>
              <a:rect b="b" l="l" r="r" t="t"/>
              <a:pathLst>
                <a:path extrusionOk="0" h="8011" w="11337">
                  <a:moveTo>
                    <a:pt x="10168" y="0"/>
                  </a:moveTo>
                  <a:cubicBezTo>
                    <a:pt x="10241" y="347"/>
                    <a:pt x="10205" y="712"/>
                    <a:pt x="10041" y="1022"/>
                  </a:cubicBezTo>
                  <a:cubicBezTo>
                    <a:pt x="9584" y="1972"/>
                    <a:pt x="8653" y="2556"/>
                    <a:pt x="8014" y="2957"/>
                  </a:cubicBezTo>
                  <a:cubicBezTo>
                    <a:pt x="6280" y="4089"/>
                    <a:pt x="4308" y="4801"/>
                    <a:pt x="2246" y="5075"/>
                  </a:cubicBezTo>
                  <a:cubicBezTo>
                    <a:pt x="1957" y="5111"/>
                    <a:pt x="1677" y="5163"/>
                    <a:pt x="1409" y="5163"/>
                  </a:cubicBezTo>
                  <a:cubicBezTo>
                    <a:pt x="1271" y="5163"/>
                    <a:pt x="1135" y="5149"/>
                    <a:pt x="1004" y="5112"/>
                  </a:cubicBezTo>
                  <a:cubicBezTo>
                    <a:pt x="639" y="5002"/>
                    <a:pt x="329" y="4765"/>
                    <a:pt x="128" y="4454"/>
                  </a:cubicBezTo>
                  <a:cubicBezTo>
                    <a:pt x="73" y="4381"/>
                    <a:pt x="37" y="4308"/>
                    <a:pt x="0" y="4217"/>
                  </a:cubicBezTo>
                  <a:lnTo>
                    <a:pt x="0" y="4217"/>
                  </a:lnTo>
                  <a:lnTo>
                    <a:pt x="1023" y="6937"/>
                  </a:lnTo>
                  <a:cubicBezTo>
                    <a:pt x="1059" y="7065"/>
                    <a:pt x="1114" y="7193"/>
                    <a:pt x="1187" y="7302"/>
                  </a:cubicBezTo>
                  <a:cubicBezTo>
                    <a:pt x="1406" y="7612"/>
                    <a:pt x="1716" y="7850"/>
                    <a:pt x="2081" y="7959"/>
                  </a:cubicBezTo>
                  <a:cubicBezTo>
                    <a:pt x="2206" y="7997"/>
                    <a:pt x="2337" y="8011"/>
                    <a:pt x="2474" y="8011"/>
                  </a:cubicBezTo>
                  <a:cubicBezTo>
                    <a:pt x="2738" y="8011"/>
                    <a:pt x="3022" y="7959"/>
                    <a:pt x="3323" y="7923"/>
                  </a:cubicBezTo>
                  <a:cubicBezTo>
                    <a:pt x="5367" y="7667"/>
                    <a:pt x="7339" y="6937"/>
                    <a:pt x="9073" y="5823"/>
                  </a:cubicBezTo>
                  <a:cubicBezTo>
                    <a:pt x="9712" y="5404"/>
                    <a:pt x="10661" y="4819"/>
                    <a:pt x="11099" y="3870"/>
                  </a:cubicBezTo>
                  <a:cubicBezTo>
                    <a:pt x="11318" y="3487"/>
                    <a:pt x="11337" y="3049"/>
                    <a:pt x="11172" y="2647"/>
                  </a:cubicBezTo>
                  <a:lnTo>
                    <a:pt x="101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9319199" y="1040920"/>
              <a:ext cx="139848" cy="271429"/>
            </a:xfrm>
            <a:custGeom>
              <a:rect b="b" l="l" r="r" t="t"/>
              <a:pathLst>
                <a:path extrusionOk="0" h="3086" w="1590">
                  <a:moveTo>
                    <a:pt x="384" y="1"/>
                  </a:moveTo>
                  <a:cubicBezTo>
                    <a:pt x="275" y="201"/>
                    <a:pt x="147" y="384"/>
                    <a:pt x="1" y="548"/>
                  </a:cubicBezTo>
                  <a:lnTo>
                    <a:pt x="56" y="640"/>
                  </a:lnTo>
                  <a:cubicBezTo>
                    <a:pt x="348" y="1333"/>
                    <a:pt x="676" y="2009"/>
                    <a:pt x="1060" y="2648"/>
                  </a:cubicBezTo>
                  <a:cubicBezTo>
                    <a:pt x="1133" y="2775"/>
                    <a:pt x="1206" y="2940"/>
                    <a:pt x="1315" y="3086"/>
                  </a:cubicBezTo>
                  <a:cubicBezTo>
                    <a:pt x="1388" y="2958"/>
                    <a:pt x="1480" y="2812"/>
                    <a:pt x="1534" y="2684"/>
                  </a:cubicBezTo>
                  <a:cubicBezTo>
                    <a:pt x="1553" y="2629"/>
                    <a:pt x="1571" y="2593"/>
                    <a:pt x="1589" y="2556"/>
                  </a:cubicBezTo>
                  <a:cubicBezTo>
                    <a:pt x="1242" y="1735"/>
                    <a:pt x="932" y="767"/>
                    <a:pt x="3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9218050" y="1153327"/>
              <a:ext cx="165531" cy="244163"/>
            </a:xfrm>
            <a:custGeom>
              <a:rect b="b" l="l" r="r" t="t"/>
              <a:pathLst>
                <a:path extrusionOk="0" h="2776" w="1882">
                  <a:moveTo>
                    <a:pt x="348" y="1"/>
                  </a:moveTo>
                  <a:cubicBezTo>
                    <a:pt x="220" y="92"/>
                    <a:pt x="110" y="165"/>
                    <a:pt x="1" y="238"/>
                  </a:cubicBezTo>
                  <a:cubicBezTo>
                    <a:pt x="74" y="311"/>
                    <a:pt x="147" y="402"/>
                    <a:pt x="202" y="493"/>
                  </a:cubicBezTo>
                  <a:cubicBezTo>
                    <a:pt x="475" y="932"/>
                    <a:pt x="658" y="1479"/>
                    <a:pt x="950" y="1954"/>
                  </a:cubicBezTo>
                  <a:cubicBezTo>
                    <a:pt x="1078" y="2191"/>
                    <a:pt x="1260" y="2428"/>
                    <a:pt x="1425" y="2666"/>
                  </a:cubicBezTo>
                  <a:cubicBezTo>
                    <a:pt x="1461" y="2702"/>
                    <a:pt x="1480" y="2739"/>
                    <a:pt x="1498" y="2775"/>
                  </a:cubicBezTo>
                  <a:cubicBezTo>
                    <a:pt x="1626" y="2684"/>
                    <a:pt x="1753" y="2575"/>
                    <a:pt x="1881" y="2465"/>
                  </a:cubicBezTo>
                  <a:cubicBezTo>
                    <a:pt x="1881" y="2447"/>
                    <a:pt x="1845" y="2428"/>
                    <a:pt x="1845" y="2392"/>
                  </a:cubicBezTo>
                  <a:cubicBezTo>
                    <a:pt x="1480" y="1698"/>
                    <a:pt x="932" y="621"/>
                    <a:pt x="3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9124992" y="1214369"/>
              <a:ext cx="147764" cy="260171"/>
            </a:xfrm>
            <a:custGeom>
              <a:rect b="b" l="l" r="r" t="t"/>
              <a:pathLst>
                <a:path extrusionOk="0" h="2958" w="1680">
                  <a:moveTo>
                    <a:pt x="365" y="0"/>
                  </a:moveTo>
                  <a:lnTo>
                    <a:pt x="0" y="201"/>
                  </a:lnTo>
                  <a:cubicBezTo>
                    <a:pt x="0" y="420"/>
                    <a:pt x="201" y="657"/>
                    <a:pt x="292" y="876"/>
                  </a:cubicBezTo>
                  <a:cubicBezTo>
                    <a:pt x="548" y="1479"/>
                    <a:pt x="730" y="2045"/>
                    <a:pt x="1041" y="2611"/>
                  </a:cubicBezTo>
                  <a:cubicBezTo>
                    <a:pt x="1095" y="2720"/>
                    <a:pt x="1150" y="2848"/>
                    <a:pt x="1223" y="2958"/>
                  </a:cubicBezTo>
                  <a:cubicBezTo>
                    <a:pt x="1387" y="2866"/>
                    <a:pt x="1533" y="2775"/>
                    <a:pt x="1680" y="2684"/>
                  </a:cubicBezTo>
                  <a:cubicBezTo>
                    <a:pt x="1661" y="2592"/>
                    <a:pt x="1625" y="2519"/>
                    <a:pt x="1588" y="2446"/>
                  </a:cubicBezTo>
                  <a:cubicBezTo>
                    <a:pt x="1497" y="2173"/>
                    <a:pt x="1351" y="1881"/>
                    <a:pt x="1241" y="1607"/>
                  </a:cubicBezTo>
                  <a:cubicBezTo>
                    <a:pt x="968" y="1004"/>
                    <a:pt x="712" y="365"/>
                    <a:pt x="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9001326" y="1278577"/>
              <a:ext cx="151019" cy="255333"/>
            </a:xfrm>
            <a:custGeom>
              <a:rect b="b" l="l" r="r" t="t"/>
              <a:pathLst>
                <a:path extrusionOk="0" h="2903" w="1717">
                  <a:moveTo>
                    <a:pt x="384" y="0"/>
                  </a:moveTo>
                  <a:cubicBezTo>
                    <a:pt x="256" y="55"/>
                    <a:pt x="128" y="128"/>
                    <a:pt x="0" y="183"/>
                  </a:cubicBezTo>
                  <a:cubicBezTo>
                    <a:pt x="0" y="384"/>
                    <a:pt x="55" y="585"/>
                    <a:pt x="146" y="767"/>
                  </a:cubicBezTo>
                  <a:cubicBezTo>
                    <a:pt x="384" y="1333"/>
                    <a:pt x="658" y="1881"/>
                    <a:pt x="1004" y="2392"/>
                  </a:cubicBezTo>
                  <a:cubicBezTo>
                    <a:pt x="1096" y="2574"/>
                    <a:pt x="1205" y="2757"/>
                    <a:pt x="1333" y="2903"/>
                  </a:cubicBezTo>
                  <a:cubicBezTo>
                    <a:pt x="1461" y="2848"/>
                    <a:pt x="1589" y="2775"/>
                    <a:pt x="1716" y="2720"/>
                  </a:cubicBezTo>
                  <a:cubicBezTo>
                    <a:pt x="1662" y="2538"/>
                    <a:pt x="1589" y="2374"/>
                    <a:pt x="1479" y="2209"/>
                  </a:cubicBezTo>
                  <a:cubicBezTo>
                    <a:pt x="1260" y="1680"/>
                    <a:pt x="1023" y="1151"/>
                    <a:pt x="804" y="676"/>
                  </a:cubicBezTo>
                  <a:cubicBezTo>
                    <a:pt x="694" y="439"/>
                    <a:pt x="566" y="201"/>
                    <a:pt x="3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8863235" y="1329943"/>
              <a:ext cx="151019" cy="261842"/>
            </a:xfrm>
            <a:custGeom>
              <a:rect b="b" l="l" r="r" t="t"/>
              <a:pathLst>
                <a:path extrusionOk="0" h="2977" w="1717">
                  <a:moveTo>
                    <a:pt x="493" y="1"/>
                  </a:moveTo>
                  <a:cubicBezTo>
                    <a:pt x="329" y="55"/>
                    <a:pt x="165" y="92"/>
                    <a:pt x="0" y="147"/>
                  </a:cubicBezTo>
                  <a:cubicBezTo>
                    <a:pt x="55" y="311"/>
                    <a:pt x="92" y="475"/>
                    <a:pt x="165" y="640"/>
                  </a:cubicBezTo>
                  <a:cubicBezTo>
                    <a:pt x="366" y="1278"/>
                    <a:pt x="621" y="1899"/>
                    <a:pt x="895" y="2502"/>
                  </a:cubicBezTo>
                  <a:cubicBezTo>
                    <a:pt x="968" y="2666"/>
                    <a:pt x="1059" y="2812"/>
                    <a:pt x="1151" y="2976"/>
                  </a:cubicBezTo>
                  <a:cubicBezTo>
                    <a:pt x="1333" y="2921"/>
                    <a:pt x="1534" y="2848"/>
                    <a:pt x="1716" y="2775"/>
                  </a:cubicBezTo>
                  <a:cubicBezTo>
                    <a:pt x="1680" y="2648"/>
                    <a:pt x="1589" y="2502"/>
                    <a:pt x="1552" y="2374"/>
                  </a:cubicBezTo>
                  <a:cubicBezTo>
                    <a:pt x="1424" y="2082"/>
                    <a:pt x="1333" y="1753"/>
                    <a:pt x="1205" y="1461"/>
                  </a:cubicBezTo>
                  <a:cubicBezTo>
                    <a:pt x="1005" y="950"/>
                    <a:pt x="767" y="457"/>
                    <a:pt x="4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8742823" y="1365301"/>
              <a:ext cx="143015" cy="255333"/>
            </a:xfrm>
            <a:custGeom>
              <a:rect b="b" l="l" r="r" t="t"/>
              <a:pathLst>
                <a:path extrusionOk="0" h="2903" w="1626">
                  <a:moveTo>
                    <a:pt x="347" y="0"/>
                  </a:moveTo>
                  <a:lnTo>
                    <a:pt x="0" y="73"/>
                  </a:lnTo>
                  <a:cubicBezTo>
                    <a:pt x="19" y="347"/>
                    <a:pt x="92" y="603"/>
                    <a:pt x="201" y="840"/>
                  </a:cubicBezTo>
                  <a:cubicBezTo>
                    <a:pt x="420" y="1424"/>
                    <a:pt x="676" y="2008"/>
                    <a:pt x="968" y="2556"/>
                  </a:cubicBezTo>
                  <a:cubicBezTo>
                    <a:pt x="1023" y="2665"/>
                    <a:pt x="1077" y="2793"/>
                    <a:pt x="1132" y="2903"/>
                  </a:cubicBezTo>
                  <a:cubicBezTo>
                    <a:pt x="1296" y="2866"/>
                    <a:pt x="1461" y="2830"/>
                    <a:pt x="1625" y="2793"/>
                  </a:cubicBezTo>
                  <a:cubicBezTo>
                    <a:pt x="1570" y="2665"/>
                    <a:pt x="1497" y="2519"/>
                    <a:pt x="1443" y="2392"/>
                  </a:cubicBezTo>
                  <a:cubicBezTo>
                    <a:pt x="1223" y="1826"/>
                    <a:pt x="1023" y="1296"/>
                    <a:pt x="767" y="730"/>
                  </a:cubicBezTo>
                  <a:cubicBezTo>
                    <a:pt x="676" y="475"/>
                    <a:pt x="530" y="219"/>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8588636" y="1389401"/>
              <a:ext cx="135011" cy="251199"/>
            </a:xfrm>
            <a:custGeom>
              <a:rect b="b" l="l" r="r" t="t"/>
              <a:pathLst>
                <a:path extrusionOk="0" h="2856" w="1535">
                  <a:moveTo>
                    <a:pt x="439" y="0"/>
                  </a:moveTo>
                  <a:cubicBezTo>
                    <a:pt x="366" y="9"/>
                    <a:pt x="293" y="14"/>
                    <a:pt x="220" y="14"/>
                  </a:cubicBezTo>
                  <a:cubicBezTo>
                    <a:pt x="147" y="14"/>
                    <a:pt x="74" y="9"/>
                    <a:pt x="1" y="0"/>
                  </a:cubicBezTo>
                  <a:lnTo>
                    <a:pt x="1" y="0"/>
                  </a:lnTo>
                  <a:cubicBezTo>
                    <a:pt x="56" y="201"/>
                    <a:pt x="147" y="383"/>
                    <a:pt x="238" y="566"/>
                  </a:cubicBezTo>
                  <a:cubicBezTo>
                    <a:pt x="439" y="1168"/>
                    <a:pt x="603" y="1734"/>
                    <a:pt x="859" y="2318"/>
                  </a:cubicBezTo>
                  <a:cubicBezTo>
                    <a:pt x="914" y="2501"/>
                    <a:pt x="1005" y="2684"/>
                    <a:pt x="1114" y="2848"/>
                  </a:cubicBezTo>
                  <a:cubicBezTo>
                    <a:pt x="1152" y="2853"/>
                    <a:pt x="1191" y="2855"/>
                    <a:pt x="1231" y="2855"/>
                  </a:cubicBezTo>
                  <a:cubicBezTo>
                    <a:pt x="1328" y="2855"/>
                    <a:pt x="1431" y="2842"/>
                    <a:pt x="1534" y="2830"/>
                  </a:cubicBezTo>
                  <a:cubicBezTo>
                    <a:pt x="1480" y="2647"/>
                    <a:pt x="1425" y="2464"/>
                    <a:pt x="1333" y="2282"/>
                  </a:cubicBezTo>
                  <a:lnTo>
                    <a:pt x="695" y="602"/>
                  </a:lnTo>
                  <a:cubicBezTo>
                    <a:pt x="622" y="402"/>
                    <a:pt x="530" y="201"/>
                    <a:pt x="4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9070372" y="2269224"/>
              <a:ext cx="1734121" cy="2031233"/>
            </a:xfrm>
            <a:custGeom>
              <a:rect b="b" l="l" r="r" t="t"/>
              <a:pathLst>
                <a:path extrusionOk="0" h="23094" w="19716">
                  <a:moveTo>
                    <a:pt x="8398" y="1"/>
                  </a:moveTo>
                  <a:cubicBezTo>
                    <a:pt x="8745" y="530"/>
                    <a:pt x="8945" y="1023"/>
                    <a:pt x="9475" y="1279"/>
                  </a:cubicBezTo>
                  <a:cubicBezTo>
                    <a:pt x="10205" y="1626"/>
                    <a:pt x="11446" y="1388"/>
                    <a:pt x="12122" y="1772"/>
                  </a:cubicBezTo>
                  <a:cubicBezTo>
                    <a:pt x="12615" y="2045"/>
                    <a:pt x="12998" y="2776"/>
                    <a:pt x="13345" y="3378"/>
                  </a:cubicBezTo>
                  <a:cubicBezTo>
                    <a:pt x="13692" y="3962"/>
                    <a:pt x="14057" y="4601"/>
                    <a:pt x="14349" y="5167"/>
                  </a:cubicBezTo>
                  <a:cubicBezTo>
                    <a:pt x="15043" y="6427"/>
                    <a:pt x="15718" y="7650"/>
                    <a:pt x="16393" y="8782"/>
                  </a:cubicBezTo>
                  <a:cubicBezTo>
                    <a:pt x="16759" y="9402"/>
                    <a:pt x="17032" y="10041"/>
                    <a:pt x="17324" y="10662"/>
                  </a:cubicBezTo>
                  <a:cubicBezTo>
                    <a:pt x="17927" y="11921"/>
                    <a:pt x="18438" y="13181"/>
                    <a:pt x="19004" y="14623"/>
                  </a:cubicBezTo>
                  <a:cubicBezTo>
                    <a:pt x="19278" y="15317"/>
                    <a:pt x="19716" y="16467"/>
                    <a:pt x="19406" y="17288"/>
                  </a:cubicBezTo>
                  <a:cubicBezTo>
                    <a:pt x="19095" y="18146"/>
                    <a:pt x="17945" y="18694"/>
                    <a:pt x="17087" y="19114"/>
                  </a:cubicBezTo>
                  <a:cubicBezTo>
                    <a:pt x="14641" y="20319"/>
                    <a:pt x="12542" y="21359"/>
                    <a:pt x="10022" y="22455"/>
                  </a:cubicBezTo>
                  <a:cubicBezTo>
                    <a:pt x="9365" y="22747"/>
                    <a:pt x="8526" y="23093"/>
                    <a:pt x="7722" y="22765"/>
                  </a:cubicBezTo>
                  <a:cubicBezTo>
                    <a:pt x="7339" y="22564"/>
                    <a:pt x="7010" y="22272"/>
                    <a:pt x="6737" y="21925"/>
                  </a:cubicBezTo>
                  <a:cubicBezTo>
                    <a:pt x="6371" y="21414"/>
                    <a:pt x="6061" y="20866"/>
                    <a:pt x="5787" y="20300"/>
                  </a:cubicBezTo>
                  <a:cubicBezTo>
                    <a:pt x="4582" y="18110"/>
                    <a:pt x="3469" y="15828"/>
                    <a:pt x="2228" y="13510"/>
                  </a:cubicBezTo>
                  <a:cubicBezTo>
                    <a:pt x="1625" y="12360"/>
                    <a:pt x="1132" y="11246"/>
                    <a:pt x="585" y="9986"/>
                  </a:cubicBezTo>
                  <a:cubicBezTo>
                    <a:pt x="274" y="9274"/>
                    <a:pt x="0" y="8544"/>
                    <a:pt x="146" y="7759"/>
                  </a:cubicBezTo>
                  <a:cubicBezTo>
                    <a:pt x="256" y="7193"/>
                    <a:pt x="603" y="6719"/>
                    <a:pt x="895" y="6299"/>
                  </a:cubicBezTo>
                  <a:cubicBezTo>
                    <a:pt x="1205" y="5879"/>
                    <a:pt x="1589" y="5386"/>
                    <a:pt x="1625" y="4820"/>
                  </a:cubicBezTo>
                  <a:cubicBezTo>
                    <a:pt x="1662" y="4254"/>
                    <a:pt x="1424" y="3871"/>
                    <a:pt x="1278" y="3415"/>
                  </a:cubicBezTo>
                  <a:cubicBezTo>
                    <a:pt x="2976" y="2538"/>
                    <a:pt x="4765" y="1717"/>
                    <a:pt x="6517" y="841"/>
                  </a:cubicBezTo>
                  <a:cubicBezTo>
                    <a:pt x="7138" y="512"/>
                    <a:pt x="7759" y="238"/>
                    <a:pt x="8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9113734" y="2834429"/>
              <a:ext cx="1130398" cy="1233217"/>
            </a:xfrm>
            <a:custGeom>
              <a:rect b="b" l="l" r="r" t="t"/>
              <a:pathLst>
                <a:path extrusionOk="0" h="14021" w="12852">
                  <a:moveTo>
                    <a:pt x="7750" y="0"/>
                  </a:moveTo>
                  <a:cubicBezTo>
                    <a:pt x="7741" y="0"/>
                    <a:pt x="7731" y="0"/>
                    <a:pt x="7722" y="1"/>
                  </a:cubicBezTo>
                  <a:cubicBezTo>
                    <a:pt x="6882" y="1"/>
                    <a:pt x="6116" y="457"/>
                    <a:pt x="5422" y="731"/>
                  </a:cubicBezTo>
                  <a:cubicBezTo>
                    <a:pt x="4710" y="1005"/>
                    <a:pt x="3998" y="1278"/>
                    <a:pt x="3268" y="1625"/>
                  </a:cubicBezTo>
                  <a:cubicBezTo>
                    <a:pt x="2227" y="2063"/>
                    <a:pt x="1242" y="2593"/>
                    <a:pt x="274" y="3195"/>
                  </a:cubicBezTo>
                  <a:lnTo>
                    <a:pt x="0" y="3378"/>
                  </a:lnTo>
                  <a:lnTo>
                    <a:pt x="73" y="3579"/>
                  </a:lnTo>
                  <a:cubicBezTo>
                    <a:pt x="621" y="4820"/>
                    <a:pt x="1132" y="5952"/>
                    <a:pt x="1735" y="7084"/>
                  </a:cubicBezTo>
                  <a:cubicBezTo>
                    <a:pt x="2976" y="9402"/>
                    <a:pt x="4071" y="11684"/>
                    <a:pt x="5276" y="13893"/>
                  </a:cubicBezTo>
                  <a:lnTo>
                    <a:pt x="5349" y="14021"/>
                  </a:lnTo>
                  <a:cubicBezTo>
                    <a:pt x="6335" y="13546"/>
                    <a:pt x="7394" y="12962"/>
                    <a:pt x="8270" y="12542"/>
                  </a:cubicBezTo>
                  <a:cubicBezTo>
                    <a:pt x="8982" y="12213"/>
                    <a:pt x="9639" y="11958"/>
                    <a:pt x="10333" y="11611"/>
                  </a:cubicBezTo>
                  <a:cubicBezTo>
                    <a:pt x="11008" y="11301"/>
                    <a:pt x="11702" y="10935"/>
                    <a:pt x="12195" y="10461"/>
                  </a:cubicBezTo>
                  <a:cubicBezTo>
                    <a:pt x="12377" y="10260"/>
                    <a:pt x="12523" y="10059"/>
                    <a:pt x="12633" y="9822"/>
                  </a:cubicBezTo>
                  <a:cubicBezTo>
                    <a:pt x="12852" y="9219"/>
                    <a:pt x="12633" y="8507"/>
                    <a:pt x="12432" y="7923"/>
                  </a:cubicBezTo>
                  <a:cubicBezTo>
                    <a:pt x="12268" y="7485"/>
                    <a:pt x="12085" y="7065"/>
                    <a:pt x="11939" y="6700"/>
                  </a:cubicBezTo>
                  <a:cubicBezTo>
                    <a:pt x="11209" y="4984"/>
                    <a:pt x="10588" y="3670"/>
                    <a:pt x="9840" y="2009"/>
                  </a:cubicBezTo>
                  <a:cubicBezTo>
                    <a:pt x="9441" y="1121"/>
                    <a:pt x="8899" y="0"/>
                    <a:pt x="77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9317616" y="3094514"/>
              <a:ext cx="476980" cy="456135"/>
            </a:xfrm>
            <a:custGeom>
              <a:rect b="b" l="l" r="r" t="t"/>
              <a:pathLst>
                <a:path extrusionOk="0" h="5186" w="5423">
                  <a:moveTo>
                    <a:pt x="2995" y="1114"/>
                  </a:moveTo>
                  <a:cubicBezTo>
                    <a:pt x="3360" y="1023"/>
                    <a:pt x="3980" y="640"/>
                    <a:pt x="4546" y="603"/>
                  </a:cubicBezTo>
                  <a:cubicBezTo>
                    <a:pt x="4930" y="585"/>
                    <a:pt x="5422" y="1753"/>
                    <a:pt x="5349" y="2301"/>
                  </a:cubicBezTo>
                  <a:cubicBezTo>
                    <a:pt x="5295" y="2593"/>
                    <a:pt x="4418" y="2867"/>
                    <a:pt x="3980" y="3177"/>
                  </a:cubicBezTo>
                  <a:cubicBezTo>
                    <a:pt x="4126" y="3579"/>
                    <a:pt x="4583" y="4291"/>
                    <a:pt x="4364" y="4510"/>
                  </a:cubicBezTo>
                  <a:cubicBezTo>
                    <a:pt x="3999" y="4802"/>
                    <a:pt x="3579" y="5003"/>
                    <a:pt x="3141" y="5131"/>
                  </a:cubicBezTo>
                  <a:cubicBezTo>
                    <a:pt x="2848" y="5185"/>
                    <a:pt x="2520" y="4309"/>
                    <a:pt x="2228" y="3908"/>
                  </a:cubicBezTo>
                  <a:cubicBezTo>
                    <a:pt x="1808" y="4145"/>
                    <a:pt x="1242" y="4528"/>
                    <a:pt x="822" y="4327"/>
                  </a:cubicBezTo>
                  <a:cubicBezTo>
                    <a:pt x="603" y="4218"/>
                    <a:pt x="183" y="3469"/>
                    <a:pt x="128" y="3141"/>
                  </a:cubicBezTo>
                  <a:cubicBezTo>
                    <a:pt x="1" y="2520"/>
                    <a:pt x="804" y="2228"/>
                    <a:pt x="1242" y="1954"/>
                  </a:cubicBezTo>
                  <a:cubicBezTo>
                    <a:pt x="1132" y="1571"/>
                    <a:pt x="877" y="1370"/>
                    <a:pt x="932" y="932"/>
                  </a:cubicBezTo>
                  <a:cubicBezTo>
                    <a:pt x="986" y="512"/>
                    <a:pt x="1607" y="110"/>
                    <a:pt x="2082" y="56"/>
                  </a:cubicBezTo>
                  <a:cubicBezTo>
                    <a:pt x="2721" y="1"/>
                    <a:pt x="2794" y="676"/>
                    <a:pt x="2995" y="111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9555273" y="3512041"/>
              <a:ext cx="409518" cy="257005"/>
            </a:xfrm>
            <a:custGeom>
              <a:rect b="b" l="l" r="r" t="t"/>
              <a:pathLst>
                <a:path extrusionOk="0" h="2922" w="4656">
                  <a:moveTo>
                    <a:pt x="4254" y="0"/>
                  </a:moveTo>
                  <a:cubicBezTo>
                    <a:pt x="3286" y="420"/>
                    <a:pt x="1881" y="1114"/>
                    <a:pt x="858" y="1625"/>
                  </a:cubicBezTo>
                  <a:cubicBezTo>
                    <a:pt x="566" y="1753"/>
                    <a:pt x="274" y="1935"/>
                    <a:pt x="0" y="2118"/>
                  </a:cubicBezTo>
                  <a:cubicBezTo>
                    <a:pt x="165" y="2392"/>
                    <a:pt x="293" y="2647"/>
                    <a:pt x="439" y="2921"/>
                  </a:cubicBezTo>
                  <a:cubicBezTo>
                    <a:pt x="840" y="2903"/>
                    <a:pt x="1370" y="2483"/>
                    <a:pt x="1662" y="2319"/>
                  </a:cubicBezTo>
                  <a:cubicBezTo>
                    <a:pt x="2556" y="1844"/>
                    <a:pt x="3396" y="1461"/>
                    <a:pt x="4199" y="1023"/>
                  </a:cubicBezTo>
                  <a:cubicBezTo>
                    <a:pt x="4327" y="950"/>
                    <a:pt x="4509" y="876"/>
                    <a:pt x="4655" y="785"/>
                  </a:cubicBezTo>
                  <a:cubicBezTo>
                    <a:pt x="4528" y="530"/>
                    <a:pt x="4400" y="256"/>
                    <a:pt x="4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9635577" y="3653298"/>
              <a:ext cx="399843" cy="244163"/>
            </a:xfrm>
            <a:custGeom>
              <a:rect b="b" l="l" r="r" t="t"/>
              <a:pathLst>
                <a:path extrusionOk="0" h="2776" w="4546">
                  <a:moveTo>
                    <a:pt x="4491" y="530"/>
                  </a:moveTo>
                  <a:cubicBezTo>
                    <a:pt x="4381" y="366"/>
                    <a:pt x="4290" y="183"/>
                    <a:pt x="4181" y="1"/>
                  </a:cubicBezTo>
                  <a:cubicBezTo>
                    <a:pt x="3797" y="110"/>
                    <a:pt x="3432" y="421"/>
                    <a:pt x="3140" y="567"/>
                  </a:cubicBezTo>
                  <a:cubicBezTo>
                    <a:pt x="2446" y="932"/>
                    <a:pt x="1442" y="1425"/>
                    <a:pt x="749" y="1753"/>
                  </a:cubicBezTo>
                  <a:cubicBezTo>
                    <a:pt x="566" y="1863"/>
                    <a:pt x="237" y="1991"/>
                    <a:pt x="0" y="2118"/>
                  </a:cubicBezTo>
                  <a:lnTo>
                    <a:pt x="18" y="2155"/>
                  </a:lnTo>
                  <a:cubicBezTo>
                    <a:pt x="146" y="2356"/>
                    <a:pt x="274" y="2575"/>
                    <a:pt x="402" y="2775"/>
                  </a:cubicBezTo>
                  <a:cubicBezTo>
                    <a:pt x="475" y="2739"/>
                    <a:pt x="566" y="2702"/>
                    <a:pt x="657" y="2648"/>
                  </a:cubicBezTo>
                  <a:cubicBezTo>
                    <a:pt x="1826" y="2173"/>
                    <a:pt x="2702" y="1644"/>
                    <a:pt x="3779" y="1059"/>
                  </a:cubicBezTo>
                  <a:cubicBezTo>
                    <a:pt x="4053" y="932"/>
                    <a:pt x="4308" y="786"/>
                    <a:pt x="4546" y="621"/>
                  </a:cubicBezTo>
                  <a:cubicBezTo>
                    <a:pt x="4527" y="603"/>
                    <a:pt x="4509" y="567"/>
                    <a:pt x="4491" y="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8996488" y="1970614"/>
              <a:ext cx="892831" cy="660014"/>
            </a:xfrm>
            <a:custGeom>
              <a:rect b="b" l="l" r="r" t="t"/>
              <a:pathLst>
                <a:path extrusionOk="0" h="7504" w="10151">
                  <a:moveTo>
                    <a:pt x="9311" y="1735"/>
                  </a:moveTo>
                  <a:cubicBezTo>
                    <a:pt x="9146" y="1461"/>
                    <a:pt x="9055" y="1223"/>
                    <a:pt x="8873" y="931"/>
                  </a:cubicBezTo>
                  <a:cubicBezTo>
                    <a:pt x="8672" y="603"/>
                    <a:pt x="8416" y="347"/>
                    <a:pt x="8088" y="165"/>
                  </a:cubicBezTo>
                  <a:cubicBezTo>
                    <a:pt x="7723" y="0"/>
                    <a:pt x="7266" y="146"/>
                    <a:pt x="6846" y="311"/>
                  </a:cubicBezTo>
                  <a:cubicBezTo>
                    <a:pt x="6025" y="639"/>
                    <a:pt x="3250" y="2136"/>
                    <a:pt x="3250" y="2136"/>
                  </a:cubicBezTo>
                  <a:cubicBezTo>
                    <a:pt x="2502" y="2483"/>
                    <a:pt x="1808" y="2812"/>
                    <a:pt x="1114" y="3213"/>
                  </a:cubicBezTo>
                  <a:cubicBezTo>
                    <a:pt x="713" y="3432"/>
                    <a:pt x="366" y="3706"/>
                    <a:pt x="238" y="4108"/>
                  </a:cubicBezTo>
                  <a:cubicBezTo>
                    <a:pt x="1" y="4820"/>
                    <a:pt x="567" y="5805"/>
                    <a:pt x="694" y="6098"/>
                  </a:cubicBezTo>
                  <a:cubicBezTo>
                    <a:pt x="950" y="6700"/>
                    <a:pt x="1297" y="7503"/>
                    <a:pt x="2228" y="7412"/>
                  </a:cubicBezTo>
                  <a:cubicBezTo>
                    <a:pt x="2629" y="7321"/>
                    <a:pt x="3013" y="7175"/>
                    <a:pt x="3378" y="6974"/>
                  </a:cubicBezTo>
                  <a:cubicBezTo>
                    <a:pt x="3999" y="6663"/>
                    <a:pt x="7832" y="4710"/>
                    <a:pt x="8453" y="4418"/>
                  </a:cubicBezTo>
                  <a:cubicBezTo>
                    <a:pt x="8818" y="4254"/>
                    <a:pt x="9183" y="4035"/>
                    <a:pt x="9475" y="3761"/>
                  </a:cubicBezTo>
                  <a:cubicBezTo>
                    <a:pt x="10150" y="3085"/>
                    <a:pt x="9621" y="2319"/>
                    <a:pt x="9311" y="17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9010913" y="2170010"/>
              <a:ext cx="425614" cy="230970"/>
            </a:xfrm>
            <a:custGeom>
              <a:rect b="b" l="l" r="r" t="t"/>
              <a:pathLst>
                <a:path extrusionOk="0" h="2626" w="4839">
                  <a:moveTo>
                    <a:pt x="4557" y="0"/>
                  </a:moveTo>
                  <a:cubicBezTo>
                    <a:pt x="4502" y="0"/>
                    <a:pt x="4445" y="8"/>
                    <a:pt x="4400" y="15"/>
                  </a:cubicBezTo>
                  <a:cubicBezTo>
                    <a:pt x="4291" y="52"/>
                    <a:pt x="4181" y="107"/>
                    <a:pt x="4072" y="143"/>
                  </a:cubicBezTo>
                  <a:cubicBezTo>
                    <a:pt x="2904" y="581"/>
                    <a:pt x="1753" y="1092"/>
                    <a:pt x="658" y="1658"/>
                  </a:cubicBezTo>
                  <a:cubicBezTo>
                    <a:pt x="457" y="1750"/>
                    <a:pt x="238" y="1859"/>
                    <a:pt x="37" y="1969"/>
                  </a:cubicBezTo>
                  <a:cubicBezTo>
                    <a:pt x="1" y="2188"/>
                    <a:pt x="1" y="2407"/>
                    <a:pt x="56" y="2626"/>
                  </a:cubicBezTo>
                  <a:cubicBezTo>
                    <a:pt x="238" y="2553"/>
                    <a:pt x="421" y="2461"/>
                    <a:pt x="567" y="2388"/>
                  </a:cubicBezTo>
                  <a:cubicBezTo>
                    <a:pt x="1534" y="1896"/>
                    <a:pt x="2465" y="1457"/>
                    <a:pt x="3433" y="983"/>
                  </a:cubicBezTo>
                  <a:cubicBezTo>
                    <a:pt x="3688" y="855"/>
                    <a:pt x="4017" y="672"/>
                    <a:pt x="4327" y="490"/>
                  </a:cubicBezTo>
                  <a:cubicBezTo>
                    <a:pt x="4419" y="417"/>
                    <a:pt x="4839" y="253"/>
                    <a:pt x="4747" y="70"/>
                  </a:cubicBezTo>
                  <a:cubicBezTo>
                    <a:pt x="4715" y="16"/>
                    <a:pt x="4638" y="0"/>
                    <a:pt x="45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9540848" y="2001134"/>
              <a:ext cx="228067" cy="136770"/>
            </a:xfrm>
            <a:custGeom>
              <a:rect b="b" l="l" r="r" t="t"/>
              <a:pathLst>
                <a:path extrusionOk="0" h="1555" w="2593">
                  <a:moveTo>
                    <a:pt x="2172" y="0"/>
                  </a:moveTo>
                  <a:lnTo>
                    <a:pt x="1552" y="311"/>
                  </a:lnTo>
                  <a:cubicBezTo>
                    <a:pt x="1077" y="530"/>
                    <a:pt x="621" y="785"/>
                    <a:pt x="183" y="1096"/>
                  </a:cubicBezTo>
                  <a:cubicBezTo>
                    <a:pt x="128" y="1150"/>
                    <a:pt x="91" y="1205"/>
                    <a:pt x="37" y="1260"/>
                  </a:cubicBezTo>
                  <a:cubicBezTo>
                    <a:pt x="0" y="1333"/>
                    <a:pt x="0" y="1424"/>
                    <a:pt x="37" y="1497"/>
                  </a:cubicBezTo>
                  <a:cubicBezTo>
                    <a:pt x="78" y="1538"/>
                    <a:pt x="135" y="1555"/>
                    <a:pt x="201" y="1555"/>
                  </a:cubicBezTo>
                  <a:cubicBezTo>
                    <a:pt x="368" y="1555"/>
                    <a:pt x="591" y="1448"/>
                    <a:pt x="749" y="1369"/>
                  </a:cubicBezTo>
                  <a:cubicBezTo>
                    <a:pt x="1022" y="1260"/>
                    <a:pt x="1260" y="1132"/>
                    <a:pt x="1461" y="1041"/>
                  </a:cubicBezTo>
                  <a:cubicBezTo>
                    <a:pt x="1844" y="840"/>
                    <a:pt x="2227" y="657"/>
                    <a:pt x="2592" y="475"/>
                  </a:cubicBezTo>
                  <a:cubicBezTo>
                    <a:pt x="2483" y="292"/>
                    <a:pt x="2337" y="128"/>
                    <a:pt x="21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9031847" y="2355861"/>
              <a:ext cx="248913" cy="135099"/>
            </a:xfrm>
            <a:custGeom>
              <a:rect b="b" l="l" r="r" t="t"/>
              <a:pathLst>
                <a:path extrusionOk="0" h="1536" w="2830">
                  <a:moveTo>
                    <a:pt x="2497" y="0"/>
                  </a:moveTo>
                  <a:cubicBezTo>
                    <a:pt x="2324" y="0"/>
                    <a:pt x="2079" y="120"/>
                    <a:pt x="1899" y="184"/>
                  </a:cubicBezTo>
                  <a:cubicBezTo>
                    <a:pt x="1351" y="421"/>
                    <a:pt x="785" y="732"/>
                    <a:pt x="292" y="969"/>
                  </a:cubicBezTo>
                  <a:cubicBezTo>
                    <a:pt x="219" y="1006"/>
                    <a:pt x="110" y="1060"/>
                    <a:pt x="0" y="1115"/>
                  </a:cubicBezTo>
                  <a:cubicBezTo>
                    <a:pt x="73" y="1279"/>
                    <a:pt x="146" y="1407"/>
                    <a:pt x="183" y="1535"/>
                  </a:cubicBezTo>
                  <a:cubicBezTo>
                    <a:pt x="822" y="1279"/>
                    <a:pt x="1442" y="987"/>
                    <a:pt x="2045" y="677"/>
                  </a:cubicBezTo>
                  <a:cubicBezTo>
                    <a:pt x="2264" y="549"/>
                    <a:pt x="2830" y="275"/>
                    <a:pt x="2666" y="75"/>
                  </a:cubicBezTo>
                  <a:cubicBezTo>
                    <a:pt x="2628" y="21"/>
                    <a:pt x="2568" y="0"/>
                    <a:pt x="24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9580956" y="2161654"/>
              <a:ext cx="269846" cy="153921"/>
            </a:xfrm>
            <a:custGeom>
              <a:rect b="b" l="l" r="r" t="t"/>
              <a:pathLst>
                <a:path extrusionOk="0" h="1750" w="3068">
                  <a:moveTo>
                    <a:pt x="2903" y="1"/>
                  </a:moveTo>
                  <a:cubicBezTo>
                    <a:pt x="2666" y="74"/>
                    <a:pt x="2447" y="183"/>
                    <a:pt x="2228" y="311"/>
                  </a:cubicBezTo>
                  <a:cubicBezTo>
                    <a:pt x="1735" y="530"/>
                    <a:pt x="1151" y="804"/>
                    <a:pt x="621" y="1096"/>
                  </a:cubicBezTo>
                  <a:cubicBezTo>
                    <a:pt x="402" y="1242"/>
                    <a:pt x="1" y="1443"/>
                    <a:pt x="55" y="1644"/>
                  </a:cubicBezTo>
                  <a:cubicBezTo>
                    <a:pt x="83" y="1721"/>
                    <a:pt x="150" y="1750"/>
                    <a:pt x="236" y="1750"/>
                  </a:cubicBezTo>
                  <a:cubicBezTo>
                    <a:pt x="438" y="1750"/>
                    <a:pt x="747" y="1593"/>
                    <a:pt x="913" y="1516"/>
                  </a:cubicBezTo>
                  <a:cubicBezTo>
                    <a:pt x="1625" y="1187"/>
                    <a:pt x="2301" y="822"/>
                    <a:pt x="2976" y="421"/>
                  </a:cubicBezTo>
                  <a:lnTo>
                    <a:pt x="3067" y="366"/>
                  </a:lnTo>
                  <a:cubicBezTo>
                    <a:pt x="3013" y="238"/>
                    <a:pt x="2958" y="110"/>
                    <a:pt x="29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9075209" y="2351199"/>
              <a:ext cx="423943" cy="237654"/>
            </a:xfrm>
            <a:custGeom>
              <a:rect b="b" l="l" r="r" t="t"/>
              <a:pathLst>
                <a:path extrusionOk="0" h="2702" w="4820">
                  <a:moveTo>
                    <a:pt x="4554" y="0"/>
                  </a:moveTo>
                  <a:cubicBezTo>
                    <a:pt x="4394" y="0"/>
                    <a:pt x="4192" y="104"/>
                    <a:pt x="4108" y="128"/>
                  </a:cubicBezTo>
                  <a:cubicBezTo>
                    <a:pt x="3450" y="383"/>
                    <a:pt x="2811" y="675"/>
                    <a:pt x="2191" y="1004"/>
                  </a:cubicBezTo>
                  <a:cubicBezTo>
                    <a:pt x="1515" y="1314"/>
                    <a:pt x="876" y="1661"/>
                    <a:pt x="256" y="2026"/>
                  </a:cubicBezTo>
                  <a:cubicBezTo>
                    <a:pt x="183" y="2081"/>
                    <a:pt x="91" y="2136"/>
                    <a:pt x="0" y="2209"/>
                  </a:cubicBezTo>
                  <a:cubicBezTo>
                    <a:pt x="73" y="2391"/>
                    <a:pt x="201" y="2556"/>
                    <a:pt x="329" y="2702"/>
                  </a:cubicBezTo>
                  <a:lnTo>
                    <a:pt x="1059" y="2282"/>
                  </a:lnTo>
                  <a:cubicBezTo>
                    <a:pt x="2136" y="1679"/>
                    <a:pt x="3122" y="1223"/>
                    <a:pt x="4235" y="621"/>
                  </a:cubicBezTo>
                  <a:cubicBezTo>
                    <a:pt x="4345" y="547"/>
                    <a:pt x="4819" y="292"/>
                    <a:pt x="4746" y="109"/>
                  </a:cubicBezTo>
                  <a:cubicBezTo>
                    <a:pt x="4709" y="28"/>
                    <a:pt x="4637" y="0"/>
                    <a:pt x="45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9386661" y="2078184"/>
              <a:ext cx="422360" cy="218568"/>
            </a:xfrm>
            <a:custGeom>
              <a:rect b="b" l="l" r="r" t="t"/>
              <a:pathLst>
                <a:path extrusionOk="0" h="2485" w="4802">
                  <a:moveTo>
                    <a:pt x="4601" y="0"/>
                  </a:moveTo>
                  <a:cubicBezTo>
                    <a:pt x="3542" y="512"/>
                    <a:pt x="1078" y="1771"/>
                    <a:pt x="877" y="1862"/>
                  </a:cubicBezTo>
                  <a:cubicBezTo>
                    <a:pt x="548" y="2027"/>
                    <a:pt x="1" y="2228"/>
                    <a:pt x="165" y="2483"/>
                  </a:cubicBezTo>
                  <a:cubicBezTo>
                    <a:pt x="172" y="2484"/>
                    <a:pt x="180" y="2485"/>
                    <a:pt x="189" y="2485"/>
                  </a:cubicBezTo>
                  <a:cubicBezTo>
                    <a:pt x="654" y="2485"/>
                    <a:pt x="3476" y="1065"/>
                    <a:pt x="4802" y="384"/>
                  </a:cubicBezTo>
                  <a:cubicBezTo>
                    <a:pt x="4729" y="238"/>
                    <a:pt x="4674" y="128"/>
                    <a:pt x="4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36"/>
          <p:cNvGrpSpPr/>
          <p:nvPr/>
        </p:nvGrpSpPr>
        <p:grpSpPr>
          <a:xfrm>
            <a:off x="6137413" y="1317991"/>
            <a:ext cx="583007" cy="449699"/>
            <a:chOff x="4702088" y="2980703"/>
            <a:chExt cx="790840" cy="610010"/>
          </a:xfrm>
        </p:grpSpPr>
        <p:sp>
          <p:nvSpPr>
            <p:cNvPr id="758" name="Google Shape;758;p36"/>
            <p:cNvSpPr/>
            <p:nvPr/>
          </p:nvSpPr>
          <p:spPr>
            <a:xfrm>
              <a:off x="5129909" y="3233151"/>
              <a:ext cx="187323" cy="92486"/>
            </a:xfrm>
            <a:custGeom>
              <a:rect b="b" l="l" r="r" t="t"/>
              <a:pathLst>
                <a:path extrusionOk="0" h="2832" w="5736">
                  <a:moveTo>
                    <a:pt x="1369" y="1"/>
                  </a:moveTo>
                  <a:cubicBezTo>
                    <a:pt x="617" y="1"/>
                    <a:pt x="1" y="617"/>
                    <a:pt x="1" y="1369"/>
                  </a:cubicBezTo>
                  <a:lnTo>
                    <a:pt x="1" y="2832"/>
                  </a:lnTo>
                  <a:lnTo>
                    <a:pt x="565" y="2832"/>
                  </a:lnTo>
                  <a:lnTo>
                    <a:pt x="565" y="1369"/>
                  </a:lnTo>
                  <a:cubicBezTo>
                    <a:pt x="565" y="930"/>
                    <a:pt x="930" y="565"/>
                    <a:pt x="1369" y="565"/>
                  </a:cubicBezTo>
                  <a:lnTo>
                    <a:pt x="4367" y="565"/>
                  </a:lnTo>
                  <a:cubicBezTo>
                    <a:pt x="4806" y="565"/>
                    <a:pt x="5172" y="930"/>
                    <a:pt x="5172" y="1369"/>
                  </a:cubicBezTo>
                  <a:lnTo>
                    <a:pt x="5172" y="2832"/>
                  </a:lnTo>
                  <a:lnTo>
                    <a:pt x="5736" y="2832"/>
                  </a:lnTo>
                  <a:lnTo>
                    <a:pt x="5736" y="1369"/>
                  </a:lnTo>
                  <a:cubicBezTo>
                    <a:pt x="5736" y="617"/>
                    <a:pt x="5119" y="1"/>
                    <a:pt x="43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4992778" y="3314698"/>
              <a:ext cx="500150" cy="275662"/>
            </a:xfrm>
            <a:custGeom>
              <a:rect b="b" l="l" r="r" t="t"/>
              <a:pathLst>
                <a:path extrusionOk="0" h="8441" w="15315">
                  <a:moveTo>
                    <a:pt x="637" y="0"/>
                  </a:moveTo>
                  <a:cubicBezTo>
                    <a:pt x="293" y="0"/>
                    <a:pt x="0" y="282"/>
                    <a:pt x="0" y="637"/>
                  </a:cubicBezTo>
                  <a:lnTo>
                    <a:pt x="0" y="7804"/>
                  </a:lnTo>
                  <a:cubicBezTo>
                    <a:pt x="0" y="8159"/>
                    <a:pt x="293" y="8441"/>
                    <a:pt x="637" y="8441"/>
                  </a:cubicBezTo>
                  <a:lnTo>
                    <a:pt x="14677" y="8441"/>
                  </a:lnTo>
                  <a:cubicBezTo>
                    <a:pt x="15032" y="8441"/>
                    <a:pt x="15315" y="8159"/>
                    <a:pt x="15315" y="7804"/>
                  </a:cubicBezTo>
                  <a:lnTo>
                    <a:pt x="15315" y="637"/>
                  </a:lnTo>
                  <a:cubicBezTo>
                    <a:pt x="15315" y="282"/>
                    <a:pt x="15032" y="0"/>
                    <a:pt x="146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4992778" y="3314698"/>
              <a:ext cx="430230" cy="275662"/>
            </a:xfrm>
            <a:custGeom>
              <a:rect b="b" l="l" r="r" t="t"/>
              <a:pathLst>
                <a:path extrusionOk="0" h="8441" w="13174">
                  <a:moveTo>
                    <a:pt x="637" y="0"/>
                  </a:moveTo>
                  <a:cubicBezTo>
                    <a:pt x="293" y="0"/>
                    <a:pt x="0" y="282"/>
                    <a:pt x="0" y="637"/>
                  </a:cubicBezTo>
                  <a:lnTo>
                    <a:pt x="0" y="7804"/>
                  </a:lnTo>
                  <a:cubicBezTo>
                    <a:pt x="0" y="8159"/>
                    <a:pt x="293" y="8441"/>
                    <a:pt x="637" y="8441"/>
                  </a:cubicBezTo>
                  <a:lnTo>
                    <a:pt x="12546" y="8441"/>
                  </a:lnTo>
                  <a:cubicBezTo>
                    <a:pt x="12891" y="8441"/>
                    <a:pt x="13173" y="8159"/>
                    <a:pt x="13173" y="7804"/>
                  </a:cubicBezTo>
                  <a:lnTo>
                    <a:pt x="13173" y="637"/>
                  </a:lnTo>
                  <a:cubicBezTo>
                    <a:pt x="13173" y="282"/>
                    <a:pt x="12891" y="0"/>
                    <a:pt x="125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5123084" y="3367572"/>
              <a:ext cx="169590" cy="169917"/>
            </a:xfrm>
            <a:custGeom>
              <a:rect b="b" l="l" r="r" t="t"/>
              <a:pathLst>
                <a:path extrusionOk="0" h="5203" w="5193">
                  <a:moveTo>
                    <a:pt x="2602" y="0"/>
                  </a:moveTo>
                  <a:cubicBezTo>
                    <a:pt x="1171" y="0"/>
                    <a:pt x="1" y="1170"/>
                    <a:pt x="1" y="2602"/>
                  </a:cubicBezTo>
                  <a:cubicBezTo>
                    <a:pt x="1" y="4033"/>
                    <a:pt x="1171" y="5203"/>
                    <a:pt x="2602" y="5203"/>
                  </a:cubicBezTo>
                  <a:cubicBezTo>
                    <a:pt x="4033" y="5203"/>
                    <a:pt x="5193" y="4033"/>
                    <a:pt x="5193" y="2602"/>
                  </a:cubicBezTo>
                  <a:cubicBezTo>
                    <a:pt x="5193" y="1170"/>
                    <a:pt x="4033" y="0"/>
                    <a:pt x="26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5189609" y="3396213"/>
              <a:ext cx="36870" cy="112636"/>
            </a:xfrm>
            <a:custGeom>
              <a:rect b="b" l="l" r="r" t="t"/>
              <a:pathLst>
                <a:path extrusionOk="0" h="3449" w="1129">
                  <a:moveTo>
                    <a:pt x="1" y="1"/>
                  </a:moveTo>
                  <a:lnTo>
                    <a:pt x="1" y="3448"/>
                  </a:lnTo>
                  <a:lnTo>
                    <a:pt x="1129" y="3448"/>
                  </a:lnTo>
                  <a:lnTo>
                    <a:pt x="11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5151758" y="3434096"/>
              <a:ext cx="112603" cy="36870"/>
            </a:xfrm>
            <a:custGeom>
              <a:rect b="b" l="l" r="r" t="t"/>
              <a:pathLst>
                <a:path extrusionOk="0" h="1129" w="3448">
                  <a:moveTo>
                    <a:pt x="0" y="0"/>
                  </a:moveTo>
                  <a:lnTo>
                    <a:pt x="0" y="1129"/>
                  </a:lnTo>
                  <a:lnTo>
                    <a:pt x="3447" y="1129"/>
                  </a:lnTo>
                  <a:lnTo>
                    <a:pt x="3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4702088" y="2992623"/>
              <a:ext cx="247707" cy="350742"/>
            </a:xfrm>
            <a:custGeom>
              <a:rect b="b" l="l" r="r" t="t"/>
              <a:pathLst>
                <a:path extrusionOk="0" h="10740" w="7585">
                  <a:moveTo>
                    <a:pt x="2142" y="1"/>
                  </a:moveTo>
                  <a:cubicBezTo>
                    <a:pt x="931" y="1"/>
                    <a:pt x="1" y="1077"/>
                    <a:pt x="189" y="2278"/>
                  </a:cubicBezTo>
                  <a:lnTo>
                    <a:pt x="951" y="8306"/>
                  </a:lnTo>
                  <a:cubicBezTo>
                    <a:pt x="1159" y="9709"/>
                    <a:pt x="2360" y="10740"/>
                    <a:pt x="3772" y="10740"/>
                  </a:cubicBezTo>
                  <a:cubicBezTo>
                    <a:pt x="3779" y="10740"/>
                    <a:pt x="3786" y="10740"/>
                    <a:pt x="3793" y="10740"/>
                  </a:cubicBezTo>
                  <a:cubicBezTo>
                    <a:pt x="3800" y="10740"/>
                    <a:pt x="3807" y="10740"/>
                    <a:pt x="3814" y="10740"/>
                  </a:cubicBezTo>
                  <a:cubicBezTo>
                    <a:pt x="5226" y="10740"/>
                    <a:pt x="6416" y="9709"/>
                    <a:pt x="6634" y="8306"/>
                  </a:cubicBezTo>
                  <a:lnTo>
                    <a:pt x="7397" y="2278"/>
                  </a:lnTo>
                  <a:cubicBezTo>
                    <a:pt x="7585" y="1077"/>
                    <a:pt x="6655" y="1"/>
                    <a:pt x="5433" y="1"/>
                  </a:cubicBezTo>
                  <a:lnTo>
                    <a:pt x="5433" y="272"/>
                  </a:lnTo>
                  <a:cubicBezTo>
                    <a:pt x="6478" y="272"/>
                    <a:pt x="7282" y="1202"/>
                    <a:pt x="7125" y="2236"/>
                  </a:cubicBezTo>
                  <a:lnTo>
                    <a:pt x="6363" y="8264"/>
                  </a:lnTo>
                  <a:cubicBezTo>
                    <a:pt x="6164" y="9538"/>
                    <a:pt x="5078" y="10468"/>
                    <a:pt x="3793" y="10468"/>
                  </a:cubicBezTo>
                  <a:cubicBezTo>
                    <a:pt x="2508" y="10468"/>
                    <a:pt x="1411" y="9538"/>
                    <a:pt x="1223" y="8264"/>
                  </a:cubicBezTo>
                  <a:lnTo>
                    <a:pt x="460" y="2236"/>
                  </a:lnTo>
                  <a:cubicBezTo>
                    <a:pt x="293" y="1202"/>
                    <a:pt x="1098" y="272"/>
                    <a:pt x="2142" y="272"/>
                  </a:cubicBezTo>
                  <a:lnTo>
                    <a:pt x="21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4748168" y="2980703"/>
              <a:ext cx="51860" cy="32429"/>
            </a:xfrm>
            <a:custGeom>
              <a:rect b="b" l="l" r="r" t="t"/>
              <a:pathLst>
                <a:path extrusionOk="0" h="993" w="1588">
                  <a:moveTo>
                    <a:pt x="502" y="0"/>
                  </a:moveTo>
                  <a:cubicBezTo>
                    <a:pt x="230" y="0"/>
                    <a:pt x="0" y="230"/>
                    <a:pt x="0" y="502"/>
                  </a:cubicBezTo>
                  <a:cubicBezTo>
                    <a:pt x="0" y="773"/>
                    <a:pt x="230" y="993"/>
                    <a:pt x="502" y="993"/>
                  </a:cubicBezTo>
                  <a:lnTo>
                    <a:pt x="1087" y="993"/>
                  </a:lnTo>
                  <a:cubicBezTo>
                    <a:pt x="1358" y="993"/>
                    <a:pt x="1588" y="773"/>
                    <a:pt x="1588" y="502"/>
                  </a:cubicBezTo>
                  <a:cubicBezTo>
                    <a:pt x="1588" y="230"/>
                    <a:pt x="1369" y="0"/>
                    <a:pt x="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4851858" y="2980703"/>
              <a:ext cx="51893" cy="32429"/>
            </a:xfrm>
            <a:custGeom>
              <a:rect b="b" l="l" r="r" t="t"/>
              <a:pathLst>
                <a:path extrusionOk="0" h="993" w="1589">
                  <a:moveTo>
                    <a:pt x="502" y="0"/>
                  </a:moveTo>
                  <a:cubicBezTo>
                    <a:pt x="220" y="0"/>
                    <a:pt x="1" y="230"/>
                    <a:pt x="1" y="502"/>
                  </a:cubicBezTo>
                  <a:cubicBezTo>
                    <a:pt x="1" y="773"/>
                    <a:pt x="220" y="993"/>
                    <a:pt x="502" y="993"/>
                  </a:cubicBezTo>
                  <a:lnTo>
                    <a:pt x="1098" y="993"/>
                  </a:lnTo>
                  <a:cubicBezTo>
                    <a:pt x="1369" y="993"/>
                    <a:pt x="1589" y="773"/>
                    <a:pt x="1589" y="502"/>
                  </a:cubicBezTo>
                  <a:cubicBezTo>
                    <a:pt x="1589" y="230"/>
                    <a:pt x="1369" y="0"/>
                    <a:pt x="10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4819102" y="2990239"/>
              <a:ext cx="393751" cy="600473"/>
            </a:xfrm>
            <a:custGeom>
              <a:rect b="b" l="l" r="r" t="t"/>
              <a:pathLst>
                <a:path extrusionOk="0" h="18387" w="12057">
                  <a:moveTo>
                    <a:pt x="9079" y="1"/>
                  </a:moveTo>
                  <a:cubicBezTo>
                    <a:pt x="7439" y="1"/>
                    <a:pt x="6112" y="1327"/>
                    <a:pt x="6112" y="2978"/>
                  </a:cubicBezTo>
                  <a:lnTo>
                    <a:pt x="6112" y="15420"/>
                  </a:lnTo>
                  <a:cubicBezTo>
                    <a:pt x="6112" y="16830"/>
                    <a:pt x="4963" y="17979"/>
                    <a:pt x="3553" y="17979"/>
                  </a:cubicBezTo>
                  <a:lnTo>
                    <a:pt x="2978" y="17979"/>
                  </a:lnTo>
                  <a:cubicBezTo>
                    <a:pt x="1557" y="17979"/>
                    <a:pt x="419" y="16830"/>
                    <a:pt x="419" y="15420"/>
                  </a:cubicBezTo>
                  <a:lnTo>
                    <a:pt x="419" y="12515"/>
                  </a:lnTo>
                  <a:lnTo>
                    <a:pt x="1" y="12515"/>
                  </a:lnTo>
                  <a:lnTo>
                    <a:pt x="1" y="15420"/>
                  </a:lnTo>
                  <a:cubicBezTo>
                    <a:pt x="1" y="17060"/>
                    <a:pt x="1328" y="18386"/>
                    <a:pt x="2978" y="18386"/>
                  </a:cubicBezTo>
                  <a:lnTo>
                    <a:pt x="3553" y="18386"/>
                  </a:lnTo>
                  <a:cubicBezTo>
                    <a:pt x="5193" y="18386"/>
                    <a:pt x="6519" y="17060"/>
                    <a:pt x="6519" y="15420"/>
                  </a:cubicBezTo>
                  <a:lnTo>
                    <a:pt x="6519" y="2978"/>
                  </a:lnTo>
                  <a:cubicBezTo>
                    <a:pt x="6519" y="1557"/>
                    <a:pt x="7669" y="408"/>
                    <a:pt x="9079" y="408"/>
                  </a:cubicBezTo>
                  <a:cubicBezTo>
                    <a:pt x="10500" y="408"/>
                    <a:pt x="11649" y="1557"/>
                    <a:pt x="11649" y="2978"/>
                  </a:cubicBezTo>
                  <a:lnTo>
                    <a:pt x="11649" y="10395"/>
                  </a:lnTo>
                  <a:lnTo>
                    <a:pt x="12056" y="10395"/>
                  </a:lnTo>
                  <a:lnTo>
                    <a:pt x="12056" y="2978"/>
                  </a:lnTo>
                  <a:cubicBezTo>
                    <a:pt x="12056" y="1327"/>
                    <a:pt x="10729" y="1"/>
                    <a:pt x="90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5154468" y="3317409"/>
              <a:ext cx="89090" cy="76582"/>
            </a:xfrm>
            <a:custGeom>
              <a:rect b="b" l="l" r="r" t="t"/>
              <a:pathLst>
                <a:path extrusionOk="0" h="2345" w="2728">
                  <a:moveTo>
                    <a:pt x="1568" y="1"/>
                  </a:moveTo>
                  <a:cubicBezTo>
                    <a:pt x="523" y="1"/>
                    <a:pt x="1" y="1265"/>
                    <a:pt x="732" y="1996"/>
                  </a:cubicBezTo>
                  <a:cubicBezTo>
                    <a:pt x="972" y="2237"/>
                    <a:pt x="1267" y="2344"/>
                    <a:pt x="1555" y="2344"/>
                  </a:cubicBezTo>
                  <a:cubicBezTo>
                    <a:pt x="2155" y="2344"/>
                    <a:pt x="2727" y="1877"/>
                    <a:pt x="2727" y="1171"/>
                  </a:cubicBezTo>
                  <a:cubicBezTo>
                    <a:pt x="2727" y="523"/>
                    <a:pt x="2205" y="1"/>
                    <a:pt x="1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6"/>
            <p:cNvSpPr/>
            <p:nvPr/>
          </p:nvSpPr>
          <p:spPr>
            <a:xfrm>
              <a:off x="5172888" y="3331419"/>
              <a:ext cx="56661" cy="48496"/>
            </a:xfrm>
            <a:custGeom>
              <a:rect b="b" l="l" r="r" t="t"/>
              <a:pathLst>
                <a:path extrusionOk="0" h="1485" w="1735">
                  <a:moveTo>
                    <a:pt x="1004" y="0"/>
                  </a:moveTo>
                  <a:cubicBezTo>
                    <a:pt x="335" y="0"/>
                    <a:pt x="1" y="804"/>
                    <a:pt x="471" y="1264"/>
                  </a:cubicBezTo>
                  <a:cubicBezTo>
                    <a:pt x="623" y="1416"/>
                    <a:pt x="809" y="1484"/>
                    <a:pt x="991" y="1484"/>
                  </a:cubicBezTo>
                  <a:cubicBezTo>
                    <a:pt x="1372" y="1484"/>
                    <a:pt x="1735" y="1187"/>
                    <a:pt x="1735" y="742"/>
                  </a:cubicBezTo>
                  <a:cubicBezTo>
                    <a:pt x="1735" y="334"/>
                    <a:pt x="1411" y="0"/>
                    <a:pt x="10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4720507" y="3211302"/>
              <a:ext cx="210869" cy="212241"/>
            </a:xfrm>
            <a:custGeom>
              <a:rect b="b" l="l" r="r" t="t"/>
              <a:pathLst>
                <a:path extrusionOk="0" h="6499" w="6457">
                  <a:moveTo>
                    <a:pt x="1" y="1"/>
                  </a:moveTo>
                  <a:lnTo>
                    <a:pt x="252" y="1631"/>
                  </a:lnTo>
                  <a:cubicBezTo>
                    <a:pt x="419" y="2738"/>
                    <a:pt x="1202" y="3668"/>
                    <a:pt x="2268" y="4023"/>
                  </a:cubicBezTo>
                  <a:cubicBezTo>
                    <a:pt x="2602" y="4138"/>
                    <a:pt x="2832" y="4451"/>
                    <a:pt x="2832" y="4806"/>
                  </a:cubicBezTo>
                  <a:lnTo>
                    <a:pt x="2832" y="6499"/>
                  </a:lnTo>
                  <a:lnTo>
                    <a:pt x="3626" y="6499"/>
                  </a:lnTo>
                  <a:lnTo>
                    <a:pt x="3626" y="4806"/>
                  </a:lnTo>
                  <a:cubicBezTo>
                    <a:pt x="3615" y="4451"/>
                    <a:pt x="3845" y="4138"/>
                    <a:pt x="4190" y="4023"/>
                  </a:cubicBezTo>
                  <a:cubicBezTo>
                    <a:pt x="5255" y="3668"/>
                    <a:pt x="6029" y="2738"/>
                    <a:pt x="6196" y="1631"/>
                  </a:cubicBezTo>
                  <a:lnTo>
                    <a:pt x="6457" y="1"/>
                  </a:lnTo>
                  <a:lnTo>
                    <a:pt x="5903" y="1"/>
                  </a:lnTo>
                  <a:lnTo>
                    <a:pt x="5673" y="1484"/>
                  </a:lnTo>
                  <a:cubicBezTo>
                    <a:pt x="5496" y="2707"/>
                    <a:pt x="4462" y="3615"/>
                    <a:pt x="3229" y="3636"/>
                  </a:cubicBezTo>
                  <a:cubicBezTo>
                    <a:pt x="3222" y="3636"/>
                    <a:pt x="3215" y="3636"/>
                    <a:pt x="3208" y="3636"/>
                  </a:cubicBezTo>
                  <a:cubicBezTo>
                    <a:pt x="1995" y="3636"/>
                    <a:pt x="971" y="2741"/>
                    <a:pt x="795" y="1547"/>
                  </a:cubicBezTo>
                  <a:lnTo>
                    <a:pt x="5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36"/>
          <p:cNvSpPr/>
          <p:nvPr/>
        </p:nvSpPr>
        <p:spPr>
          <a:xfrm>
            <a:off x="180888" y="417966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txBox="1"/>
          <p:nvPr/>
        </p:nvSpPr>
        <p:spPr>
          <a:xfrm>
            <a:off x="220350" y="4252425"/>
            <a:ext cx="55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3</a:t>
            </a:r>
            <a:endParaRPr b="1" sz="20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7"/>
          <p:cNvSpPr txBox="1"/>
          <p:nvPr>
            <p:ph idx="1" type="subTitle"/>
          </p:nvPr>
        </p:nvSpPr>
        <p:spPr>
          <a:xfrm>
            <a:off x="819975" y="3910350"/>
            <a:ext cx="8208300" cy="10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Gupta, V. Aggarwal, S. Gupta, N. Sharma, K. Sharma and N. Sharma, "Visualization and Prediction of Heart Diseases Using Data Science Framework," </a:t>
            </a:r>
            <a:r>
              <a:rPr i="1" lang="en"/>
              <a:t>2021 Second International Conference on Electronics and Sustainable Communication Systems (ICESC)</a:t>
            </a:r>
            <a:r>
              <a:rPr lang="en"/>
              <a:t>, 2021, pp. 1199-1202, doi: 10.1109/ICESC51422.2021.9532790.</a:t>
            </a:r>
            <a:endParaRPr/>
          </a:p>
          <a:p>
            <a:pPr indent="0" lvl="0" marL="0" rtl="0" algn="r">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p:txBody>
      </p:sp>
      <p:sp>
        <p:nvSpPr>
          <p:cNvPr id="778" name="Google Shape;778;p37"/>
          <p:cNvSpPr/>
          <p:nvPr/>
        </p:nvSpPr>
        <p:spPr>
          <a:xfrm>
            <a:off x="111063" y="402173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txBox="1"/>
          <p:nvPr/>
        </p:nvSpPr>
        <p:spPr>
          <a:xfrm>
            <a:off x="150525" y="4094500"/>
            <a:ext cx="55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1</a:t>
            </a:r>
            <a:endParaRPr b="1" sz="2000">
              <a:solidFill>
                <a:schemeClr val="lt1"/>
              </a:solidFill>
              <a:latin typeface="Montserrat"/>
              <a:ea typeface="Montserrat"/>
              <a:cs typeface="Montserrat"/>
              <a:sym typeface="Montserrat"/>
            </a:endParaRPr>
          </a:p>
        </p:txBody>
      </p:sp>
      <p:grpSp>
        <p:nvGrpSpPr>
          <p:cNvPr id="780" name="Google Shape;780;p37"/>
          <p:cNvGrpSpPr/>
          <p:nvPr/>
        </p:nvGrpSpPr>
        <p:grpSpPr>
          <a:xfrm>
            <a:off x="3542100" y="360975"/>
            <a:ext cx="2362200" cy="3180000"/>
            <a:chOff x="791125" y="1362000"/>
            <a:chExt cx="2362200" cy="3180000"/>
          </a:xfrm>
        </p:grpSpPr>
        <p:sp>
          <p:nvSpPr>
            <p:cNvPr id="781" name="Google Shape;781;p37"/>
            <p:cNvSpPr/>
            <p:nvPr/>
          </p:nvSpPr>
          <p:spPr>
            <a:xfrm flipH="1">
              <a:off x="791125" y="1362000"/>
              <a:ext cx="2362200" cy="3180000"/>
            </a:xfrm>
            <a:prstGeom prst="roundRect">
              <a:avLst>
                <a:gd fmla="val 4601" name="adj"/>
              </a:avLst>
            </a:prstGeom>
            <a:solidFill>
              <a:srgbClr val="7EA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flipH="1">
              <a:off x="851725" y="1569200"/>
              <a:ext cx="2241000" cy="2909700"/>
            </a:xfrm>
            <a:prstGeom prst="roundRect">
              <a:avLst>
                <a:gd fmla="val 479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37"/>
          <p:cNvGrpSpPr/>
          <p:nvPr/>
        </p:nvGrpSpPr>
        <p:grpSpPr>
          <a:xfrm>
            <a:off x="6234328" y="360975"/>
            <a:ext cx="2362200" cy="3180000"/>
            <a:chOff x="791125" y="1362000"/>
            <a:chExt cx="2362200" cy="3180000"/>
          </a:xfrm>
        </p:grpSpPr>
        <p:sp>
          <p:nvSpPr>
            <p:cNvPr id="787" name="Google Shape;787;p37"/>
            <p:cNvSpPr/>
            <p:nvPr/>
          </p:nvSpPr>
          <p:spPr>
            <a:xfrm flipH="1">
              <a:off x="791125" y="1362000"/>
              <a:ext cx="2362200" cy="3180000"/>
            </a:xfrm>
            <a:prstGeom prst="roundRect">
              <a:avLst>
                <a:gd fmla="val 4601" name="adj"/>
              </a:avLst>
            </a:prstGeom>
            <a:solidFill>
              <a:srgbClr val="90D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flipH="1">
              <a:off x="851725" y="1569200"/>
              <a:ext cx="2241000" cy="2909700"/>
            </a:xfrm>
            <a:prstGeom prst="roundRect">
              <a:avLst>
                <a:gd fmla="val 479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7"/>
          <p:cNvGrpSpPr/>
          <p:nvPr/>
        </p:nvGrpSpPr>
        <p:grpSpPr>
          <a:xfrm>
            <a:off x="852263" y="360975"/>
            <a:ext cx="2362200" cy="3180000"/>
            <a:chOff x="791125" y="1362000"/>
            <a:chExt cx="2362200" cy="3180000"/>
          </a:xfrm>
        </p:grpSpPr>
        <p:sp>
          <p:nvSpPr>
            <p:cNvPr id="793" name="Google Shape;793;p37"/>
            <p:cNvSpPr/>
            <p:nvPr/>
          </p:nvSpPr>
          <p:spPr>
            <a:xfrm flipH="1">
              <a:off x="791125" y="1362000"/>
              <a:ext cx="2362200" cy="3180000"/>
            </a:xfrm>
            <a:prstGeom prst="roundRect">
              <a:avLst>
                <a:gd fmla="val 4601" name="adj"/>
              </a:avLst>
            </a:prstGeom>
            <a:solidFill>
              <a:srgbClr val="FF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flipH="1">
              <a:off x="851725" y="1569200"/>
              <a:ext cx="2241000" cy="2909700"/>
            </a:xfrm>
            <a:prstGeom prst="roundRect">
              <a:avLst>
                <a:gd fmla="val 479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flipH="1">
              <a:off x="851731" y="1420634"/>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flipH="1">
              <a:off x="998951" y="1420634"/>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flipH="1">
              <a:off x="1149551" y="1419337"/>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7"/>
          <p:cNvSpPr txBox="1"/>
          <p:nvPr/>
        </p:nvSpPr>
        <p:spPr>
          <a:xfrm>
            <a:off x="951263" y="869400"/>
            <a:ext cx="21642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F4A8A"/>
                </a:solidFill>
                <a:latin typeface="Alata"/>
                <a:ea typeface="Alata"/>
                <a:cs typeface="Alata"/>
                <a:sym typeface="Alata"/>
              </a:rPr>
              <a:t>APPROACH</a:t>
            </a:r>
            <a:endParaRPr sz="1800">
              <a:solidFill>
                <a:srgbClr val="2F4A8A"/>
              </a:solidFill>
              <a:latin typeface="Alata"/>
              <a:ea typeface="Alata"/>
              <a:cs typeface="Alata"/>
              <a:sym typeface="Alata"/>
            </a:endParaRPr>
          </a:p>
        </p:txBody>
      </p:sp>
      <p:sp>
        <p:nvSpPr>
          <p:cNvPr id="799" name="Google Shape;799;p37"/>
          <p:cNvSpPr txBox="1"/>
          <p:nvPr/>
        </p:nvSpPr>
        <p:spPr>
          <a:xfrm>
            <a:off x="3641100" y="869400"/>
            <a:ext cx="21642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F4A8A"/>
                </a:solidFill>
                <a:latin typeface="Alata"/>
                <a:ea typeface="Alata"/>
                <a:cs typeface="Alata"/>
                <a:sym typeface="Alata"/>
              </a:rPr>
              <a:t>BARCHARTS</a:t>
            </a:r>
            <a:endParaRPr sz="1800">
              <a:solidFill>
                <a:srgbClr val="2F4A8A"/>
              </a:solidFill>
              <a:latin typeface="Alata"/>
              <a:ea typeface="Alata"/>
              <a:cs typeface="Alata"/>
              <a:sym typeface="Alata"/>
            </a:endParaRPr>
          </a:p>
        </p:txBody>
      </p:sp>
      <p:sp>
        <p:nvSpPr>
          <p:cNvPr id="800" name="Google Shape;800;p37"/>
          <p:cNvSpPr txBox="1"/>
          <p:nvPr/>
        </p:nvSpPr>
        <p:spPr>
          <a:xfrm>
            <a:off x="3641100" y="1413600"/>
            <a:ext cx="2164200" cy="18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sz="1300">
                <a:solidFill>
                  <a:srgbClr val="666666"/>
                </a:solidFill>
                <a:latin typeface="Montserrat"/>
                <a:ea typeface="Montserrat"/>
                <a:cs typeface="Montserrat"/>
                <a:sym typeface="Montserrat"/>
              </a:rPr>
              <a:t>To check the distribution of all parameters in order to explore the dataset and the interdependence between attributes. </a:t>
            </a:r>
            <a:endParaRPr sz="1300">
              <a:solidFill>
                <a:srgbClr val="666666"/>
              </a:solidFill>
              <a:latin typeface="Montserrat"/>
              <a:ea typeface="Montserrat"/>
              <a:cs typeface="Montserrat"/>
              <a:sym typeface="Montserrat"/>
            </a:endParaRPr>
          </a:p>
        </p:txBody>
      </p:sp>
      <p:sp>
        <p:nvSpPr>
          <p:cNvPr id="801" name="Google Shape;801;p37"/>
          <p:cNvSpPr txBox="1"/>
          <p:nvPr/>
        </p:nvSpPr>
        <p:spPr>
          <a:xfrm>
            <a:off x="6333328" y="869400"/>
            <a:ext cx="21642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F4A8A"/>
                </a:solidFill>
                <a:latin typeface="Alata"/>
                <a:ea typeface="Alata"/>
                <a:cs typeface="Alata"/>
                <a:sym typeface="Alata"/>
              </a:rPr>
              <a:t>HEATMAP</a:t>
            </a:r>
            <a:endParaRPr sz="1800">
              <a:solidFill>
                <a:srgbClr val="2F4A8A"/>
              </a:solidFill>
              <a:latin typeface="Alata"/>
              <a:ea typeface="Alata"/>
              <a:cs typeface="Alata"/>
              <a:sym typeface="Alata"/>
            </a:endParaRPr>
          </a:p>
        </p:txBody>
      </p:sp>
      <p:sp>
        <p:nvSpPr>
          <p:cNvPr id="802" name="Google Shape;802;p37"/>
          <p:cNvSpPr txBox="1"/>
          <p:nvPr/>
        </p:nvSpPr>
        <p:spPr>
          <a:xfrm>
            <a:off x="6330925" y="1413600"/>
            <a:ext cx="2164200" cy="18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sz="1300">
                <a:solidFill>
                  <a:srgbClr val="666666"/>
                </a:solidFill>
                <a:latin typeface="Montserrat"/>
                <a:ea typeface="Montserrat"/>
                <a:cs typeface="Montserrat"/>
                <a:sym typeface="Montserrat"/>
              </a:rPr>
              <a:t>To better know the association between the parameters or attributes. </a:t>
            </a:r>
            <a:endParaRPr sz="1300">
              <a:solidFill>
                <a:srgbClr val="666666"/>
              </a:solidFill>
              <a:latin typeface="Montserrat"/>
              <a:ea typeface="Montserrat"/>
              <a:cs typeface="Montserrat"/>
              <a:sym typeface="Montserrat"/>
            </a:endParaRPr>
          </a:p>
        </p:txBody>
      </p:sp>
      <p:sp>
        <p:nvSpPr>
          <p:cNvPr id="803" name="Google Shape;803;p37"/>
          <p:cNvSpPr txBox="1"/>
          <p:nvPr/>
        </p:nvSpPr>
        <p:spPr>
          <a:xfrm>
            <a:off x="951275" y="1413600"/>
            <a:ext cx="2164200" cy="165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666666"/>
                </a:solidFill>
                <a:latin typeface="Montserrat"/>
                <a:ea typeface="Montserrat"/>
                <a:cs typeface="Montserrat"/>
                <a:sym typeface="Montserrat"/>
              </a:rPr>
              <a:t>A. Data Collection </a:t>
            </a:r>
            <a:endParaRPr sz="1300">
              <a:solidFill>
                <a:srgbClr val="666666"/>
              </a:solidFill>
              <a:latin typeface="Montserrat"/>
              <a:ea typeface="Montserrat"/>
              <a:cs typeface="Montserrat"/>
              <a:sym typeface="Montserrat"/>
            </a:endParaRPr>
          </a:p>
          <a:p>
            <a:pPr indent="0" lvl="0" marL="0" rtl="0" algn="ctr">
              <a:spcBef>
                <a:spcPts val="1200"/>
              </a:spcBef>
              <a:spcAft>
                <a:spcPts val="0"/>
              </a:spcAft>
              <a:buNone/>
            </a:pPr>
            <a:r>
              <a:rPr lang="en" sz="1300">
                <a:solidFill>
                  <a:srgbClr val="666666"/>
                </a:solidFill>
                <a:latin typeface="Montserrat"/>
                <a:ea typeface="Montserrat"/>
                <a:cs typeface="Montserrat"/>
                <a:sym typeface="Montserrat"/>
              </a:rPr>
              <a:t>B. Data Cleaning</a:t>
            </a:r>
            <a:endParaRPr sz="1300">
              <a:solidFill>
                <a:srgbClr val="666666"/>
              </a:solidFill>
              <a:latin typeface="Montserrat"/>
              <a:ea typeface="Montserrat"/>
              <a:cs typeface="Montserrat"/>
              <a:sym typeface="Montserrat"/>
            </a:endParaRPr>
          </a:p>
          <a:p>
            <a:pPr indent="0" lvl="0" marL="0" rtl="0" algn="ctr">
              <a:spcBef>
                <a:spcPts val="1200"/>
              </a:spcBef>
              <a:spcAft>
                <a:spcPts val="0"/>
              </a:spcAft>
              <a:buNone/>
            </a:pPr>
            <a:r>
              <a:rPr lang="en" sz="1300">
                <a:solidFill>
                  <a:srgbClr val="666666"/>
                </a:solidFill>
                <a:latin typeface="Montserrat"/>
                <a:ea typeface="Montserrat"/>
                <a:cs typeface="Montserrat"/>
                <a:sym typeface="Montserrat"/>
              </a:rPr>
              <a:t>C. Data Explore</a:t>
            </a:r>
            <a:endParaRPr sz="1300">
              <a:solidFill>
                <a:srgbClr val="666666"/>
              </a:solidFill>
              <a:latin typeface="Montserrat"/>
              <a:ea typeface="Montserrat"/>
              <a:cs typeface="Montserrat"/>
              <a:sym typeface="Montserrat"/>
            </a:endParaRPr>
          </a:p>
          <a:p>
            <a:pPr indent="0" lvl="0" marL="0" rtl="0" algn="ctr">
              <a:spcBef>
                <a:spcPts val="1200"/>
              </a:spcBef>
              <a:spcAft>
                <a:spcPts val="0"/>
              </a:spcAft>
              <a:buNone/>
            </a:pPr>
            <a:r>
              <a:rPr lang="en" sz="1300">
                <a:solidFill>
                  <a:srgbClr val="666666"/>
                </a:solidFill>
                <a:latin typeface="Montserrat"/>
                <a:ea typeface="Montserrat"/>
                <a:cs typeface="Montserrat"/>
                <a:sym typeface="Montserrat"/>
              </a:rPr>
              <a:t>D. Parameter Selection</a:t>
            </a:r>
            <a:endParaRPr sz="1300">
              <a:solidFill>
                <a:srgbClr val="666666"/>
              </a:solidFill>
              <a:latin typeface="Montserrat"/>
              <a:ea typeface="Montserrat"/>
              <a:cs typeface="Montserrat"/>
              <a:sym typeface="Montserrat"/>
            </a:endParaRPr>
          </a:p>
          <a:p>
            <a:pPr indent="0" lvl="0" marL="0" rtl="0" algn="ctr">
              <a:spcBef>
                <a:spcPts val="1200"/>
              </a:spcBef>
              <a:spcAft>
                <a:spcPts val="1200"/>
              </a:spcAft>
              <a:buNone/>
            </a:pPr>
            <a:r>
              <a:t/>
            </a:r>
            <a:endParaRPr sz="1300">
              <a:solidFill>
                <a:srgbClr val="666666"/>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8"/>
          <p:cNvSpPr txBox="1"/>
          <p:nvPr>
            <p:ph type="title"/>
          </p:nvPr>
        </p:nvSpPr>
        <p:spPr>
          <a:xfrm>
            <a:off x="5286300" y="1363575"/>
            <a:ext cx="3654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Implementation</a:t>
            </a:r>
            <a:endParaRPr/>
          </a:p>
        </p:txBody>
      </p:sp>
      <p:sp>
        <p:nvSpPr>
          <p:cNvPr id="809" name="Google Shape;809;p38"/>
          <p:cNvSpPr txBox="1"/>
          <p:nvPr>
            <p:ph idx="1" type="subTitle"/>
          </p:nvPr>
        </p:nvSpPr>
        <p:spPr>
          <a:xfrm>
            <a:off x="3901100" y="2157750"/>
            <a:ext cx="5050800" cy="305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Firstly, we made our </a:t>
            </a:r>
            <a:r>
              <a:rPr b="1" lang="en"/>
              <a:t>dataset fully quantitative</a:t>
            </a:r>
            <a:r>
              <a:rPr lang="en"/>
              <a:t>. </a:t>
            </a:r>
            <a:endParaRPr/>
          </a:p>
          <a:p>
            <a:pPr indent="0" lvl="0" marL="0" rtl="0" algn="r">
              <a:spcBef>
                <a:spcPts val="0"/>
              </a:spcBef>
              <a:spcAft>
                <a:spcPts val="0"/>
              </a:spcAft>
              <a:buNone/>
            </a:pPr>
            <a:r>
              <a:rPr lang="en"/>
              <a:t>We also implemented the possibility for the user to check </a:t>
            </a:r>
            <a:r>
              <a:rPr b="1" lang="en"/>
              <a:t>only</a:t>
            </a:r>
            <a:r>
              <a:rPr lang="en"/>
              <a:t> the </a:t>
            </a:r>
            <a:r>
              <a:rPr b="1" lang="en"/>
              <a:t>cases</a:t>
            </a:r>
            <a:r>
              <a:rPr lang="en"/>
              <a:t> in which the </a:t>
            </a:r>
            <a:r>
              <a:rPr b="1" lang="en"/>
              <a:t>probability</a:t>
            </a:r>
            <a:r>
              <a:rPr lang="en"/>
              <a:t> for the </a:t>
            </a:r>
            <a:r>
              <a:rPr b="1" lang="en"/>
              <a:t>heart disease is high</a:t>
            </a:r>
            <a:r>
              <a:rPr lang="en"/>
              <a:t>.</a:t>
            </a:r>
            <a:endParaRPr/>
          </a:p>
          <a:p>
            <a:pPr indent="0" lvl="0" marL="0" rtl="0" algn="r">
              <a:spcBef>
                <a:spcPts val="0"/>
              </a:spcBef>
              <a:spcAft>
                <a:spcPts val="0"/>
              </a:spcAft>
              <a:buNone/>
            </a:pPr>
            <a:r>
              <a:rPr lang="en"/>
              <a:t>We also wanted to have some of the </a:t>
            </a:r>
            <a:r>
              <a:rPr b="1" lang="en"/>
              <a:t>values divided into ranges</a:t>
            </a:r>
            <a:r>
              <a:rPr lang="en"/>
              <a:t>.</a:t>
            </a:r>
            <a:br>
              <a:rPr lang="en"/>
            </a:br>
            <a:br>
              <a:rPr lang="en"/>
            </a:br>
            <a:r>
              <a:rPr lang="en"/>
              <a:t>We then implemented the PCA noticing that there were </a:t>
            </a:r>
            <a:r>
              <a:rPr b="1" lang="en"/>
              <a:t>no correlation among the features</a:t>
            </a:r>
            <a:r>
              <a:rPr lang="en"/>
              <a:t>.</a:t>
            </a:r>
            <a:endParaRPr/>
          </a:p>
          <a:p>
            <a:pPr indent="0" lvl="0" marL="0" rtl="0" algn="r">
              <a:spcBef>
                <a:spcPts val="0"/>
              </a:spcBef>
              <a:spcAft>
                <a:spcPts val="0"/>
              </a:spcAft>
              <a:buNone/>
            </a:pPr>
            <a:br>
              <a:rPr lang="en"/>
            </a:br>
            <a:r>
              <a:rPr lang="en"/>
              <a:t>We analyze some of the features and </a:t>
            </a:r>
            <a:r>
              <a:rPr b="1" lang="en"/>
              <a:t>decided to drop them</a:t>
            </a:r>
            <a:r>
              <a:rPr lang="en"/>
              <a:t>, such as FastingBP, ExerciseAngina and Oldpeak finding them </a:t>
            </a:r>
            <a:r>
              <a:rPr b="1" lang="en"/>
              <a:t>not so relevant for our purposes</a:t>
            </a:r>
            <a:r>
              <a:rPr lang="en"/>
              <a:t>.</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810" name="Google Shape;810;p38"/>
          <p:cNvSpPr txBox="1"/>
          <p:nvPr>
            <p:ph idx="2" type="title"/>
          </p:nvPr>
        </p:nvSpPr>
        <p:spPr>
          <a:xfrm>
            <a:off x="5819700" y="171900"/>
            <a:ext cx="3048000" cy="1398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811" name="Google Shape;811;p38"/>
          <p:cNvGrpSpPr/>
          <p:nvPr/>
        </p:nvGrpSpPr>
        <p:grpSpPr>
          <a:xfrm>
            <a:off x="178077" y="1221622"/>
            <a:ext cx="3654692" cy="2512166"/>
            <a:chOff x="-95261" y="1071651"/>
            <a:chExt cx="4793039" cy="3309837"/>
          </a:xfrm>
        </p:grpSpPr>
        <p:grpSp>
          <p:nvGrpSpPr>
            <p:cNvPr id="812" name="Google Shape;812;p38"/>
            <p:cNvGrpSpPr/>
            <p:nvPr/>
          </p:nvGrpSpPr>
          <p:grpSpPr>
            <a:xfrm>
              <a:off x="-95261" y="1071651"/>
              <a:ext cx="4288333" cy="2717183"/>
              <a:chOff x="4680577" y="38125"/>
              <a:chExt cx="1614462" cy="1022959"/>
            </a:xfrm>
          </p:grpSpPr>
          <p:sp>
            <p:nvSpPr>
              <p:cNvPr id="813" name="Google Shape;813;p38"/>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38"/>
            <p:cNvGrpSpPr/>
            <p:nvPr/>
          </p:nvGrpSpPr>
          <p:grpSpPr>
            <a:xfrm>
              <a:off x="155813" y="1503597"/>
              <a:ext cx="4541965" cy="2877890"/>
              <a:chOff x="4680577" y="38125"/>
              <a:chExt cx="1614462" cy="1022959"/>
            </a:xfrm>
          </p:grpSpPr>
          <p:sp>
            <p:nvSpPr>
              <p:cNvPr id="819" name="Google Shape;819;p38"/>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8"/>
            <p:cNvGrpSpPr/>
            <p:nvPr/>
          </p:nvGrpSpPr>
          <p:grpSpPr>
            <a:xfrm>
              <a:off x="563298" y="1779751"/>
              <a:ext cx="3682332" cy="2483561"/>
              <a:chOff x="658548" y="1779751"/>
              <a:chExt cx="3682332" cy="2483561"/>
            </a:xfrm>
          </p:grpSpPr>
          <p:sp>
            <p:nvSpPr>
              <p:cNvPr id="825" name="Google Shape;825;p38"/>
              <p:cNvSpPr/>
              <p:nvPr/>
            </p:nvSpPr>
            <p:spPr>
              <a:xfrm>
                <a:off x="1491354" y="3299872"/>
                <a:ext cx="373362" cy="933189"/>
              </a:xfrm>
              <a:custGeom>
                <a:rect b="b" l="l" r="r" t="t"/>
                <a:pathLst>
                  <a:path extrusionOk="0" h="13022" w="521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1507765" y="3324453"/>
                <a:ext cx="338462" cy="888113"/>
              </a:xfrm>
              <a:custGeom>
                <a:rect b="b" l="l" r="r" t="t"/>
                <a:pathLst>
                  <a:path extrusionOk="0" h="12393" w="4723">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1813338" y="4138691"/>
                <a:ext cx="170342" cy="124621"/>
              </a:xfrm>
              <a:custGeom>
                <a:rect b="b" l="l" r="r" t="t"/>
                <a:pathLst>
                  <a:path extrusionOk="0" h="1739" w="2377">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1706702" y="3256731"/>
                <a:ext cx="685093" cy="847122"/>
              </a:xfrm>
              <a:custGeom>
                <a:rect b="b" l="l" r="r" t="t"/>
                <a:pathLst>
                  <a:path extrusionOk="0" h="11821" w="956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1729276" y="3275507"/>
                <a:ext cx="644031" cy="803767"/>
              </a:xfrm>
              <a:custGeom>
                <a:rect b="b" l="l" r="r" t="t"/>
                <a:pathLst>
                  <a:path extrusionOk="0" h="11216" w="8987">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2055775" y="4011489"/>
                <a:ext cx="196570" cy="174642"/>
              </a:xfrm>
              <a:custGeom>
                <a:rect b="b" l="l" r="r" t="t"/>
                <a:pathLst>
                  <a:path extrusionOk="0" h="2437" w="2743">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1597989" y="2888310"/>
                <a:ext cx="1064546" cy="1180711"/>
              </a:xfrm>
              <a:custGeom>
                <a:rect b="b" l="l" r="r" t="t"/>
                <a:pathLst>
                  <a:path extrusionOk="0" h="16476" w="14855">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1624648" y="2907301"/>
                <a:ext cx="1019399" cy="1141225"/>
              </a:xfrm>
              <a:custGeom>
                <a:rect b="b" l="l" r="r" t="t"/>
                <a:pathLst>
                  <a:path extrusionOk="0" h="15925" w="14225">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1649300" y="3245480"/>
                <a:ext cx="153859" cy="150850"/>
              </a:xfrm>
              <a:custGeom>
                <a:rect b="b" l="l" r="r" t="t"/>
                <a:pathLst>
                  <a:path extrusionOk="0" h="2105" w="2147">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1686207" y="3279305"/>
                <a:ext cx="82125" cy="82125"/>
              </a:xfrm>
              <a:custGeom>
                <a:rect b="b" l="l" r="r" t="t"/>
                <a:pathLst>
                  <a:path extrusionOk="0" h="1146" w="1146">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2375323" y="3949787"/>
                <a:ext cx="262285" cy="217711"/>
              </a:xfrm>
              <a:custGeom>
                <a:rect b="b" l="l" r="r" t="t"/>
                <a:pathLst>
                  <a:path extrusionOk="0" h="3038" w="366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2406066" y="3973292"/>
                <a:ext cx="205815" cy="172348"/>
              </a:xfrm>
              <a:custGeom>
                <a:rect b="b" l="l" r="r" t="t"/>
                <a:pathLst>
                  <a:path extrusionOk="0" h="2405" w="2872">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2469632" y="4023026"/>
                <a:ext cx="86783" cy="72881"/>
              </a:xfrm>
              <a:custGeom>
                <a:rect b="b" l="l" r="r" t="t"/>
                <a:pathLst>
                  <a:path extrusionOk="0" h="1017" w="1211">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8"/>
              <p:cNvSpPr/>
              <p:nvPr/>
            </p:nvSpPr>
            <p:spPr>
              <a:xfrm>
                <a:off x="1813338" y="4198171"/>
                <a:ext cx="168264" cy="65141"/>
              </a:xfrm>
              <a:custGeom>
                <a:rect b="b" l="l" r="r" t="t"/>
                <a:pathLst>
                  <a:path extrusionOk="0" h="909" w="2348">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2098415" y="4052552"/>
                <a:ext cx="153931" cy="132862"/>
              </a:xfrm>
              <a:custGeom>
                <a:rect b="b" l="l" r="r" t="t"/>
                <a:pathLst>
                  <a:path extrusionOk="0" h="1854" w="2148">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2432725" y="2243628"/>
                <a:ext cx="816379" cy="1015243"/>
              </a:xfrm>
              <a:custGeom>
                <a:rect b="b" l="l" r="r" t="t"/>
                <a:pathLst>
                  <a:path extrusionOk="0" h="14167" w="11392">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a:off x="2451214" y="2237465"/>
                <a:ext cx="797890" cy="1011158"/>
              </a:xfrm>
              <a:custGeom>
                <a:rect b="b" l="l" r="r" t="t"/>
                <a:pathLst>
                  <a:path extrusionOk="0" h="14110" w="11134">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p:nvPr/>
            </p:nvSpPr>
            <p:spPr>
              <a:xfrm>
                <a:off x="2488121" y="2321526"/>
                <a:ext cx="685094" cy="873781"/>
              </a:xfrm>
              <a:custGeom>
                <a:rect b="b" l="l" r="r" t="t"/>
                <a:pathLst>
                  <a:path extrusionOk="0" h="12193" w="9560">
                    <a:moveTo>
                      <a:pt x="2748" y="1"/>
                    </a:moveTo>
                    <a:lnTo>
                      <a:pt x="0" y="10418"/>
                    </a:lnTo>
                    <a:lnTo>
                      <a:pt x="6812" y="12192"/>
                    </a:lnTo>
                    <a:lnTo>
                      <a:pt x="9559" y="1804"/>
                    </a:lnTo>
                    <a:lnTo>
                      <a:pt x="27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8"/>
              <p:cNvSpPr/>
              <p:nvPr/>
            </p:nvSpPr>
            <p:spPr>
              <a:xfrm>
                <a:off x="2498369" y="2315363"/>
                <a:ext cx="685093" cy="873781"/>
              </a:xfrm>
              <a:custGeom>
                <a:rect b="b" l="l" r="r" t="t"/>
                <a:pathLst>
                  <a:path extrusionOk="0" h="12193" w="9560">
                    <a:moveTo>
                      <a:pt x="2748" y="1"/>
                    </a:moveTo>
                    <a:lnTo>
                      <a:pt x="1" y="10418"/>
                    </a:lnTo>
                    <a:lnTo>
                      <a:pt x="6812" y="12193"/>
                    </a:lnTo>
                    <a:lnTo>
                      <a:pt x="9559" y="1804"/>
                    </a:lnTo>
                    <a:lnTo>
                      <a:pt x="27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8"/>
              <p:cNvSpPr/>
              <p:nvPr/>
            </p:nvSpPr>
            <p:spPr>
              <a:xfrm>
                <a:off x="2806020" y="2329767"/>
                <a:ext cx="330292" cy="104627"/>
              </a:xfrm>
              <a:custGeom>
                <a:rect b="b" l="l" r="r" t="t"/>
                <a:pathLst>
                  <a:path extrusionOk="0" h="1460" w="4609">
                    <a:moveTo>
                      <a:pt x="58" y="0"/>
                    </a:moveTo>
                    <a:lnTo>
                      <a:pt x="0" y="286"/>
                    </a:lnTo>
                    <a:lnTo>
                      <a:pt x="4522" y="1460"/>
                    </a:lnTo>
                    <a:lnTo>
                      <a:pt x="4608" y="1145"/>
                    </a:lnTo>
                    <a:lnTo>
                      <a:pt x="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
              <p:cNvSpPr/>
              <p:nvPr/>
            </p:nvSpPr>
            <p:spPr>
              <a:xfrm>
                <a:off x="2793694" y="2372837"/>
                <a:ext cx="264650" cy="88217"/>
              </a:xfrm>
              <a:custGeom>
                <a:rect b="b" l="l" r="r" t="t"/>
                <a:pathLst>
                  <a:path extrusionOk="0" h="1231" w="3693">
                    <a:moveTo>
                      <a:pt x="87" y="0"/>
                    </a:moveTo>
                    <a:lnTo>
                      <a:pt x="1" y="315"/>
                    </a:lnTo>
                    <a:lnTo>
                      <a:pt x="3607" y="1231"/>
                    </a:lnTo>
                    <a:lnTo>
                      <a:pt x="3693"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8"/>
              <p:cNvSpPr/>
              <p:nvPr/>
            </p:nvSpPr>
            <p:spPr>
              <a:xfrm>
                <a:off x="2734213" y="2481478"/>
                <a:ext cx="221580" cy="80119"/>
              </a:xfrm>
              <a:custGeom>
                <a:rect b="b" l="l" r="r" t="t"/>
                <a:pathLst>
                  <a:path extrusionOk="0" h="1118" w="3092">
                    <a:moveTo>
                      <a:pt x="87" y="1"/>
                    </a:moveTo>
                    <a:lnTo>
                      <a:pt x="1" y="316"/>
                    </a:lnTo>
                    <a:lnTo>
                      <a:pt x="3006" y="1117"/>
                    </a:lnTo>
                    <a:lnTo>
                      <a:pt x="3092" y="802"/>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8"/>
              <p:cNvSpPr/>
              <p:nvPr/>
            </p:nvSpPr>
            <p:spPr>
              <a:xfrm>
                <a:off x="2771120" y="2460982"/>
                <a:ext cx="330292" cy="104699"/>
              </a:xfrm>
              <a:custGeom>
                <a:rect b="b" l="l" r="r" t="t"/>
                <a:pathLst>
                  <a:path extrusionOk="0" h="1461" w="4609">
                    <a:moveTo>
                      <a:pt x="87" y="1"/>
                    </a:moveTo>
                    <a:lnTo>
                      <a:pt x="1" y="287"/>
                    </a:lnTo>
                    <a:lnTo>
                      <a:pt x="4523" y="1460"/>
                    </a:lnTo>
                    <a:lnTo>
                      <a:pt x="4609" y="1146"/>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8"/>
              <p:cNvSpPr/>
              <p:nvPr/>
            </p:nvSpPr>
            <p:spPr>
              <a:xfrm>
                <a:off x="2711639" y="2567617"/>
                <a:ext cx="262643" cy="90366"/>
              </a:xfrm>
              <a:custGeom>
                <a:rect b="b" l="l" r="r" t="t"/>
                <a:pathLst>
                  <a:path extrusionOk="0" h="1261" w="3665">
                    <a:moveTo>
                      <a:pt x="58" y="1"/>
                    </a:moveTo>
                    <a:lnTo>
                      <a:pt x="1" y="316"/>
                    </a:lnTo>
                    <a:lnTo>
                      <a:pt x="3578" y="1260"/>
                    </a:lnTo>
                    <a:lnTo>
                      <a:pt x="3664" y="945"/>
                    </a:lnTo>
                    <a:lnTo>
                      <a:pt x="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2699385" y="2612765"/>
                <a:ext cx="221580" cy="78040"/>
              </a:xfrm>
              <a:custGeom>
                <a:rect b="b" l="l" r="r" t="t"/>
                <a:pathLst>
                  <a:path extrusionOk="0" h="1089" w="3092">
                    <a:moveTo>
                      <a:pt x="86" y="1"/>
                    </a:moveTo>
                    <a:lnTo>
                      <a:pt x="0" y="315"/>
                    </a:lnTo>
                    <a:lnTo>
                      <a:pt x="3005" y="1088"/>
                    </a:lnTo>
                    <a:lnTo>
                      <a:pt x="3091"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p:cNvSpPr/>
              <p:nvPr/>
            </p:nvSpPr>
            <p:spPr>
              <a:xfrm>
                <a:off x="2689137" y="2655835"/>
                <a:ext cx="328214" cy="106705"/>
              </a:xfrm>
              <a:custGeom>
                <a:rect b="b" l="l" r="r" t="t"/>
                <a:pathLst>
                  <a:path extrusionOk="0" h="1489" w="4580">
                    <a:moveTo>
                      <a:pt x="57" y="1"/>
                    </a:moveTo>
                    <a:lnTo>
                      <a:pt x="0" y="287"/>
                    </a:lnTo>
                    <a:lnTo>
                      <a:pt x="4493" y="1489"/>
                    </a:lnTo>
                    <a:lnTo>
                      <a:pt x="4579" y="1174"/>
                    </a:lnTo>
                    <a:lnTo>
                      <a:pt x="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2676811" y="2698904"/>
                <a:ext cx="262571" cy="90295"/>
              </a:xfrm>
              <a:custGeom>
                <a:rect b="b" l="l" r="r" t="t"/>
                <a:pathLst>
                  <a:path extrusionOk="0" h="1260" w="3664">
                    <a:moveTo>
                      <a:pt x="86" y="1"/>
                    </a:moveTo>
                    <a:lnTo>
                      <a:pt x="0" y="315"/>
                    </a:lnTo>
                    <a:lnTo>
                      <a:pt x="3578" y="1260"/>
                    </a:lnTo>
                    <a:lnTo>
                      <a:pt x="3664" y="945"/>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2713718" y="2680487"/>
                <a:ext cx="223659" cy="75891"/>
              </a:xfrm>
              <a:custGeom>
                <a:rect b="b" l="l" r="r" t="t"/>
                <a:pathLst>
                  <a:path extrusionOk="0" h="1059" w="3121">
                    <a:moveTo>
                      <a:pt x="86" y="0"/>
                    </a:moveTo>
                    <a:lnTo>
                      <a:pt x="1" y="286"/>
                    </a:lnTo>
                    <a:lnTo>
                      <a:pt x="3034" y="1059"/>
                    </a:lnTo>
                    <a:lnTo>
                      <a:pt x="3120" y="773"/>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2703470" y="2721478"/>
                <a:ext cx="330292" cy="106705"/>
              </a:xfrm>
              <a:custGeom>
                <a:rect b="b" l="l" r="r" t="t"/>
                <a:pathLst>
                  <a:path extrusionOk="0" h="1489" w="4609">
                    <a:moveTo>
                      <a:pt x="86" y="0"/>
                    </a:moveTo>
                    <a:lnTo>
                      <a:pt x="0" y="315"/>
                    </a:lnTo>
                    <a:lnTo>
                      <a:pt x="4522" y="1489"/>
                    </a:lnTo>
                    <a:lnTo>
                      <a:pt x="4608" y="1174"/>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2641911" y="2830191"/>
                <a:ext cx="262643" cy="90295"/>
              </a:xfrm>
              <a:custGeom>
                <a:rect b="b" l="l" r="r" t="t"/>
                <a:pathLst>
                  <a:path extrusionOk="0" h="1260" w="3665">
                    <a:moveTo>
                      <a:pt x="87" y="0"/>
                    </a:moveTo>
                    <a:lnTo>
                      <a:pt x="1" y="315"/>
                    </a:lnTo>
                    <a:lnTo>
                      <a:pt x="3578" y="1259"/>
                    </a:lnTo>
                    <a:lnTo>
                      <a:pt x="3664"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2629656" y="2873261"/>
                <a:ext cx="221580" cy="80047"/>
              </a:xfrm>
              <a:custGeom>
                <a:rect b="b" l="l" r="r" t="t"/>
                <a:pathLst>
                  <a:path extrusionOk="0" h="1117" w="3092">
                    <a:moveTo>
                      <a:pt x="86" y="0"/>
                    </a:moveTo>
                    <a:lnTo>
                      <a:pt x="0" y="315"/>
                    </a:lnTo>
                    <a:lnTo>
                      <a:pt x="3005" y="1116"/>
                    </a:lnTo>
                    <a:lnTo>
                      <a:pt x="3091" y="8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
              <p:cNvSpPr/>
              <p:nvPr/>
            </p:nvSpPr>
            <p:spPr>
              <a:xfrm>
                <a:off x="2619408" y="2916331"/>
                <a:ext cx="328214" cy="106705"/>
              </a:xfrm>
              <a:custGeom>
                <a:rect b="b" l="l" r="r" t="t"/>
                <a:pathLst>
                  <a:path extrusionOk="0" h="1489" w="4580">
                    <a:moveTo>
                      <a:pt x="86" y="0"/>
                    </a:moveTo>
                    <a:lnTo>
                      <a:pt x="0" y="315"/>
                    </a:lnTo>
                    <a:lnTo>
                      <a:pt x="4522" y="1488"/>
                    </a:lnTo>
                    <a:lnTo>
                      <a:pt x="4579" y="12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8"/>
              <p:cNvSpPr/>
              <p:nvPr/>
            </p:nvSpPr>
            <p:spPr>
              <a:xfrm>
                <a:off x="2607082" y="2959400"/>
                <a:ext cx="264650" cy="90295"/>
              </a:xfrm>
              <a:custGeom>
                <a:rect b="b" l="l" r="r" t="t"/>
                <a:pathLst>
                  <a:path extrusionOk="0" h="1260" w="3693">
                    <a:moveTo>
                      <a:pt x="86" y="0"/>
                    </a:moveTo>
                    <a:lnTo>
                      <a:pt x="0" y="315"/>
                    </a:lnTo>
                    <a:lnTo>
                      <a:pt x="3606" y="1259"/>
                    </a:lnTo>
                    <a:lnTo>
                      <a:pt x="3692" y="945"/>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a:off x="2646067" y="2940911"/>
                <a:ext cx="223587" cy="78040"/>
              </a:xfrm>
              <a:custGeom>
                <a:rect b="b" l="l" r="r" t="t"/>
                <a:pathLst>
                  <a:path extrusionOk="0" h="1089" w="3120">
                    <a:moveTo>
                      <a:pt x="86" y="1"/>
                    </a:moveTo>
                    <a:lnTo>
                      <a:pt x="0" y="315"/>
                    </a:lnTo>
                    <a:lnTo>
                      <a:pt x="3034" y="1088"/>
                    </a:lnTo>
                    <a:lnTo>
                      <a:pt x="3120"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a:off x="2771120" y="2218976"/>
                <a:ext cx="356951" cy="172348"/>
              </a:xfrm>
              <a:custGeom>
                <a:rect b="b" l="l" r="r" t="t"/>
                <a:pathLst>
                  <a:path extrusionOk="0" h="2405" w="4981">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a:off x="2756787" y="2262045"/>
                <a:ext cx="387336" cy="135729"/>
              </a:xfrm>
              <a:custGeom>
                <a:rect b="b" l="l" r="r" t="t"/>
                <a:pathLst>
                  <a:path extrusionOk="0" h="1894" w="5405">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a:off x="2918818" y="2156844"/>
                <a:ext cx="127201" cy="125338"/>
              </a:xfrm>
              <a:custGeom>
                <a:rect b="b" l="l" r="r" t="t"/>
                <a:pathLst>
                  <a:path extrusionOk="0" h="1749" w="1775">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a:off x="2660400" y="2237465"/>
                <a:ext cx="18489" cy="10319"/>
              </a:xfrm>
              <a:custGeom>
                <a:rect b="b" l="l" r="r" t="t"/>
                <a:pathLst>
                  <a:path extrusionOk="0" h="144" w="258">
                    <a:moveTo>
                      <a:pt x="258" y="0"/>
                    </a:moveTo>
                    <a:lnTo>
                      <a:pt x="0" y="86"/>
                    </a:lnTo>
                    <a:lnTo>
                      <a:pt x="229" y="143"/>
                    </a:lnTo>
                    <a:lnTo>
                      <a:pt x="2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a:off x="2799857" y="2241550"/>
                <a:ext cx="317967" cy="106705"/>
              </a:xfrm>
              <a:custGeom>
                <a:rect b="b" l="l" r="r" t="t"/>
                <a:pathLst>
                  <a:path extrusionOk="0" h="1489" w="4437">
                    <a:moveTo>
                      <a:pt x="287" y="0"/>
                    </a:moveTo>
                    <a:lnTo>
                      <a:pt x="1" y="315"/>
                    </a:lnTo>
                    <a:lnTo>
                      <a:pt x="4437" y="1489"/>
                    </a:lnTo>
                    <a:lnTo>
                      <a:pt x="4379" y="1288"/>
                    </a:lnTo>
                    <a:lnTo>
                      <a:pt x="4351" y="1088"/>
                    </a:ln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8"/>
              <p:cNvSpPr/>
              <p:nvPr/>
            </p:nvSpPr>
            <p:spPr>
              <a:xfrm>
                <a:off x="2882970" y="2915145"/>
                <a:ext cx="853214" cy="73016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8"/>
              <p:cNvSpPr/>
              <p:nvPr/>
            </p:nvSpPr>
            <p:spPr>
              <a:xfrm>
                <a:off x="3185407" y="3063957"/>
                <a:ext cx="371355" cy="328644"/>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8"/>
              <p:cNvSpPr/>
              <p:nvPr/>
            </p:nvSpPr>
            <p:spPr>
              <a:xfrm>
                <a:off x="3089019" y="3369601"/>
                <a:ext cx="110862" cy="10054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8"/>
              <p:cNvSpPr/>
              <p:nvPr/>
            </p:nvSpPr>
            <p:spPr>
              <a:xfrm>
                <a:off x="3132089" y="3363438"/>
                <a:ext cx="71877" cy="71806"/>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8"/>
              <p:cNvSpPr/>
              <p:nvPr/>
            </p:nvSpPr>
            <p:spPr>
              <a:xfrm>
                <a:off x="2877827" y="3449577"/>
                <a:ext cx="225665" cy="201013"/>
              </a:xfrm>
              <a:custGeom>
                <a:rect b="b" l="l" r="r" t="t"/>
                <a:pathLst>
                  <a:path extrusionOk="0" h="2805" w="3149">
                    <a:moveTo>
                      <a:pt x="2976" y="0"/>
                    </a:moveTo>
                    <a:lnTo>
                      <a:pt x="200" y="2290"/>
                    </a:lnTo>
                    <a:lnTo>
                      <a:pt x="0" y="2805"/>
                    </a:lnTo>
                    <a:lnTo>
                      <a:pt x="3148" y="201"/>
                    </a:lnTo>
                    <a:lnTo>
                      <a:pt x="2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p:nvPr/>
            </p:nvSpPr>
            <p:spPr>
              <a:xfrm>
                <a:off x="3232633" y="3291631"/>
                <a:ext cx="57473" cy="63636"/>
              </a:xfrm>
              <a:custGeom>
                <a:rect b="b" l="l" r="r" t="t"/>
                <a:pathLst>
                  <a:path extrusionOk="0" h="888" w="802">
                    <a:moveTo>
                      <a:pt x="258" y="1"/>
                    </a:moveTo>
                    <a:lnTo>
                      <a:pt x="0" y="201"/>
                    </a:lnTo>
                    <a:lnTo>
                      <a:pt x="544" y="888"/>
                    </a:lnTo>
                    <a:lnTo>
                      <a:pt x="802" y="659"/>
                    </a:lnTo>
                    <a:lnTo>
                      <a:pt x="2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8"/>
              <p:cNvSpPr/>
              <p:nvPr/>
            </p:nvSpPr>
            <p:spPr>
              <a:xfrm>
                <a:off x="1249346" y="2247713"/>
                <a:ext cx="949671" cy="578388"/>
              </a:xfrm>
              <a:custGeom>
                <a:rect b="b" l="l" r="r" t="t"/>
                <a:pathLst>
                  <a:path extrusionOk="0" h="8071" w="13252">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p:nvPr/>
            </p:nvSpPr>
            <p:spPr>
              <a:xfrm>
                <a:off x="1427788" y="2342021"/>
                <a:ext cx="393857" cy="286507"/>
              </a:xfrm>
              <a:custGeom>
                <a:rect b="b" l="l" r="r" t="t"/>
                <a:pathLst>
                  <a:path extrusionOk="0" h="3998" w="5496">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8"/>
              <p:cNvSpPr/>
              <p:nvPr/>
            </p:nvSpPr>
            <p:spPr>
              <a:xfrm>
                <a:off x="1276005" y="2290782"/>
                <a:ext cx="194922" cy="129279"/>
              </a:xfrm>
              <a:custGeom>
                <a:rect b="b" l="l" r="r" t="t"/>
                <a:pathLst>
                  <a:path extrusionOk="0" h="1804" w="2720">
                    <a:moveTo>
                      <a:pt x="229" y="0"/>
                    </a:moveTo>
                    <a:lnTo>
                      <a:pt x="0" y="430"/>
                    </a:lnTo>
                    <a:lnTo>
                      <a:pt x="2490" y="1803"/>
                    </a:lnTo>
                    <a:lnTo>
                      <a:pt x="2719" y="1374"/>
                    </a:lnTo>
                    <a:lnTo>
                      <a:pt x="2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a:off x="1394966" y="2323604"/>
                <a:ext cx="100542" cy="141533"/>
              </a:xfrm>
              <a:custGeom>
                <a:rect b="b" l="l" r="r" t="t"/>
                <a:pathLst>
                  <a:path extrusionOk="0" h="1975" w="1403">
                    <a:moveTo>
                      <a:pt x="945" y="0"/>
                    </a:moveTo>
                    <a:lnTo>
                      <a:pt x="0" y="1746"/>
                    </a:lnTo>
                    <a:lnTo>
                      <a:pt x="458" y="1975"/>
                    </a:lnTo>
                    <a:lnTo>
                      <a:pt x="1403" y="258"/>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a:off x="1230857" y="2229223"/>
                <a:ext cx="104699" cy="151853"/>
              </a:xfrm>
              <a:custGeom>
                <a:rect b="b" l="l" r="r" t="t"/>
                <a:pathLst>
                  <a:path extrusionOk="0" h="2119" w="1461">
                    <a:moveTo>
                      <a:pt x="1060" y="1"/>
                    </a:moveTo>
                    <a:lnTo>
                      <a:pt x="1" y="1890"/>
                    </a:lnTo>
                    <a:lnTo>
                      <a:pt x="402" y="2119"/>
                    </a:lnTo>
                    <a:lnTo>
                      <a:pt x="1460" y="230"/>
                    </a:lnTo>
                    <a:lnTo>
                      <a:pt x="10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a:off x="1817422" y="2590191"/>
                <a:ext cx="119031" cy="86210"/>
              </a:xfrm>
              <a:custGeom>
                <a:rect b="b" l="l" r="r" t="t"/>
                <a:pathLst>
                  <a:path extrusionOk="0" h="1203" w="1661">
                    <a:moveTo>
                      <a:pt x="230" y="1"/>
                    </a:moveTo>
                    <a:lnTo>
                      <a:pt x="1" y="401"/>
                    </a:lnTo>
                    <a:lnTo>
                      <a:pt x="1432" y="1203"/>
                    </a:lnTo>
                    <a:lnTo>
                      <a:pt x="1661" y="773"/>
                    </a:lnTo>
                    <a:lnTo>
                      <a:pt x="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1813338" y="2579943"/>
                <a:ext cx="67793" cy="71877"/>
              </a:xfrm>
              <a:custGeom>
                <a:rect b="b" l="l" r="r" t="t"/>
                <a:pathLst>
                  <a:path extrusionOk="0" h="1003" w="946">
                    <a:moveTo>
                      <a:pt x="344" y="1"/>
                    </a:moveTo>
                    <a:lnTo>
                      <a:pt x="1" y="659"/>
                    </a:lnTo>
                    <a:lnTo>
                      <a:pt x="602" y="1002"/>
                    </a:lnTo>
                    <a:lnTo>
                      <a:pt x="945" y="344"/>
                    </a:lnTo>
                    <a:lnTo>
                      <a:pt x="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8"/>
              <p:cNvSpPr/>
              <p:nvPr/>
            </p:nvSpPr>
            <p:spPr>
              <a:xfrm>
                <a:off x="1924129" y="2653757"/>
                <a:ext cx="256408" cy="156009"/>
              </a:xfrm>
              <a:custGeom>
                <a:rect b="b" l="l" r="r" t="t"/>
                <a:pathLst>
                  <a:path extrusionOk="0" h="2177" w="3578">
                    <a:moveTo>
                      <a:pt x="115" y="1"/>
                    </a:moveTo>
                    <a:lnTo>
                      <a:pt x="0" y="230"/>
                    </a:lnTo>
                    <a:lnTo>
                      <a:pt x="3578" y="2176"/>
                    </a:lnTo>
                    <a:lnTo>
                      <a:pt x="3291" y="171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1716950" y="2524548"/>
                <a:ext cx="51382" cy="67793"/>
              </a:xfrm>
              <a:custGeom>
                <a:rect b="b" l="l" r="r" t="t"/>
                <a:pathLst>
                  <a:path extrusionOk="0" h="946" w="717">
                    <a:moveTo>
                      <a:pt x="401" y="1"/>
                    </a:moveTo>
                    <a:lnTo>
                      <a:pt x="1"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a:off x="1663633" y="2495882"/>
                <a:ext cx="51310" cy="65715"/>
              </a:xfrm>
              <a:custGeom>
                <a:rect b="b" l="l" r="r" t="t"/>
                <a:pathLst>
                  <a:path extrusionOk="0" h="917" w="716">
                    <a:moveTo>
                      <a:pt x="401" y="0"/>
                    </a:moveTo>
                    <a:lnTo>
                      <a:pt x="0" y="773"/>
                    </a:lnTo>
                    <a:lnTo>
                      <a:pt x="287" y="916"/>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a:off x="1610315" y="2465067"/>
                <a:ext cx="51310" cy="67793"/>
              </a:xfrm>
              <a:custGeom>
                <a:rect b="b" l="l" r="r" t="t"/>
                <a:pathLst>
                  <a:path extrusionOk="0" h="946" w="716">
                    <a:moveTo>
                      <a:pt x="401" y="1"/>
                    </a:moveTo>
                    <a:lnTo>
                      <a:pt x="0"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1556997" y="2436402"/>
                <a:ext cx="51310" cy="67721"/>
              </a:xfrm>
              <a:custGeom>
                <a:rect b="b" l="l" r="r" t="t"/>
                <a:pathLst>
                  <a:path extrusionOk="0" h="945" w="716">
                    <a:moveTo>
                      <a:pt x="401" y="0"/>
                    </a:moveTo>
                    <a:lnTo>
                      <a:pt x="0" y="773"/>
                    </a:lnTo>
                    <a:lnTo>
                      <a:pt x="286" y="945"/>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1503680" y="2407665"/>
                <a:ext cx="51310" cy="65715"/>
              </a:xfrm>
              <a:custGeom>
                <a:rect b="b" l="l" r="r" t="t"/>
                <a:pathLst>
                  <a:path extrusionOk="0" h="917" w="716">
                    <a:moveTo>
                      <a:pt x="401" y="1"/>
                    </a:moveTo>
                    <a:lnTo>
                      <a:pt x="0" y="773"/>
                    </a:lnTo>
                    <a:lnTo>
                      <a:pt x="286" y="916"/>
                    </a:lnTo>
                    <a:lnTo>
                      <a:pt x="716" y="172"/>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1723113" y="1779751"/>
                <a:ext cx="746580" cy="892270"/>
              </a:xfrm>
              <a:custGeom>
                <a:rect b="b" l="l" r="r" t="t"/>
                <a:pathLst>
                  <a:path extrusionOk="0" h="12451" w="10418">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a:off x="1737446" y="1813863"/>
                <a:ext cx="685093" cy="793232"/>
              </a:xfrm>
              <a:custGeom>
                <a:rect b="b" l="l" r="r" t="t"/>
                <a:pathLst>
                  <a:path extrusionOk="0" h="11069" w="956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a:off x="2227624" y="2483556"/>
                <a:ext cx="36978" cy="54249"/>
              </a:xfrm>
              <a:custGeom>
                <a:rect b="b" l="l" r="r" t="t"/>
                <a:pathLst>
                  <a:path extrusionOk="0" h="757" w="516">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a:off x="1965121" y="2005706"/>
                <a:ext cx="229750" cy="406111"/>
              </a:xfrm>
              <a:custGeom>
                <a:rect b="b" l="l" r="r" t="t"/>
                <a:pathLst>
                  <a:path extrusionOk="0" h="5667" w="3206">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1897471" y="1881800"/>
                <a:ext cx="34900" cy="54249"/>
              </a:xfrm>
              <a:custGeom>
                <a:rect b="b" l="l" r="r" t="t"/>
                <a:pathLst>
                  <a:path extrusionOk="0" h="757" w="487">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2068245" y="2483126"/>
                <a:ext cx="141032" cy="111579"/>
              </a:xfrm>
              <a:custGeom>
                <a:rect b="b" l="l" r="r" t="t"/>
                <a:pathLst>
                  <a:path extrusionOk="0" h="1557" w="1968">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2079997" y="2492658"/>
                <a:ext cx="110432" cy="91728"/>
              </a:xfrm>
              <a:custGeom>
                <a:rect b="b" l="l" r="r" t="t"/>
                <a:pathLst>
                  <a:path extrusionOk="0" h="1280" w="1541">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2110741" y="2512293"/>
                <a:ext cx="55467" cy="53389"/>
              </a:xfrm>
              <a:custGeom>
                <a:rect b="b" l="l" r="r" t="t"/>
                <a:pathLst>
                  <a:path extrusionOk="0" h="745" w="774">
                    <a:moveTo>
                      <a:pt x="115" y="0"/>
                    </a:moveTo>
                    <a:lnTo>
                      <a:pt x="0" y="143"/>
                    </a:lnTo>
                    <a:lnTo>
                      <a:pt x="630" y="744"/>
                    </a:lnTo>
                    <a:lnTo>
                      <a:pt x="773" y="601"/>
                    </a:lnTo>
                    <a:lnTo>
                      <a:pt x="1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1997943" y="2344315"/>
                <a:ext cx="132361" cy="112510"/>
              </a:xfrm>
              <a:custGeom>
                <a:rect b="b" l="l" r="r" t="t"/>
                <a:pathLst>
                  <a:path extrusionOk="0" h="1570" w="1847">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2004464" y="2355422"/>
                <a:ext cx="112510" cy="91155"/>
              </a:xfrm>
              <a:custGeom>
                <a:rect b="b" l="l" r="r" t="t"/>
                <a:pathLst>
                  <a:path extrusionOk="0" h="1272" w="157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2051290" y="2369755"/>
                <a:ext cx="14404" cy="61630"/>
              </a:xfrm>
              <a:custGeom>
                <a:rect b="b" l="l" r="r" t="t"/>
                <a:pathLst>
                  <a:path extrusionOk="0" h="860" w="201">
                    <a:moveTo>
                      <a:pt x="1" y="1"/>
                    </a:moveTo>
                    <a:lnTo>
                      <a:pt x="1" y="859"/>
                    </a:lnTo>
                    <a:lnTo>
                      <a:pt x="201" y="859"/>
                    </a:lnTo>
                    <a:lnTo>
                      <a:pt x="2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1924129" y="2206435"/>
                <a:ext cx="125123" cy="112080"/>
              </a:xfrm>
              <a:custGeom>
                <a:rect b="b" l="l" r="r" t="t"/>
                <a:pathLst>
                  <a:path extrusionOk="0" h="1564" w="1746">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1932586" y="2215966"/>
                <a:ext cx="104412" cy="92158"/>
              </a:xfrm>
              <a:custGeom>
                <a:rect b="b" l="l" r="r" t="t"/>
                <a:pathLst>
                  <a:path extrusionOk="0" h="1286" w="1457">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1956951" y="2237465"/>
                <a:ext cx="57473" cy="49304"/>
              </a:xfrm>
              <a:custGeom>
                <a:rect b="b" l="l" r="r" t="t"/>
                <a:pathLst>
                  <a:path extrusionOk="0" h="688" w="802">
                    <a:moveTo>
                      <a:pt x="687" y="0"/>
                    </a:moveTo>
                    <a:lnTo>
                      <a:pt x="0" y="544"/>
                    </a:lnTo>
                    <a:lnTo>
                      <a:pt x="115" y="687"/>
                    </a:lnTo>
                    <a:lnTo>
                      <a:pt x="801" y="172"/>
                    </a:lnTo>
                    <a:lnTo>
                      <a:pt x="6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1849958" y="2068841"/>
                <a:ext cx="133722" cy="112582"/>
              </a:xfrm>
              <a:custGeom>
                <a:rect b="b" l="l" r="r" t="t"/>
                <a:pathLst>
                  <a:path extrusionOk="0" h="1571" w="1866">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1858486" y="2079017"/>
                <a:ext cx="99396" cy="90940"/>
              </a:xfrm>
              <a:custGeom>
                <a:rect b="b" l="l" r="r" t="t"/>
                <a:pathLst>
                  <a:path extrusionOk="0" h="1269" w="1387">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1876903" y="2110262"/>
                <a:ext cx="63708" cy="28808"/>
              </a:xfrm>
              <a:custGeom>
                <a:rect b="b" l="l" r="r" t="t"/>
                <a:pathLst>
                  <a:path extrusionOk="0" h="402" w="889">
                    <a:moveTo>
                      <a:pt x="831" y="1"/>
                    </a:moveTo>
                    <a:lnTo>
                      <a:pt x="1" y="201"/>
                    </a:lnTo>
                    <a:lnTo>
                      <a:pt x="58" y="402"/>
                    </a:lnTo>
                    <a:lnTo>
                      <a:pt x="888" y="201"/>
                    </a:lnTo>
                    <a:lnTo>
                      <a:pt x="8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1776431" y="1929814"/>
                <a:ext cx="112868" cy="112868"/>
              </a:xfrm>
              <a:custGeom>
                <a:rect b="b" l="l" r="r" t="t"/>
                <a:pathLst>
                  <a:path extrusionOk="0" h="1575" w="1575">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1772346" y="1941567"/>
                <a:ext cx="109644" cy="90438"/>
              </a:xfrm>
              <a:custGeom>
                <a:rect b="b" l="l" r="r" t="t"/>
                <a:pathLst>
                  <a:path extrusionOk="0" h="1262" w="153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1815416" y="1956473"/>
                <a:ext cx="34900" cy="63636"/>
              </a:xfrm>
              <a:custGeom>
                <a:rect b="b" l="l" r="r" t="t"/>
                <a:pathLst>
                  <a:path extrusionOk="0" h="888" w="487">
                    <a:moveTo>
                      <a:pt x="287" y="0"/>
                    </a:moveTo>
                    <a:lnTo>
                      <a:pt x="0" y="802"/>
                    </a:lnTo>
                    <a:lnTo>
                      <a:pt x="201" y="888"/>
                    </a:lnTo>
                    <a:lnTo>
                      <a:pt x="487" y="58"/>
                    </a:lnTo>
                    <a:lnTo>
                      <a:pt x="2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1958958" y="1824971"/>
                <a:ext cx="128563" cy="112510"/>
              </a:xfrm>
              <a:custGeom>
                <a:rect b="b" l="l" r="r" t="t"/>
                <a:pathLst>
                  <a:path extrusionOk="0" h="1570" w="1794">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1971284" y="1836365"/>
                <a:ext cx="104627" cy="91728"/>
              </a:xfrm>
              <a:custGeom>
                <a:rect b="b" l="l" r="r" t="t"/>
                <a:pathLst>
                  <a:path extrusionOk="0" h="1280" w="146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2034849" y="1963998"/>
                <a:ext cx="127201" cy="112152"/>
              </a:xfrm>
              <a:custGeom>
                <a:rect b="b" l="l" r="r" t="t"/>
                <a:pathLst>
                  <a:path extrusionOk="0" h="1565" w="1775">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2047176" y="1974317"/>
                <a:ext cx="102621" cy="91513"/>
              </a:xfrm>
              <a:custGeom>
                <a:rect b="b" l="l" r="r" t="t"/>
                <a:pathLst>
                  <a:path extrusionOk="0" h="1277" w="1432">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2069750" y="1997464"/>
                <a:ext cx="59552" cy="45219"/>
              </a:xfrm>
              <a:custGeom>
                <a:rect b="b" l="l" r="r" t="t"/>
                <a:pathLst>
                  <a:path extrusionOk="0" h="631" w="831">
                    <a:moveTo>
                      <a:pt x="86" y="1"/>
                    </a:moveTo>
                    <a:lnTo>
                      <a:pt x="0" y="173"/>
                    </a:lnTo>
                    <a:lnTo>
                      <a:pt x="716" y="630"/>
                    </a:lnTo>
                    <a:lnTo>
                      <a:pt x="830" y="459"/>
                    </a:lnTo>
                    <a:lnTo>
                      <a:pt x="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2100493" y="2102093"/>
                <a:ext cx="148700" cy="113083"/>
              </a:xfrm>
              <a:custGeom>
                <a:rect b="b" l="l" r="r" t="t"/>
                <a:pathLst>
                  <a:path extrusionOk="0" h="1578" w="2075">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2113894" y="2112054"/>
                <a:ext cx="107637" cy="92158"/>
              </a:xfrm>
              <a:custGeom>
                <a:rect b="b" l="l" r="r" t="t"/>
                <a:pathLst>
                  <a:path extrusionOk="0" h="1286" w="1502">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2143563" y="2141078"/>
                <a:ext cx="63636" cy="34900"/>
              </a:xfrm>
              <a:custGeom>
                <a:rect b="b" l="l" r="r" t="t"/>
                <a:pathLst>
                  <a:path extrusionOk="0" h="487" w="888">
                    <a:moveTo>
                      <a:pt x="830" y="0"/>
                    </a:moveTo>
                    <a:lnTo>
                      <a:pt x="0" y="286"/>
                    </a:lnTo>
                    <a:lnTo>
                      <a:pt x="86" y="487"/>
                    </a:lnTo>
                    <a:lnTo>
                      <a:pt x="888" y="172"/>
                    </a:lnTo>
                    <a:lnTo>
                      <a:pt x="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2186633" y="2239256"/>
                <a:ext cx="127201" cy="112868"/>
              </a:xfrm>
              <a:custGeom>
                <a:rect b="b" l="l" r="r" t="t"/>
                <a:pathLst>
                  <a:path extrusionOk="0" h="1575" w="1775">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8"/>
              <p:cNvSpPr/>
              <p:nvPr/>
            </p:nvSpPr>
            <p:spPr>
              <a:xfrm>
                <a:off x="2197167" y="2250794"/>
                <a:ext cx="110504" cy="91585"/>
              </a:xfrm>
              <a:custGeom>
                <a:rect b="b" l="l" r="r" t="t"/>
                <a:pathLst>
                  <a:path extrusionOk="0" h="1278" w="1542">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2223539" y="2270286"/>
                <a:ext cx="55467" cy="51310"/>
              </a:xfrm>
              <a:custGeom>
                <a:rect b="b" l="l" r="r" t="t"/>
                <a:pathLst>
                  <a:path extrusionOk="0" h="716" w="774">
                    <a:moveTo>
                      <a:pt x="630" y="0"/>
                    </a:moveTo>
                    <a:lnTo>
                      <a:pt x="1" y="573"/>
                    </a:lnTo>
                    <a:lnTo>
                      <a:pt x="144" y="716"/>
                    </a:lnTo>
                    <a:lnTo>
                      <a:pt x="773" y="115"/>
                    </a:lnTo>
                    <a:lnTo>
                      <a:pt x="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2252276" y="2378498"/>
                <a:ext cx="134224" cy="111722"/>
              </a:xfrm>
              <a:custGeom>
                <a:rect b="b" l="l" r="r" t="t"/>
                <a:pathLst>
                  <a:path extrusionOk="0" h="1559" w="1873">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2259801" y="2387169"/>
                <a:ext cx="134726" cy="94380"/>
              </a:xfrm>
              <a:custGeom>
                <a:rect b="b" l="l" r="r" t="t"/>
                <a:pathLst>
                  <a:path extrusionOk="0" h="1317" w="188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2295346" y="2419991"/>
                <a:ext cx="63636" cy="28808"/>
              </a:xfrm>
              <a:custGeom>
                <a:rect b="b" l="l" r="r" t="t"/>
                <a:pathLst>
                  <a:path extrusionOk="0" h="402" w="888">
                    <a:moveTo>
                      <a:pt x="29" y="0"/>
                    </a:moveTo>
                    <a:lnTo>
                      <a:pt x="0" y="201"/>
                    </a:lnTo>
                    <a:lnTo>
                      <a:pt x="830" y="401"/>
                    </a:lnTo>
                    <a:lnTo>
                      <a:pt x="887" y="201"/>
                    </a:lnTo>
                    <a:lnTo>
                      <a:pt x="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2260446" y="2536874"/>
                <a:ext cx="72" cy="72"/>
              </a:xfrm>
              <a:custGeom>
                <a:rect b="b" l="l" r="r" t="t"/>
                <a:pathLst>
                  <a:path extrusionOk="0" h="1" w="1">
                    <a:moveTo>
                      <a:pt x="1" y="1"/>
                    </a:moveTo>
                    <a:close/>
                  </a:path>
                </a:pathLst>
              </a:custGeom>
              <a:solidFill>
                <a:srgbClr val="599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rot="-5604720">
                <a:off x="991451" y="2753866"/>
                <a:ext cx="153858" cy="143611"/>
              </a:xfrm>
              <a:custGeom>
                <a:rect b="b" l="l" r="r" t="t"/>
                <a:pathLst>
                  <a:path extrusionOk="0" h="2004" w="2147">
                    <a:moveTo>
                      <a:pt x="487" y="0"/>
                    </a:moveTo>
                    <a:lnTo>
                      <a:pt x="0" y="544"/>
                    </a:lnTo>
                    <a:lnTo>
                      <a:pt x="1631" y="2004"/>
                    </a:lnTo>
                    <a:lnTo>
                      <a:pt x="2147" y="1431"/>
                    </a:lnTo>
                    <a:lnTo>
                      <a:pt x="4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rot="-5604720">
                <a:off x="1036686" y="2566449"/>
                <a:ext cx="326134" cy="342545"/>
              </a:xfrm>
              <a:custGeom>
                <a:rect b="b" l="l" r="r" t="t"/>
                <a:pathLst>
                  <a:path extrusionOk="0" h="4780" w="4551">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rot="-5604720">
                <a:off x="1039735" y="2599119"/>
                <a:ext cx="219501" cy="209253"/>
              </a:xfrm>
              <a:custGeom>
                <a:rect b="b" l="l" r="r" t="t"/>
                <a:pathLst>
                  <a:path extrusionOk="0" h="2920" w="3063">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rot="-5604720">
                <a:off x="984205" y="2560906"/>
                <a:ext cx="233905" cy="215416"/>
              </a:xfrm>
              <a:custGeom>
                <a:rect b="b" l="l" r="r" t="t"/>
                <a:pathLst>
                  <a:path extrusionOk="0" h="3006" w="3264">
                    <a:moveTo>
                      <a:pt x="401" y="0"/>
                    </a:moveTo>
                    <a:lnTo>
                      <a:pt x="1" y="458"/>
                    </a:lnTo>
                    <a:lnTo>
                      <a:pt x="2863" y="3005"/>
                    </a:lnTo>
                    <a:lnTo>
                      <a:pt x="3263" y="2547"/>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rot="-5604720">
                <a:off x="961350" y="2829837"/>
                <a:ext cx="112868" cy="121037"/>
              </a:xfrm>
              <a:custGeom>
                <a:rect b="b" l="l" r="r" t="t"/>
                <a:pathLst>
                  <a:path extrusionOk="0" h="1689" w="1575">
                    <a:moveTo>
                      <a:pt x="1231" y="0"/>
                    </a:moveTo>
                    <a:lnTo>
                      <a:pt x="1" y="1374"/>
                    </a:lnTo>
                    <a:lnTo>
                      <a:pt x="373" y="1689"/>
                    </a:lnTo>
                    <a:lnTo>
                      <a:pt x="1575" y="344"/>
                    </a:lnTo>
                    <a:lnTo>
                      <a:pt x="12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rot="-5604720">
                <a:off x="650742" y="2900504"/>
                <a:ext cx="424598" cy="384395"/>
              </a:xfrm>
              <a:custGeom>
                <a:rect b="b" l="l" r="r" t="t"/>
                <a:pathLst>
                  <a:path extrusionOk="0" h="5364" w="5925">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rot="-2700000">
                <a:off x="3214673" y="3514046"/>
                <a:ext cx="1187077" cy="319540"/>
              </a:xfrm>
              <a:custGeom>
                <a:rect b="b" l="l" r="r" t="t"/>
                <a:pathLst>
                  <a:path extrusionOk="0" h="4459" w="16565">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rot="-2700000">
                <a:off x="3226904" y="3693318"/>
                <a:ext cx="744565" cy="308002"/>
              </a:xfrm>
              <a:custGeom>
                <a:rect b="b" l="l" r="r" t="t"/>
                <a:pathLst>
                  <a:path extrusionOk="0" h="4298" w="1039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rot="-2700000">
                <a:off x="3387895" y="3863071"/>
                <a:ext cx="190764" cy="107994"/>
              </a:xfrm>
              <a:custGeom>
                <a:rect b="b" l="l" r="r" t="t"/>
                <a:pathLst>
                  <a:path extrusionOk="0" h="1507" w="2662">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rot="-2700000">
                <a:off x="3439889" y="3906143"/>
                <a:ext cx="28808" cy="59551"/>
              </a:xfrm>
              <a:custGeom>
                <a:rect b="b" l="l" r="r" t="t"/>
                <a:pathLst>
                  <a:path extrusionOk="0" h="831" w="402">
                    <a:moveTo>
                      <a:pt x="144" y="0"/>
                    </a:moveTo>
                    <a:lnTo>
                      <a:pt x="1" y="773"/>
                    </a:lnTo>
                    <a:lnTo>
                      <a:pt x="258" y="830"/>
                    </a:lnTo>
                    <a:lnTo>
                      <a:pt x="401" y="57"/>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rot="-2700000">
                <a:off x="3469620" y="3887571"/>
                <a:ext cx="28736" cy="57473"/>
              </a:xfrm>
              <a:custGeom>
                <a:rect b="b" l="l" r="r" t="t"/>
                <a:pathLst>
                  <a:path extrusionOk="0" h="802" w="401">
                    <a:moveTo>
                      <a:pt x="143" y="1"/>
                    </a:moveTo>
                    <a:lnTo>
                      <a:pt x="0" y="773"/>
                    </a:lnTo>
                    <a:lnTo>
                      <a:pt x="258" y="802"/>
                    </a:lnTo>
                    <a:lnTo>
                      <a:pt x="401" y="29"/>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rot="-2700000">
                <a:off x="3497860" y="3868441"/>
                <a:ext cx="28808" cy="59551"/>
              </a:xfrm>
              <a:custGeom>
                <a:rect b="b" l="l" r="r" t="t"/>
                <a:pathLst>
                  <a:path extrusionOk="0" h="831" w="402">
                    <a:moveTo>
                      <a:pt x="144" y="0"/>
                    </a:moveTo>
                    <a:lnTo>
                      <a:pt x="1" y="773"/>
                    </a:lnTo>
                    <a:lnTo>
                      <a:pt x="259" y="830"/>
                    </a:lnTo>
                    <a:lnTo>
                      <a:pt x="402" y="58"/>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2672726" y="3317215"/>
                <a:ext cx="114875" cy="116022"/>
              </a:xfrm>
              <a:custGeom>
                <a:rect b="b" l="l" r="r" t="t"/>
                <a:pathLst>
                  <a:path extrusionOk="0" h="1619" w="1603">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2611239" y="3371607"/>
                <a:ext cx="131286" cy="113800"/>
              </a:xfrm>
              <a:custGeom>
                <a:rect b="b" l="l" r="r" t="t"/>
                <a:pathLst>
                  <a:path extrusionOk="0" h="1588" w="1832">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1864649" y="3619777"/>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1784314" y="3569971"/>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3237506"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1354906" y="3218391"/>
                <a:ext cx="144687" cy="120321"/>
              </a:xfrm>
              <a:custGeom>
                <a:rect b="b" l="l" r="r" t="t"/>
                <a:pathLst>
                  <a:path extrusionOk="0" h="1679" w="2019">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rgbClr val="B2D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1392888" y="3242399"/>
                <a:ext cx="69799" cy="73884"/>
              </a:xfrm>
              <a:custGeom>
                <a:rect b="b" l="l" r="r" t="t"/>
                <a:pathLst>
                  <a:path extrusionOk="0" h="1031" w="974">
                    <a:moveTo>
                      <a:pt x="201" y="1"/>
                    </a:moveTo>
                    <a:lnTo>
                      <a:pt x="1" y="172"/>
                    </a:lnTo>
                    <a:lnTo>
                      <a:pt x="773" y="1031"/>
                    </a:lnTo>
                    <a:lnTo>
                      <a:pt x="974" y="859"/>
                    </a:lnTo>
                    <a:lnTo>
                      <a:pt x="201" y="1"/>
                    </a:lnTo>
                    <a:close/>
                  </a:path>
                </a:pathLst>
              </a:custGeom>
              <a:solidFill>
                <a:srgbClr val="8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1663633" y="3833119"/>
                <a:ext cx="201085" cy="201013"/>
              </a:xfrm>
              <a:custGeom>
                <a:rect b="b" l="l" r="r" t="t"/>
                <a:pathLst>
                  <a:path extrusionOk="0" h="2805" w="2806">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1815416" y="3004477"/>
                <a:ext cx="201013" cy="201085"/>
              </a:xfrm>
              <a:custGeom>
                <a:rect b="b" l="l" r="r" t="t"/>
                <a:pathLst>
                  <a:path extrusionOk="0" h="2806" w="2805">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2783446" y="3990993"/>
                <a:ext cx="92373" cy="92373"/>
              </a:xfrm>
              <a:custGeom>
                <a:rect b="b" l="l" r="r" t="t"/>
                <a:pathLst>
                  <a:path extrusionOk="0" h="1289" w="1289">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2481958" y="3264972"/>
                <a:ext cx="92373" cy="94380"/>
              </a:xfrm>
              <a:custGeom>
                <a:rect b="b" l="l" r="r" t="t"/>
                <a:pathLst>
                  <a:path extrusionOk="0" h="1317" w="1289">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2229702" y="2866596"/>
                <a:ext cx="156941" cy="125696"/>
              </a:xfrm>
              <a:custGeom>
                <a:rect b="b" l="l" r="r" t="t"/>
                <a:pathLst>
                  <a:path extrusionOk="0" h="1754" w="219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705548" y="3746980"/>
                <a:ext cx="156798" cy="127201"/>
              </a:xfrm>
              <a:custGeom>
                <a:rect b="b" l="l" r="r" t="t"/>
                <a:pathLst>
                  <a:path extrusionOk="0" h="1775" w="2188">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3166989" y="2911888"/>
                <a:ext cx="219574" cy="174713"/>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1749772" y="2741974"/>
                <a:ext cx="100542" cy="84490"/>
              </a:xfrm>
              <a:custGeom>
                <a:rect b="b" l="l" r="r" t="t"/>
                <a:pathLst>
                  <a:path extrusionOk="0" h="1179" w="1403">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266609" y="3162422"/>
                <a:ext cx="100542" cy="84418"/>
              </a:xfrm>
              <a:custGeom>
                <a:rect b="b" l="l" r="r" t="t"/>
                <a:pathLst>
                  <a:path extrusionOk="0" h="1178" w="1403">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2010953" y="1846691"/>
                <a:ext cx="27345" cy="70589"/>
              </a:xfrm>
              <a:custGeom>
                <a:rect b="b" l="l" r="r" t="t"/>
                <a:pathLst>
                  <a:path extrusionOk="0" h="888" w="344">
                    <a:moveTo>
                      <a:pt x="200" y="0"/>
                    </a:moveTo>
                    <a:lnTo>
                      <a:pt x="0" y="29"/>
                    </a:lnTo>
                    <a:lnTo>
                      <a:pt x="143" y="887"/>
                    </a:lnTo>
                    <a:lnTo>
                      <a:pt x="344" y="859"/>
                    </a:lnTo>
                    <a:lnTo>
                      <a:pt x="2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63343" y="246788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rot="-1932883">
                <a:off x="2270689" y="1827413"/>
                <a:ext cx="219572" cy="174712"/>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945331"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rot="3627148">
                <a:off x="863088" y="2319661"/>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rot="3627148">
                <a:off x="862957" y="2229154"/>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rot="-3582283">
                <a:off x="2786936" y="1904504"/>
                <a:ext cx="131283" cy="114945"/>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rot="-3582283">
                <a:off x="2701924" y="1943509"/>
                <a:ext cx="141889" cy="117596"/>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rot="-4390579">
                <a:off x="3423910" y="2098571"/>
                <a:ext cx="736444" cy="63023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rot="-4390579">
                <a:off x="3604311" y="2208060"/>
                <a:ext cx="320532" cy="283667"/>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rot="-4390579">
                <a:off x="3818410" y="2541610"/>
                <a:ext cx="95690" cy="8678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rot="-4390579">
                <a:off x="3824161" y="2529403"/>
                <a:ext cx="62040" cy="61979"/>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rot="-4390579">
                <a:off x="3790994" y="2436850"/>
                <a:ext cx="49608" cy="54927"/>
              </a:xfrm>
              <a:custGeom>
                <a:rect b="b" l="l" r="r" t="t"/>
                <a:pathLst>
                  <a:path extrusionOk="0" h="888" w="802">
                    <a:moveTo>
                      <a:pt x="258" y="1"/>
                    </a:moveTo>
                    <a:lnTo>
                      <a:pt x="0" y="201"/>
                    </a:lnTo>
                    <a:lnTo>
                      <a:pt x="544" y="888"/>
                    </a:lnTo>
                    <a:lnTo>
                      <a:pt x="802" y="659"/>
                    </a:lnTo>
                    <a:lnTo>
                      <a:pt x="2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grpSp>
        <p:nvGrpSpPr>
          <p:cNvPr id="963" name="Google Shape;963;p39"/>
          <p:cNvGrpSpPr/>
          <p:nvPr/>
        </p:nvGrpSpPr>
        <p:grpSpPr>
          <a:xfrm>
            <a:off x="1820484" y="313884"/>
            <a:ext cx="5503026" cy="4515734"/>
            <a:chOff x="1820484" y="313884"/>
            <a:chExt cx="5503026" cy="4515734"/>
          </a:xfrm>
        </p:grpSpPr>
        <p:grpSp>
          <p:nvGrpSpPr>
            <p:cNvPr id="964" name="Google Shape;964;p39"/>
            <p:cNvGrpSpPr/>
            <p:nvPr/>
          </p:nvGrpSpPr>
          <p:grpSpPr>
            <a:xfrm flipH="1">
              <a:off x="2280524" y="313884"/>
              <a:ext cx="5042987" cy="3878528"/>
              <a:chOff x="2362200" y="890550"/>
              <a:chExt cx="4371900" cy="3362400"/>
            </a:xfrm>
          </p:grpSpPr>
          <p:sp>
            <p:nvSpPr>
              <p:cNvPr id="965" name="Google Shape;965;p39"/>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9"/>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39"/>
            <p:cNvGrpSpPr/>
            <p:nvPr/>
          </p:nvGrpSpPr>
          <p:grpSpPr>
            <a:xfrm flipH="1">
              <a:off x="2062182" y="632487"/>
              <a:ext cx="5042987" cy="3878528"/>
              <a:chOff x="2362200" y="890550"/>
              <a:chExt cx="4371900" cy="3362400"/>
            </a:xfrm>
          </p:grpSpPr>
          <p:sp>
            <p:nvSpPr>
              <p:cNvPr id="971" name="Google Shape;971;p39"/>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39"/>
            <p:cNvGrpSpPr/>
            <p:nvPr/>
          </p:nvGrpSpPr>
          <p:grpSpPr>
            <a:xfrm flipH="1">
              <a:off x="1820484" y="951090"/>
              <a:ext cx="5042987" cy="3878528"/>
              <a:chOff x="2362200" y="890550"/>
              <a:chExt cx="4371900" cy="3362400"/>
            </a:xfrm>
          </p:grpSpPr>
          <p:sp>
            <p:nvSpPr>
              <p:cNvPr id="977" name="Google Shape;977;p39"/>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9"/>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9"/>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9"/>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2" name="Google Shape;982;p39"/>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VISUALIZATION</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