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79379" autoAdjust="0"/>
  </p:normalViewPr>
  <p:slideViewPr>
    <p:cSldViewPr snapToGrid="0">
      <p:cViewPr varScale="1">
        <p:scale>
          <a:sx n="91" d="100"/>
          <a:sy n="91" d="100"/>
        </p:scale>
        <p:origin x="2058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31/01/2022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(</a:t>
            </a:r>
            <a:r>
              <a:rPr lang="it-IT" dirty="0">
                <a:solidFill>
                  <a:srgbClr val="FF0000"/>
                </a:solidFill>
              </a:rPr>
              <a:t>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Cassadra</a:t>
            </a:r>
            <a:r>
              <a:rPr lang="en-US" dirty="0"/>
              <a:t>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Cassandra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73622</TotalTime>
  <Words>4221</Words>
  <Application>Microsoft Office PowerPoint</Application>
  <PresentationFormat>Presentazione su schermo (4:3)</PresentationFormat>
  <Paragraphs>806</Paragraphs>
  <Slides>57</Slides>
  <Notes>13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700</cp:revision>
  <dcterms:created xsi:type="dcterms:W3CDTF">2014-12-16T10:04:42Z</dcterms:created>
  <dcterms:modified xsi:type="dcterms:W3CDTF">2022-01-31T11:32:45Z</dcterms:modified>
</cp:coreProperties>
</file>