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11"/>
  </p:notesMasterIdLst>
  <p:sldIdLst>
    <p:sldId id="256" r:id="rId2"/>
    <p:sldId id="335" r:id="rId3"/>
    <p:sldId id="338" r:id="rId4"/>
    <p:sldId id="336" r:id="rId5"/>
    <p:sldId id="337" r:id="rId6"/>
    <p:sldId id="339" r:id="rId7"/>
    <p:sldId id="340" r:id="rId8"/>
    <p:sldId id="341" r:id="rId9"/>
    <p:sldId id="34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2769" autoAdjust="0"/>
  </p:normalViewPr>
  <p:slideViewPr>
    <p:cSldViewPr snapToGrid="0">
      <p:cViewPr varScale="1">
        <p:scale>
          <a:sx n="73" d="100"/>
          <a:sy n="73" d="100"/>
        </p:scale>
        <p:origin x="1050" y="39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29/10/2018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err="1" smtClean="0"/>
              <a:t>MongoDB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 smtClean="0"/>
              <a:t>A </a:t>
            </a:r>
            <a:r>
              <a:rPr lang="it-IT" noProof="0" dirty="0" err="1" smtClean="0"/>
              <a:t>document-oriented</a:t>
            </a:r>
            <a:r>
              <a:rPr lang="it-IT" noProof="0" dirty="0" smtClean="0"/>
              <a:t> database</a:t>
            </a:r>
            <a:endParaRPr lang="it-IT" noProof="0" dirty="0"/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1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costruzione</a:t>
            </a:r>
            <a:r>
              <a:rPr lang="en-US" dirty="0" smtClean="0"/>
              <a:t> di </a:t>
            </a:r>
            <a:r>
              <a:rPr lang="en-US" dirty="0" err="1" smtClean="0"/>
              <a:t>indici</a:t>
            </a:r>
            <a:r>
              <a:rPr lang="en-US" dirty="0" smtClean="0"/>
              <a:t> </a:t>
            </a:r>
            <a:r>
              <a:rPr lang="en-US" dirty="0" err="1" smtClean="0"/>
              <a:t>consente</a:t>
            </a:r>
            <a:r>
              <a:rPr lang="en-US" dirty="0" smtClean="0"/>
              <a:t> di </a:t>
            </a:r>
            <a:r>
              <a:rPr lang="en-US" dirty="0" err="1" smtClean="0"/>
              <a:t>migliorare</a:t>
            </a:r>
            <a:r>
              <a:rPr lang="en-US" dirty="0" smtClean="0"/>
              <a:t> le performance in </a:t>
            </a:r>
            <a:r>
              <a:rPr lang="en-US" dirty="0" err="1" smtClean="0"/>
              <a:t>lettura</a:t>
            </a:r>
            <a:endParaRPr lang="en-US" dirty="0" smtClean="0"/>
          </a:p>
          <a:p>
            <a:pPr lvl="1"/>
            <a:r>
              <a:rPr lang="en-US" dirty="0" smtClean="0"/>
              <a:t>ATTENZIONE: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indici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aggiornati</a:t>
            </a:r>
            <a:r>
              <a:rPr lang="en-US" dirty="0" smtClean="0"/>
              <a:t> ad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;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rischio</a:t>
            </a:r>
            <a:r>
              <a:rPr lang="en-US" dirty="0" smtClean="0"/>
              <a:t> è di </a:t>
            </a:r>
            <a:r>
              <a:rPr lang="en-US" dirty="0" err="1" smtClean="0"/>
              <a:t>peggiorare</a:t>
            </a:r>
            <a:r>
              <a:rPr lang="en-US" dirty="0" smtClean="0"/>
              <a:t> le performance in </a:t>
            </a:r>
            <a:r>
              <a:rPr lang="en-US" dirty="0" err="1" smtClean="0"/>
              <a:t>scrittura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esempio</a:t>
            </a:r>
            <a:r>
              <a:rPr lang="en-US" dirty="0" smtClean="0"/>
              <a:t>: </a:t>
            </a:r>
            <a:r>
              <a:rPr lang="en-US" dirty="0" err="1" smtClean="0"/>
              <a:t>db.products.createIndex</a:t>
            </a:r>
            <a:r>
              <a:rPr lang="en-US" dirty="0" smtClean="0"/>
              <a:t>({category</a:t>
            </a:r>
            <a:r>
              <a:rPr lang="en-US" dirty="0"/>
              <a:t>: </a:t>
            </a:r>
            <a:r>
              <a:rPr lang="en-US" dirty="0" smtClean="0"/>
              <a:t>1, price: -1})</a:t>
            </a:r>
          </a:p>
          <a:p>
            <a:pPr lvl="1"/>
            <a:r>
              <a:rPr lang="en-US" dirty="0" smtClean="0"/>
              <a:t>:1 </a:t>
            </a:r>
            <a:r>
              <a:rPr lang="en-US" dirty="0" err="1" smtClean="0"/>
              <a:t>indica</a:t>
            </a:r>
            <a:r>
              <a:rPr lang="en-US" dirty="0" smtClean="0"/>
              <a:t> un </a:t>
            </a:r>
            <a:r>
              <a:rPr lang="en-US" dirty="0" err="1" smtClean="0"/>
              <a:t>ordinamento</a:t>
            </a:r>
            <a:r>
              <a:rPr lang="en-US" dirty="0" smtClean="0"/>
              <a:t> </a:t>
            </a:r>
            <a:r>
              <a:rPr lang="en-US" dirty="0" err="1" smtClean="0"/>
              <a:t>crescente</a:t>
            </a:r>
            <a:r>
              <a:rPr lang="en-US" dirty="0" smtClean="0"/>
              <a:t>, -1 </a:t>
            </a:r>
            <a:r>
              <a:rPr lang="en-US" dirty="0" err="1" smtClean="0"/>
              <a:t>decrescente</a:t>
            </a:r>
            <a:endParaRPr lang="en-US" dirty="0" smtClean="0"/>
          </a:p>
          <a:p>
            <a:pPr lvl="1"/>
            <a:r>
              <a:rPr lang="en-US" dirty="0" err="1" smtClean="0"/>
              <a:t>L'ordine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campi</a:t>
            </a:r>
            <a:r>
              <a:rPr lang="en-US" dirty="0" smtClean="0"/>
              <a:t> è </a:t>
            </a:r>
            <a:r>
              <a:rPr lang="en-US" dirty="0" err="1" smtClean="0"/>
              <a:t>importante</a:t>
            </a:r>
            <a:endParaRPr lang="en-US" dirty="0" smtClean="0"/>
          </a:p>
          <a:p>
            <a:r>
              <a:rPr lang="en-US" dirty="0" err="1" smtClean="0"/>
              <a:t>Caratteristiche</a:t>
            </a:r>
            <a:endParaRPr lang="en-US" dirty="0" smtClean="0"/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indicizzare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array</a:t>
            </a:r>
          </a:p>
          <a:p>
            <a:pPr lvl="1"/>
            <a:r>
              <a:rPr lang="en-US" dirty="0" err="1" smtClean="0"/>
              <a:t>Esistono</a:t>
            </a:r>
            <a:r>
              <a:rPr lang="en-US" dirty="0" smtClean="0"/>
              <a:t> tipi </a:t>
            </a:r>
            <a:r>
              <a:rPr lang="en-US" dirty="0" err="1" smtClean="0"/>
              <a:t>speciali</a:t>
            </a:r>
            <a:r>
              <a:rPr lang="en-US" dirty="0" smtClean="0"/>
              <a:t> di </a:t>
            </a:r>
            <a:r>
              <a:rPr lang="en-US" dirty="0" err="1" smtClean="0"/>
              <a:t>indici</a:t>
            </a:r>
            <a:r>
              <a:rPr lang="en-US" dirty="0" smtClean="0"/>
              <a:t>: </a:t>
            </a:r>
            <a:r>
              <a:rPr lang="en-US" dirty="0" err="1" smtClean="0"/>
              <a:t>geospaziali</a:t>
            </a:r>
            <a:r>
              <a:rPr lang="en-US" dirty="0" smtClean="0"/>
              <a:t>, di </a:t>
            </a:r>
            <a:r>
              <a:rPr lang="en-US" dirty="0" err="1" smtClean="0"/>
              <a:t>testo</a:t>
            </a:r>
            <a:r>
              <a:rPr lang="en-US" dirty="0" smtClean="0"/>
              <a:t>, hash</a:t>
            </a:r>
          </a:p>
          <a:p>
            <a:pPr lvl="1"/>
            <a:r>
              <a:rPr lang="en-US" dirty="0" err="1" smtClean="0"/>
              <a:t>Indici</a:t>
            </a:r>
            <a:r>
              <a:rPr lang="en-US" dirty="0" smtClean="0"/>
              <a:t> </a:t>
            </a:r>
            <a:r>
              <a:rPr lang="en-US" dirty="0" err="1" smtClean="0"/>
              <a:t>parziali</a:t>
            </a:r>
            <a:r>
              <a:rPr lang="en-US" dirty="0" smtClean="0"/>
              <a:t>: </a:t>
            </a:r>
            <a:r>
              <a:rPr lang="en-US" dirty="0" err="1" smtClean="0"/>
              <a:t>indicizzano</a:t>
            </a:r>
            <a:r>
              <a:rPr lang="en-US" dirty="0" smtClean="0"/>
              <a:t> solo </a:t>
            </a: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documenti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base di </a:t>
            </a:r>
            <a:r>
              <a:rPr lang="en-US" dirty="0" err="1" smtClean="0"/>
              <a:t>una</a:t>
            </a:r>
            <a:r>
              <a:rPr lang="en-US" dirty="0" smtClean="0"/>
              <a:t> query</a:t>
            </a:r>
          </a:p>
          <a:p>
            <a:pPr lvl="1"/>
            <a:r>
              <a:rPr lang="en-US" dirty="0" err="1" smtClean="0"/>
              <a:t>Indici</a:t>
            </a:r>
            <a:r>
              <a:rPr lang="en-US" dirty="0" smtClean="0"/>
              <a:t> </a:t>
            </a:r>
            <a:r>
              <a:rPr lang="en-US" dirty="0" err="1" smtClean="0"/>
              <a:t>sparsi</a:t>
            </a:r>
            <a:r>
              <a:rPr lang="en-US" dirty="0" smtClean="0"/>
              <a:t>: </a:t>
            </a:r>
            <a:r>
              <a:rPr lang="en-US" dirty="0" err="1" smtClean="0"/>
              <a:t>indicizzano</a:t>
            </a:r>
            <a:r>
              <a:rPr lang="en-US" dirty="0" smtClean="0"/>
              <a:t> solo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documenti</a:t>
            </a:r>
            <a:r>
              <a:rPr lang="en-US" dirty="0" smtClean="0"/>
              <a:t> per cui </a:t>
            </a:r>
            <a:r>
              <a:rPr lang="en-US" dirty="0" err="1" smtClean="0"/>
              <a:t>il</a:t>
            </a:r>
            <a:r>
              <a:rPr lang="en-US" dirty="0" smtClean="0"/>
              <a:t> campo non </a:t>
            </a:r>
            <a:r>
              <a:rPr lang="en-US" dirty="0" err="1" smtClean="0"/>
              <a:t>esiste</a:t>
            </a:r>
            <a:endParaRPr lang="en-US" dirty="0" smtClean="0"/>
          </a:p>
          <a:p>
            <a:pPr lvl="1"/>
            <a:r>
              <a:rPr lang="en-US" dirty="0" err="1" smtClean="0"/>
              <a:t>Indici</a:t>
            </a:r>
            <a:r>
              <a:rPr lang="en-US" dirty="0" smtClean="0"/>
              <a:t> TTL: </a:t>
            </a:r>
            <a:r>
              <a:rPr lang="en-US" dirty="0" err="1" smtClean="0"/>
              <a:t>cancellano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se la data </a:t>
            </a:r>
            <a:r>
              <a:rPr lang="en-US" dirty="0" err="1" smtClean="0"/>
              <a:t>indicizzata</a:t>
            </a:r>
            <a:r>
              <a:rPr lang="en-US" dirty="0" smtClean="0"/>
              <a:t> è </a:t>
            </a:r>
            <a:r>
              <a:rPr lang="en-US" dirty="0" err="1" smtClean="0"/>
              <a:t>obsoleta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9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Indici</a:t>
            </a:r>
            <a:r>
              <a:rPr lang="en-US" dirty="0" smtClean="0"/>
              <a:t> di </a:t>
            </a:r>
            <a:r>
              <a:rPr lang="en-US" dirty="0" err="1" smtClean="0"/>
              <a:t>testo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Consentono</a:t>
            </a:r>
            <a:r>
              <a:rPr lang="en-US" dirty="0" smtClean="0"/>
              <a:t> di fare </a:t>
            </a:r>
            <a:r>
              <a:rPr lang="en-US" dirty="0" err="1" smtClean="0"/>
              <a:t>ricerche</a:t>
            </a:r>
            <a:r>
              <a:rPr lang="en-US" dirty="0" smtClean="0"/>
              <a:t> di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all'interno</a:t>
            </a:r>
            <a:r>
              <a:rPr lang="en-US" dirty="0" smtClean="0"/>
              <a:t> di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campi</a:t>
            </a:r>
            <a:endParaRPr lang="en-US" dirty="0" smtClean="0"/>
          </a:p>
          <a:p>
            <a:pPr lvl="1"/>
            <a:r>
              <a:rPr lang="en-US" dirty="0" smtClean="0"/>
              <a:t>ATTENZIONE: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un solo </a:t>
            </a:r>
            <a:r>
              <a:rPr lang="en-US" dirty="0" err="1" smtClean="0"/>
              <a:t>indice</a:t>
            </a:r>
            <a:r>
              <a:rPr lang="en-US" dirty="0" smtClean="0"/>
              <a:t> di </a:t>
            </a:r>
            <a:r>
              <a:rPr lang="en-US" dirty="0" err="1" smtClean="0"/>
              <a:t>testo</a:t>
            </a:r>
            <a:r>
              <a:rPr lang="en-US" dirty="0" smtClean="0"/>
              <a:t> per </a:t>
            </a:r>
            <a:r>
              <a:rPr lang="en-US" dirty="0" err="1" smtClean="0"/>
              <a:t>collezione</a:t>
            </a:r>
            <a:endParaRPr lang="en-US" dirty="0" smtClean="0"/>
          </a:p>
          <a:p>
            <a:pPr lvl="1"/>
            <a:r>
              <a:rPr lang="en-US" dirty="0" err="1"/>
              <a:t>db.stores.createIndex</a:t>
            </a:r>
            <a:r>
              <a:rPr lang="en-US" dirty="0"/>
              <a:t>( { name: "text", description: "text" } 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L'indice</a:t>
            </a:r>
            <a:r>
              <a:rPr lang="en-US" dirty="0" smtClean="0"/>
              <a:t> </a:t>
            </a:r>
            <a:r>
              <a:rPr lang="en-US" dirty="0" err="1" smtClean="0"/>
              <a:t>esclude</a:t>
            </a:r>
            <a:r>
              <a:rPr lang="en-US" dirty="0" smtClean="0"/>
              <a:t> </a:t>
            </a:r>
            <a:r>
              <a:rPr lang="en-US" dirty="0" err="1" smtClean="0"/>
              <a:t>punteggiatura</a:t>
            </a:r>
            <a:r>
              <a:rPr lang="en-US" dirty="0" smtClean="0"/>
              <a:t> e </a:t>
            </a:r>
            <a:r>
              <a:rPr lang="en-US" i="1" dirty="0" smtClean="0"/>
              <a:t>stop-words</a:t>
            </a:r>
            <a:r>
              <a:rPr lang="en-US" dirty="0" smtClean="0"/>
              <a:t> e </a:t>
            </a:r>
            <a:r>
              <a:rPr lang="en-US" dirty="0" err="1" smtClean="0"/>
              <a:t>riduce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termini a </a:t>
            </a:r>
            <a:r>
              <a:rPr lang="en-US" dirty="0" err="1" smtClean="0"/>
              <a:t>radice</a:t>
            </a:r>
            <a:endParaRPr lang="en-US" dirty="0" smtClean="0"/>
          </a:p>
          <a:p>
            <a:pPr lvl="1"/>
            <a:r>
              <a:rPr lang="en-US" dirty="0" err="1" smtClean="0"/>
              <a:t>Esempio</a:t>
            </a:r>
            <a:r>
              <a:rPr lang="en-US" dirty="0" smtClean="0"/>
              <a:t>: "</a:t>
            </a:r>
            <a:r>
              <a:rPr lang="en-US" dirty="0" err="1" smtClean="0"/>
              <a:t>Collezione</a:t>
            </a:r>
            <a:r>
              <a:rPr lang="en-US" dirty="0" smtClean="0"/>
              <a:t> con </a:t>
            </a:r>
            <a:r>
              <a:rPr lang="en-US" dirty="0" err="1" smtClean="0"/>
              <a:t>indice</a:t>
            </a:r>
            <a:r>
              <a:rPr lang="en-US" dirty="0" smtClean="0"/>
              <a:t> di </a:t>
            </a:r>
            <a:r>
              <a:rPr lang="en-US" dirty="0" err="1" smtClean="0"/>
              <a:t>testo</a:t>
            </a:r>
            <a:r>
              <a:rPr lang="en-US" dirty="0" smtClean="0"/>
              <a:t>." </a:t>
            </a:r>
            <a:r>
              <a:rPr lang="en-US" dirty="0" smtClean="0">
                <a:sym typeface="Wingdings" panose="05000000000000000000" pitchFamily="2" charset="2"/>
              </a:rPr>
              <a:t> ["</a:t>
            </a:r>
            <a:r>
              <a:rPr lang="en-US" dirty="0" err="1" smtClean="0">
                <a:sym typeface="Wingdings" panose="05000000000000000000" pitchFamily="2" charset="2"/>
              </a:rPr>
              <a:t>collezion</a:t>
            </a:r>
            <a:r>
              <a:rPr lang="en-US" dirty="0" smtClean="0">
                <a:sym typeface="Wingdings" panose="05000000000000000000" pitchFamily="2" charset="2"/>
              </a:rPr>
              <a:t>", "</a:t>
            </a:r>
            <a:r>
              <a:rPr lang="en-US" dirty="0" err="1" smtClean="0">
                <a:sym typeface="Wingdings" panose="05000000000000000000" pitchFamily="2" charset="2"/>
              </a:rPr>
              <a:t>indic</a:t>
            </a:r>
            <a:r>
              <a:rPr lang="en-US" dirty="0" smtClean="0">
                <a:sym typeface="Wingdings" panose="05000000000000000000" pitchFamily="2" charset="2"/>
              </a:rPr>
              <a:t>", "test"]</a:t>
            </a:r>
            <a:endParaRPr lang="en-US" dirty="0" smtClean="0"/>
          </a:p>
          <a:p>
            <a:r>
              <a:rPr lang="en-US" dirty="0" err="1" smtClean="0"/>
              <a:t>Caratteristiche</a:t>
            </a:r>
            <a:endParaRPr lang="en-US" dirty="0" smtClean="0"/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indicizzare</a:t>
            </a:r>
            <a:r>
              <a:rPr lang="en-US" dirty="0" smtClean="0"/>
              <a:t> </a:t>
            </a:r>
            <a:r>
              <a:rPr lang="en-US" dirty="0" err="1" smtClean="0"/>
              <a:t>campi</a:t>
            </a:r>
            <a:r>
              <a:rPr lang="en-US" dirty="0" smtClean="0"/>
              <a:t> </a:t>
            </a:r>
            <a:r>
              <a:rPr lang="en-US" dirty="0" err="1" smtClean="0"/>
              <a:t>testuali</a:t>
            </a:r>
            <a:r>
              <a:rPr lang="en-US" dirty="0" smtClean="0"/>
              <a:t> e array di </a:t>
            </a:r>
            <a:r>
              <a:rPr lang="en-US" dirty="0" err="1" smtClean="0"/>
              <a:t>stringhe</a:t>
            </a:r>
            <a:endParaRPr lang="en-US" dirty="0" smtClean="0"/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assegnare</a:t>
            </a:r>
            <a:r>
              <a:rPr lang="en-US" dirty="0" smtClean="0"/>
              <a:t> </a:t>
            </a:r>
            <a:r>
              <a:rPr lang="en-US" dirty="0" err="1" smtClean="0"/>
              <a:t>pesi</a:t>
            </a:r>
            <a:r>
              <a:rPr lang="en-US" dirty="0" smtClean="0"/>
              <a:t> </a:t>
            </a:r>
            <a:r>
              <a:rPr lang="en-US" dirty="0" err="1" smtClean="0"/>
              <a:t>diversi</a:t>
            </a:r>
            <a:r>
              <a:rPr lang="en-US" dirty="0" smtClean="0"/>
              <a:t> a </a:t>
            </a:r>
            <a:r>
              <a:rPr lang="en-US" dirty="0" err="1" smtClean="0"/>
              <a:t>campi</a:t>
            </a:r>
            <a:r>
              <a:rPr lang="en-US" dirty="0"/>
              <a:t> </a:t>
            </a:r>
            <a:r>
              <a:rPr lang="en-US" dirty="0" err="1" smtClean="0"/>
              <a:t>diversi</a:t>
            </a:r>
            <a:endParaRPr lang="en-US" dirty="0" smtClean="0"/>
          </a:p>
          <a:p>
            <a:pPr lvl="1"/>
            <a:r>
              <a:rPr lang="en-US" dirty="0" err="1" smtClean="0"/>
              <a:t>Tarato</a:t>
            </a:r>
            <a:r>
              <a:rPr lang="en-US" dirty="0" smtClean="0"/>
              <a:t> di default </a:t>
            </a:r>
            <a:r>
              <a:rPr lang="en-US" dirty="0" err="1" smtClean="0"/>
              <a:t>sull'inglese</a:t>
            </a:r>
            <a:r>
              <a:rPr lang="en-US" dirty="0" smtClean="0"/>
              <a:t>, ma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impostare</a:t>
            </a:r>
            <a:r>
              <a:rPr lang="en-US" dirty="0" smtClean="0"/>
              <a:t> </a:t>
            </a:r>
            <a:r>
              <a:rPr lang="en-US" dirty="0" err="1" smtClean="0"/>
              <a:t>lingue</a:t>
            </a:r>
            <a:r>
              <a:rPr lang="en-US" dirty="0" smtClean="0"/>
              <a:t> diverse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9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Operatore</a:t>
            </a:r>
            <a:r>
              <a:rPr lang="en-US" dirty="0" smtClean="0"/>
              <a:t> $text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 smtClean="0"/>
              <a:t>([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{ </a:t>
            </a:r>
            <a:r>
              <a:rPr lang="en-US" dirty="0"/>
              <a:t>_id: 1, name: "Java Hut", description: "Coffee and cakes"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{ _id: 2, name: "Burger Buns", description: "Gourmet hamburgers"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{ _id: 3, name: "Coffee Shop", description: "Just coffee"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{ _id: 4, name: "Clothes </a:t>
            </a:r>
            <a:r>
              <a:rPr lang="en-US" dirty="0" err="1" smtClean="0"/>
              <a:t>Clothes</a:t>
            </a:r>
            <a:r>
              <a:rPr lang="en-US" dirty="0" smtClean="0"/>
              <a:t>", description: "Discount clothing" 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{ _id: 5, name: "Java Shopping", description: "Indonesian goods"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])</a:t>
            </a:r>
          </a:p>
          <a:p>
            <a:r>
              <a:rPr lang="en-US" dirty="0" err="1"/>
              <a:t>db.stores.createIndex</a:t>
            </a:r>
            <a:r>
              <a:rPr lang="en-US" dirty="0"/>
              <a:t>( { name: "text", description: "text" }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6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Operatore</a:t>
            </a:r>
            <a:r>
              <a:rPr lang="en-US" dirty="0" smtClean="0"/>
              <a:t> $text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 smtClean="0"/>
              <a:t>([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{ </a:t>
            </a:r>
            <a:r>
              <a:rPr lang="en-US" dirty="0"/>
              <a:t>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</a:t>
            </a:r>
            <a:r>
              <a:rPr lang="en-US" dirty="0">
                <a:solidFill>
                  <a:srgbClr val="0070C0"/>
                </a:solidFill>
              </a:rPr>
              <a:t>Coffee </a:t>
            </a:r>
            <a:r>
              <a:rPr lang="en-US" dirty="0"/>
              <a:t>and cakes"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{ _id: 2, name: "Burger Buns", description: "Gourmet hamburgers"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</a:t>
            </a:r>
            <a:r>
              <a:rPr lang="en-US" dirty="0">
                <a:solidFill>
                  <a:srgbClr val="0070C0"/>
                </a:solidFill>
              </a:rPr>
              <a:t>coffee</a:t>
            </a:r>
            <a:r>
              <a:rPr lang="en-US" dirty="0"/>
              <a:t>"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{ _id: 4, name: "Clothes </a:t>
            </a:r>
            <a:r>
              <a:rPr lang="en-US" dirty="0" err="1" smtClean="0"/>
              <a:t>Clothes</a:t>
            </a:r>
            <a:r>
              <a:rPr lang="en-US" dirty="0" smtClean="0"/>
              <a:t>", description: "Discount clothing" 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])</a:t>
            </a:r>
          </a:p>
          <a:p>
            <a:r>
              <a:rPr lang="en-US" dirty="0" err="1" smtClean="0"/>
              <a:t>db.stores.find</a:t>
            </a:r>
            <a:r>
              <a:rPr lang="en-US" dirty="0"/>
              <a:t>( { $text: { $search: "java coffee shop" } }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 parole indicate </a:t>
            </a:r>
            <a:r>
              <a:rPr lang="en-US" dirty="0" err="1" smtClean="0"/>
              <a:t>sono</a:t>
            </a:r>
            <a:r>
              <a:rPr lang="en-US" dirty="0" smtClean="0"/>
              <a:t> considerate in 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0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Operatore</a:t>
            </a:r>
            <a:r>
              <a:rPr lang="en-US" dirty="0" smtClean="0"/>
              <a:t> $text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 smtClean="0"/>
              <a:t>([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{ </a:t>
            </a:r>
            <a:r>
              <a:rPr lang="en-US" dirty="0"/>
              <a:t>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"Coffee and cakes"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{ _id: 2, name: "Burger Buns", description: "Gourmet hamburgers"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coffee"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{ _id: 4, name: "Clothes </a:t>
            </a:r>
            <a:r>
              <a:rPr lang="en-US" dirty="0" err="1" smtClean="0"/>
              <a:t>Clothes</a:t>
            </a:r>
            <a:r>
              <a:rPr lang="en-US" dirty="0" smtClean="0"/>
              <a:t>", description: "Discount clothing" 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{ _id: 5,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Shopping", description: "Indonesian goods"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])</a:t>
            </a:r>
          </a:p>
          <a:p>
            <a:r>
              <a:rPr lang="en-US" dirty="0" err="1" smtClean="0"/>
              <a:t>db.stores.find</a:t>
            </a:r>
            <a:r>
              <a:rPr lang="en-US" dirty="0"/>
              <a:t>( { $text: { $search: "java \"coffee shop\"" } }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stringhe</a:t>
            </a:r>
            <a:r>
              <a:rPr lang="en-US" dirty="0" smtClean="0"/>
              <a:t> indicate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virgolette</a:t>
            </a:r>
            <a:r>
              <a:rPr lang="en-US" dirty="0" smtClean="0"/>
              <a:t> (")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cercate</a:t>
            </a:r>
            <a:r>
              <a:rPr lang="en-US" dirty="0" smtClean="0"/>
              <a:t> </a:t>
            </a:r>
            <a:r>
              <a:rPr lang="en-US" dirty="0" err="1" smtClean="0"/>
              <a:t>esattamente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3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Operatore</a:t>
            </a:r>
            <a:r>
              <a:rPr lang="en-US" dirty="0" smtClean="0"/>
              <a:t> $text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 smtClean="0"/>
              <a:t>([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{ </a:t>
            </a:r>
            <a:r>
              <a:rPr lang="en-US" dirty="0"/>
              <a:t>_id: 1, name: "Java Hut", description: "</a:t>
            </a:r>
            <a:r>
              <a:rPr lang="en-US" dirty="0">
                <a:solidFill>
                  <a:srgbClr val="FF0000"/>
                </a:solidFill>
              </a:rPr>
              <a:t>Coffee</a:t>
            </a:r>
            <a:r>
              <a:rPr lang="en-US" dirty="0"/>
              <a:t> and cakes"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{ _id: 2, name: "Burger Buns", description: "Gourmet hamburgers"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{ _id: 3, name: "</a:t>
            </a:r>
            <a:r>
              <a:rPr lang="en-US" dirty="0">
                <a:solidFill>
                  <a:srgbClr val="FF0000"/>
                </a:solidFill>
              </a:rPr>
              <a:t>Coffee</a:t>
            </a:r>
            <a:r>
              <a:rPr lang="en-US" dirty="0"/>
              <a:t> Shop", description: "Just coffee"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{ _id: 4, name: "Clothes </a:t>
            </a:r>
            <a:r>
              <a:rPr lang="en-US" dirty="0" err="1" smtClean="0"/>
              <a:t>Clothes</a:t>
            </a:r>
            <a:r>
              <a:rPr lang="en-US" dirty="0" smtClean="0"/>
              <a:t>", description: "Discount clothing" 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 { $text: { $search: "java shop -coffee" } }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 parole </a:t>
            </a:r>
            <a:r>
              <a:rPr lang="en-US" dirty="0" err="1" smtClean="0"/>
              <a:t>precedute</a:t>
            </a:r>
            <a:r>
              <a:rPr lang="en-US" dirty="0" smtClean="0"/>
              <a:t> dal </a:t>
            </a:r>
            <a:r>
              <a:rPr lang="en-US" dirty="0" err="1" smtClean="0"/>
              <a:t>meno</a:t>
            </a:r>
            <a:r>
              <a:rPr lang="en-US" dirty="0" smtClean="0"/>
              <a:t> (-) </a:t>
            </a:r>
            <a:r>
              <a:rPr lang="en-US" dirty="0" err="1" smtClean="0"/>
              <a:t>causano</a:t>
            </a:r>
            <a:r>
              <a:rPr lang="en-US" dirty="0" smtClean="0"/>
              <a:t> </a:t>
            </a:r>
            <a:r>
              <a:rPr lang="en-US" dirty="0" err="1" smtClean="0"/>
              <a:t>l'esclusione</a:t>
            </a:r>
            <a:r>
              <a:rPr lang="en-US" dirty="0" smtClean="0"/>
              <a:t> del </a:t>
            </a:r>
            <a:r>
              <a:rPr lang="en-US" dirty="0" err="1" smtClean="0"/>
              <a:t>documento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6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Operatore</a:t>
            </a:r>
            <a:r>
              <a:rPr lang="en-US" dirty="0" smtClean="0"/>
              <a:t> $text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</a:t>
            </a:r>
            <a:r>
              <a:rPr lang="en-US" dirty="0">
                <a:solidFill>
                  <a:srgbClr val="0070C0"/>
                </a:solidFill>
              </a:rPr>
              <a:t>Coffee </a:t>
            </a:r>
            <a:r>
              <a:rPr lang="en-US" dirty="0"/>
              <a:t>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</a:t>
            </a:r>
            <a:r>
              <a:rPr lang="en-US" dirty="0">
                <a:solidFill>
                  <a:srgbClr val="0070C0"/>
                </a:solidFill>
              </a:rPr>
              <a:t>coffee</a:t>
            </a:r>
            <a:r>
              <a:rPr lang="en-US" dirty="0"/>
              <a:t>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}</a:t>
            </a:r>
            <a:br>
              <a:rPr lang="en-US" dirty="0"/>
            </a:br>
            <a:r>
              <a:rPr lang="en-US" dirty="0"/>
              <a:t>])</a:t>
            </a:r>
            <a:endParaRPr lang="en-US" dirty="0" smtClean="0"/>
          </a:p>
          <a:p>
            <a:r>
              <a:rPr lang="en-US" dirty="0" err="1"/>
              <a:t>db.stores.find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{ </a:t>
            </a:r>
            <a:r>
              <a:rPr lang="en-US" dirty="0"/>
              <a:t>$text: { $search: "java coffee shop" }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{ score: { $meta: "</a:t>
            </a:r>
            <a:r>
              <a:rPr lang="en-US" dirty="0" err="1"/>
              <a:t>textScore</a:t>
            </a:r>
            <a:r>
              <a:rPr lang="en-US" dirty="0"/>
              <a:t>" }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).</a:t>
            </a:r>
            <a:r>
              <a:rPr lang="en-US" dirty="0"/>
              <a:t>sort( { score: { $meta: "</a:t>
            </a:r>
            <a:r>
              <a:rPr lang="en-US" dirty="0" err="1"/>
              <a:t>textScore</a:t>
            </a:r>
            <a:r>
              <a:rPr lang="en-US" dirty="0"/>
              <a:t>" } } 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E'possibile</a:t>
            </a:r>
            <a:r>
              <a:rPr lang="en-US" dirty="0" smtClean="0"/>
              <a:t> </a:t>
            </a:r>
            <a:r>
              <a:rPr lang="en-US" dirty="0" err="1" smtClean="0"/>
              <a:t>ordinare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base di un </a:t>
            </a:r>
            <a:r>
              <a:rPr lang="en-US" dirty="0" err="1" smtClean="0"/>
              <a:t>punteggio</a:t>
            </a:r>
            <a:r>
              <a:rPr lang="en-US" dirty="0" smtClean="0"/>
              <a:t> di </a:t>
            </a:r>
            <a:r>
              <a:rPr lang="en-US" dirty="0" err="1" smtClean="0"/>
              <a:t>similarità</a:t>
            </a:r>
            <a:r>
              <a:rPr lang="en-US" dirty="0" smtClean="0"/>
              <a:t> con la query di </a:t>
            </a:r>
            <a:r>
              <a:rPr lang="en-US" dirty="0" err="1" smtClean="0"/>
              <a:t>ricerca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7833815" y="2866030"/>
            <a:ext cx="5329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8409363" y="2688609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1°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7950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68551</TotalTime>
  <Words>257</Words>
  <Application>Microsoft Office PowerPoint</Application>
  <PresentationFormat>Presentazione su schermo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Retrospettivo</vt:lpstr>
      <vt:lpstr>MongoDB</vt:lpstr>
      <vt:lpstr>Indici</vt:lpstr>
      <vt:lpstr>Indici</vt:lpstr>
      <vt:lpstr>Indici di testo</vt:lpstr>
      <vt:lpstr>Operatore $text</vt:lpstr>
      <vt:lpstr>Operatore $text</vt:lpstr>
      <vt:lpstr>Operatore $text</vt:lpstr>
      <vt:lpstr>Operatore $text</vt:lpstr>
      <vt:lpstr>Operatore $text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Enrico Gallinucci</cp:lastModifiedBy>
  <cp:revision>626</cp:revision>
  <dcterms:created xsi:type="dcterms:W3CDTF">2014-12-16T10:04:42Z</dcterms:created>
  <dcterms:modified xsi:type="dcterms:W3CDTF">2018-10-29T21:56:49Z</dcterms:modified>
</cp:coreProperties>
</file>