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0"/>
  </p:notesMasterIdLst>
  <p:sldIdLst>
    <p:sldId id="256" r:id="rId2"/>
    <p:sldId id="292" r:id="rId3"/>
    <p:sldId id="291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1350" y="7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04/05/2017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 smtClean="0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 smtClean="0"/>
              <a:t>A </a:t>
            </a:r>
            <a:r>
              <a:rPr lang="it-IT" noProof="0" dirty="0" err="1" smtClean="0"/>
              <a:t>document-oriented</a:t>
            </a:r>
            <a:r>
              <a:rPr lang="it-IT" noProof="0" dirty="0" smtClean="0"/>
              <a:t> database</a:t>
            </a:r>
            <a:endParaRPr lang="it-IT" noProof="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Aggiornare documenti – </a:t>
            </a:r>
            <a:r>
              <a:rPr lang="it-IT" dirty="0" smtClean="0"/>
              <a:t>Modificatori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I modificatori</a:t>
            </a:r>
            <a:r>
              <a:rPr lang="it-IT" dirty="0" smtClean="0"/>
              <a:t> sono chiavi speciali (simili agli operatori di ricerca) che </a:t>
            </a:r>
            <a:r>
              <a:rPr lang="it-IT" b="1" dirty="0" smtClean="0"/>
              <a:t>specificano il tipo di modificare da effettuare </a:t>
            </a:r>
            <a:r>
              <a:rPr lang="it-IT" dirty="0" smtClean="0"/>
              <a:t>sui documenti</a:t>
            </a:r>
          </a:p>
          <a:p>
            <a:r>
              <a:rPr lang="it-IT" dirty="0" smtClean="0"/>
              <a:t>I modificatori sono:</a:t>
            </a:r>
          </a:p>
          <a:p>
            <a:pPr lvl="1"/>
            <a:r>
              <a:rPr lang="it-IT" dirty="0" smtClean="0"/>
              <a:t>$set, $</a:t>
            </a:r>
            <a:r>
              <a:rPr lang="it-IT" dirty="0" err="1" smtClean="0"/>
              <a:t>unset</a:t>
            </a:r>
            <a:r>
              <a:rPr lang="it-IT" dirty="0" smtClean="0"/>
              <a:t> – </a:t>
            </a:r>
            <a:r>
              <a:rPr lang="it-IT" dirty="0" smtClean="0">
                <a:solidFill>
                  <a:srgbClr val="FF0000"/>
                </a:solidFill>
              </a:rPr>
              <a:t>Imposta il valore </a:t>
            </a:r>
            <a:r>
              <a:rPr lang="it-IT" dirty="0" smtClean="0"/>
              <a:t>di un campo</a:t>
            </a:r>
          </a:p>
          <a:p>
            <a:pPr lvl="1"/>
            <a:r>
              <a:rPr lang="it-IT" dirty="0" smtClean="0"/>
              <a:t>$</a:t>
            </a:r>
            <a:r>
              <a:rPr lang="it-IT" dirty="0" err="1" smtClean="0"/>
              <a:t>inc</a:t>
            </a:r>
            <a:r>
              <a:rPr lang="it-IT" dirty="0" smtClean="0"/>
              <a:t> – </a:t>
            </a:r>
            <a:r>
              <a:rPr lang="it-IT" dirty="0" smtClean="0">
                <a:solidFill>
                  <a:srgbClr val="FF0000"/>
                </a:solidFill>
              </a:rPr>
              <a:t>Incrementa (o decrementa) </a:t>
            </a:r>
            <a:r>
              <a:rPr lang="it-IT" dirty="0" smtClean="0"/>
              <a:t>il valore di un campo numerico</a:t>
            </a:r>
          </a:p>
          <a:p>
            <a:pPr lvl="1"/>
            <a:r>
              <a:rPr lang="it-IT" dirty="0" smtClean="0"/>
              <a:t>$</a:t>
            </a:r>
            <a:r>
              <a:rPr lang="it-IT" dirty="0" err="1" smtClean="0"/>
              <a:t>push</a:t>
            </a:r>
            <a:r>
              <a:rPr lang="it-IT" dirty="0" smtClean="0"/>
              <a:t>, $</a:t>
            </a:r>
            <a:r>
              <a:rPr lang="it-IT" dirty="0" err="1" smtClean="0"/>
              <a:t>addToSet</a:t>
            </a:r>
            <a:r>
              <a:rPr lang="it-IT" dirty="0" smtClean="0"/>
              <a:t> – </a:t>
            </a:r>
            <a:r>
              <a:rPr lang="it-IT" dirty="0" smtClean="0">
                <a:solidFill>
                  <a:srgbClr val="FF0000"/>
                </a:solidFill>
              </a:rPr>
              <a:t>Aggiunge</a:t>
            </a:r>
            <a:r>
              <a:rPr lang="it-IT" dirty="0" smtClean="0"/>
              <a:t> un valore ad un array</a:t>
            </a:r>
          </a:p>
          <a:p>
            <a:pPr lvl="1"/>
            <a:r>
              <a:rPr lang="it-IT" dirty="0" smtClean="0"/>
              <a:t>$pop, $pull – </a:t>
            </a:r>
            <a:r>
              <a:rPr lang="it-IT" dirty="0" smtClean="0">
                <a:solidFill>
                  <a:srgbClr val="FF0000"/>
                </a:solidFill>
              </a:rPr>
              <a:t>Rimuove</a:t>
            </a:r>
            <a:r>
              <a:rPr lang="it-IT" dirty="0" smtClean="0"/>
              <a:t> un valore da un array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7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Aggiornare documenti – </a:t>
            </a:r>
            <a:r>
              <a:rPr lang="it-IT" dirty="0" smtClean="0"/>
              <a:t>Modificatori $set e $</a:t>
            </a:r>
            <a:r>
              <a:rPr lang="it-IT" dirty="0" err="1" smtClean="0"/>
              <a:t>unset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$set </a:t>
            </a:r>
            <a:r>
              <a:rPr lang="it-IT" dirty="0" smtClean="0"/>
              <a:t>imposta il valore di un campo; </a:t>
            </a:r>
            <a:r>
              <a:rPr lang="it-IT" b="1" dirty="0" smtClean="0"/>
              <a:t>se non esiste, lo crea</a:t>
            </a:r>
          </a:p>
          <a:p>
            <a:r>
              <a:rPr lang="it-IT" dirty="0" smtClean="0"/>
              <a:t>Alcuni esempi:</a:t>
            </a:r>
          </a:p>
          <a:p>
            <a:pPr lvl="1"/>
            <a:r>
              <a:rPr lang="it-IT" dirty="0" err="1" smtClean="0"/>
              <a:t>db.users.update</a:t>
            </a:r>
            <a:r>
              <a:rPr lang="it-IT" dirty="0"/>
              <a:t>({"_id" : </a:t>
            </a:r>
            <a:r>
              <a:rPr lang="it-IT" dirty="0" err="1"/>
              <a:t>ObjectId</a:t>
            </a:r>
            <a:r>
              <a:rPr lang="it-IT" dirty="0"/>
              <a:t>("4b253b067525f35f94b60a31")</a:t>
            </a:r>
            <a:r>
              <a:rPr lang="it-IT" dirty="0" smtClean="0"/>
              <a:t>}, 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/>
              <a:t>set" : {"favorite book" : "War and </a:t>
            </a:r>
            <a:r>
              <a:rPr lang="it-IT" dirty="0" err="1"/>
              <a:t>Peace</a:t>
            </a:r>
            <a:r>
              <a:rPr lang="it-IT" dirty="0" smtClean="0"/>
              <a:t>"}})</a:t>
            </a:r>
          </a:p>
          <a:p>
            <a:pPr lvl="1"/>
            <a:r>
              <a:rPr lang="it-IT" dirty="0" err="1"/>
              <a:t>db.blog.posts.update</a:t>
            </a:r>
            <a:r>
              <a:rPr lang="it-IT" dirty="0"/>
              <a:t>({"author.name" : "</a:t>
            </a:r>
            <a:r>
              <a:rPr lang="it-IT" dirty="0" err="1"/>
              <a:t>joe</a:t>
            </a:r>
            <a:r>
              <a:rPr lang="it-IT" dirty="0" smtClean="0"/>
              <a:t>"}, 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/>
              <a:t>set" : {"author.name" : "</a:t>
            </a:r>
            <a:r>
              <a:rPr lang="it-IT" dirty="0" err="1"/>
              <a:t>joe</a:t>
            </a:r>
            <a:r>
              <a:rPr lang="it-IT" dirty="0"/>
              <a:t> </a:t>
            </a:r>
            <a:r>
              <a:rPr lang="it-IT" dirty="0" err="1"/>
              <a:t>schmoe</a:t>
            </a:r>
            <a:r>
              <a:rPr lang="it-IT" dirty="0" smtClean="0"/>
              <a:t>"}})</a:t>
            </a:r>
          </a:p>
          <a:p>
            <a:r>
              <a:rPr lang="it-IT" b="1" dirty="0" smtClean="0"/>
              <a:t>$</a:t>
            </a:r>
            <a:r>
              <a:rPr lang="it-IT" b="1" dirty="0" err="1" smtClean="0"/>
              <a:t>unset</a:t>
            </a:r>
            <a:r>
              <a:rPr lang="it-IT" b="1" dirty="0" smtClean="0"/>
              <a:t> </a:t>
            </a:r>
            <a:r>
              <a:rPr lang="it-IT" dirty="0" smtClean="0"/>
              <a:t>rimuove la coppia chiave-valore dal documento</a:t>
            </a:r>
          </a:p>
          <a:p>
            <a:pPr lvl="1"/>
            <a:r>
              <a:rPr lang="it-IT" dirty="0" err="1"/>
              <a:t>db.users.update</a:t>
            </a:r>
            <a:r>
              <a:rPr lang="it-IT" dirty="0"/>
              <a:t>({"</a:t>
            </a:r>
            <a:r>
              <a:rPr lang="it-IT" dirty="0" err="1"/>
              <a:t>name</a:t>
            </a:r>
            <a:r>
              <a:rPr lang="it-IT" dirty="0"/>
              <a:t>" : "</a:t>
            </a:r>
            <a:r>
              <a:rPr lang="it-IT" dirty="0" err="1"/>
              <a:t>joe</a:t>
            </a:r>
            <a:r>
              <a:rPr lang="it-IT" dirty="0" smtClean="0"/>
              <a:t>"}, {"$</a:t>
            </a:r>
            <a:r>
              <a:rPr lang="it-IT" dirty="0" err="1"/>
              <a:t>unset</a:t>
            </a:r>
            <a:r>
              <a:rPr lang="it-IT" dirty="0"/>
              <a:t>" : {"favorite book" : 1</a:t>
            </a:r>
            <a:r>
              <a:rPr lang="it-IT" dirty="0" smtClean="0"/>
              <a:t>}})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Attenzione</a:t>
            </a:r>
            <a:r>
              <a:rPr lang="it-IT" dirty="0" smtClean="0"/>
              <a:t>: per aggiornare i singoli campi bisogna sempre usare i modificatori, altrimenti diventa un aggiornamento per sostituzione!</a:t>
            </a:r>
          </a:p>
          <a:p>
            <a:pPr lvl="1"/>
            <a:r>
              <a:rPr lang="it-IT" dirty="0" err="1"/>
              <a:t>db.coll.update</a:t>
            </a:r>
            <a:r>
              <a:rPr lang="it-IT" dirty="0"/>
              <a:t>(</a:t>
            </a:r>
            <a:r>
              <a:rPr lang="it-IT" i="1" dirty="0" err="1"/>
              <a:t>criteria</a:t>
            </a:r>
            <a:r>
              <a:rPr lang="it-IT" dirty="0"/>
              <a:t>, {"</a:t>
            </a:r>
            <a:r>
              <a:rPr lang="it-IT" dirty="0" err="1"/>
              <a:t>foo</a:t>
            </a:r>
            <a:r>
              <a:rPr lang="it-IT" dirty="0"/>
              <a:t>" : "bar"})</a:t>
            </a:r>
            <a:endParaRPr lang="it-IT" dirty="0" smtClean="0"/>
          </a:p>
          <a:p>
            <a:pPr lvl="1"/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8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Aggiornare documenti – </a:t>
            </a:r>
            <a:r>
              <a:rPr lang="it-IT" dirty="0" smtClean="0"/>
              <a:t>Modificatore $</a:t>
            </a:r>
            <a:r>
              <a:rPr lang="it-IT" dirty="0" err="1" smtClean="0"/>
              <a:t>inc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$</a:t>
            </a:r>
            <a:r>
              <a:rPr lang="it-IT" b="1" dirty="0" err="1" smtClean="0"/>
              <a:t>inc</a:t>
            </a:r>
            <a:r>
              <a:rPr lang="it-IT" b="1" dirty="0" smtClean="0"/>
              <a:t> </a:t>
            </a:r>
            <a:r>
              <a:rPr lang="it-IT" dirty="0" smtClean="0"/>
              <a:t>aumenta il valore di un </a:t>
            </a:r>
            <a:r>
              <a:rPr lang="it-IT" b="1" dirty="0" smtClean="0"/>
              <a:t>campo numerico </a:t>
            </a:r>
            <a:r>
              <a:rPr lang="it-IT" dirty="0" smtClean="0"/>
              <a:t>della cifra indicata</a:t>
            </a:r>
          </a:p>
          <a:p>
            <a:pPr lvl="1"/>
            <a:r>
              <a:rPr lang="it-IT" dirty="0" smtClean="0"/>
              <a:t>Se si indica una cifra negativa, il valore viene decrementato</a:t>
            </a:r>
          </a:p>
          <a:p>
            <a:pPr lvl="1"/>
            <a:r>
              <a:rPr lang="it-IT" dirty="0" smtClean="0"/>
              <a:t>Se si applica su un campo non numerico, la </a:t>
            </a:r>
            <a:r>
              <a:rPr lang="it-IT" dirty="0" err="1" smtClean="0"/>
              <a:t>query</a:t>
            </a:r>
            <a:r>
              <a:rPr lang="it-IT" dirty="0" smtClean="0"/>
              <a:t> restituirà un errore</a:t>
            </a:r>
          </a:p>
          <a:p>
            <a:pPr lvl="1"/>
            <a:r>
              <a:rPr lang="it-IT" b="1" dirty="0" smtClean="0"/>
              <a:t>Se il campo non esiste, viene </a:t>
            </a:r>
            <a:r>
              <a:rPr lang="it-IT" b="1" dirty="0" smtClean="0"/>
              <a:t>creato assegnando </a:t>
            </a:r>
            <a:r>
              <a:rPr lang="it-IT" b="1" dirty="0" smtClean="0"/>
              <a:t>come valore la cifra indicata</a:t>
            </a:r>
          </a:p>
          <a:p>
            <a:pPr lvl="1"/>
            <a:r>
              <a:rPr lang="it-IT" dirty="0" smtClean="0"/>
              <a:t>Se non si indica una cifra (e.g., si indica una stringa o una data), </a:t>
            </a:r>
            <a:r>
              <a:rPr lang="it-IT" dirty="0"/>
              <a:t>la </a:t>
            </a:r>
            <a:r>
              <a:rPr lang="it-IT" dirty="0" err="1"/>
              <a:t>query</a:t>
            </a:r>
            <a:r>
              <a:rPr lang="it-IT" dirty="0"/>
              <a:t> restituirà un errore</a:t>
            </a:r>
            <a:endParaRPr lang="it-IT" dirty="0" smtClean="0"/>
          </a:p>
          <a:p>
            <a:r>
              <a:rPr lang="it-IT" dirty="0" smtClean="0"/>
              <a:t>Esempio:</a:t>
            </a:r>
          </a:p>
          <a:p>
            <a:pPr lvl="1"/>
            <a:r>
              <a:rPr lang="it-IT" dirty="0" err="1"/>
              <a:t>db.games.update</a:t>
            </a:r>
            <a:r>
              <a:rPr lang="it-IT" dirty="0"/>
              <a:t>({"game" : "</a:t>
            </a:r>
            <a:r>
              <a:rPr lang="it-IT" dirty="0" err="1"/>
              <a:t>pinball</a:t>
            </a:r>
            <a:r>
              <a:rPr lang="it-IT" dirty="0"/>
              <a:t>", "</a:t>
            </a:r>
            <a:r>
              <a:rPr lang="it-IT" dirty="0" err="1"/>
              <a:t>user</a:t>
            </a:r>
            <a:r>
              <a:rPr lang="it-IT" dirty="0"/>
              <a:t>" : "</a:t>
            </a:r>
            <a:r>
              <a:rPr lang="it-IT" dirty="0" err="1"/>
              <a:t>joe</a:t>
            </a:r>
            <a:r>
              <a:rPr lang="it-IT" dirty="0" smtClean="0"/>
              <a:t>"}, {"$</a:t>
            </a:r>
            <a:r>
              <a:rPr lang="it-IT" dirty="0" err="1"/>
              <a:t>inc</a:t>
            </a:r>
            <a:r>
              <a:rPr lang="it-IT" dirty="0"/>
              <a:t>" : {"score" : 50</a:t>
            </a:r>
            <a:r>
              <a:rPr lang="it-IT" dirty="0" smtClean="0"/>
              <a:t>}})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Aggiornare documenti – </a:t>
            </a:r>
            <a:r>
              <a:rPr lang="it-IT" dirty="0" smtClean="0"/>
              <a:t>Modificatore $</a:t>
            </a:r>
            <a:r>
              <a:rPr lang="it-IT" dirty="0" err="1" smtClean="0"/>
              <a:t>push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$</a:t>
            </a:r>
            <a:r>
              <a:rPr lang="it-IT" b="1" dirty="0" err="1" smtClean="0"/>
              <a:t>push</a:t>
            </a:r>
            <a:r>
              <a:rPr lang="it-IT" b="1" dirty="0" smtClean="0"/>
              <a:t> </a:t>
            </a:r>
            <a:r>
              <a:rPr lang="it-IT" dirty="0" smtClean="0"/>
              <a:t>aggiunge valori in fondo ad un array</a:t>
            </a:r>
          </a:p>
          <a:p>
            <a:pPr lvl="1"/>
            <a:r>
              <a:rPr lang="it-IT" dirty="0" smtClean="0"/>
              <a:t>Se il campo non esiste, viene creato</a:t>
            </a:r>
          </a:p>
          <a:p>
            <a:pPr lvl="1"/>
            <a:r>
              <a:rPr lang="it-IT" b="1" dirty="0" smtClean="0"/>
              <a:t>Se il campo esiste ma non è un array, viene prima convertito in un array e poi il campo viene aggiunto</a:t>
            </a:r>
          </a:p>
          <a:p>
            <a:pPr lvl="1"/>
            <a:r>
              <a:rPr lang="it-IT" dirty="0" smtClean="0"/>
              <a:t>E’ possibile aggiungere più elementi con un unico comando utilizzando anche l’operatore $</a:t>
            </a:r>
            <a:r>
              <a:rPr lang="it-IT" dirty="0" err="1" smtClean="0"/>
              <a:t>each</a:t>
            </a:r>
            <a:endParaRPr lang="it-IT" dirty="0" smtClean="0"/>
          </a:p>
          <a:p>
            <a:r>
              <a:rPr lang="it-IT" dirty="0" smtClean="0"/>
              <a:t>Esempi:</a:t>
            </a:r>
          </a:p>
          <a:p>
            <a:pPr lvl="1"/>
            <a:r>
              <a:rPr lang="it-IT" dirty="0" err="1"/>
              <a:t>db.blog.posts.update</a:t>
            </a:r>
            <a:r>
              <a:rPr lang="it-IT" dirty="0"/>
              <a:t>({"</a:t>
            </a:r>
            <a:r>
              <a:rPr lang="it-IT" dirty="0" err="1"/>
              <a:t>title</a:t>
            </a:r>
            <a:r>
              <a:rPr lang="it-IT" dirty="0"/>
              <a:t>" : "A blog post</a:t>
            </a:r>
            <a:r>
              <a:rPr lang="it-IT" dirty="0" smtClean="0"/>
              <a:t>"},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 err="1"/>
              <a:t>push</a:t>
            </a:r>
            <a:r>
              <a:rPr lang="it-IT" dirty="0"/>
              <a:t>" : {"</a:t>
            </a:r>
            <a:r>
              <a:rPr lang="it-IT" dirty="0" err="1"/>
              <a:t>comments</a:t>
            </a:r>
            <a:r>
              <a:rPr lang="it-IT" dirty="0"/>
              <a:t>" 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/>
              <a:t>      {"</a:t>
            </a:r>
            <a:r>
              <a:rPr lang="it-IT" dirty="0" err="1"/>
              <a:t>name</a:t>
            </a:r>
            <a:r>
              <a:rPr lang="it-IT" dirty="0" smtClean="0"/>
              <a:t>": </a:t>
            </a:r>
            <a:r>
              <a:rPr lang="it-IT" dirty="0"/>
              <a:t>"bob", "email</a:t>
            </a:r>
            <a:r>
              <a:rPr lang="it-IT" dirty="0" smtClean="0"/>
              <a:t>": </a:t>
            </a:r>
            <a:r>
              <a:rPr lang="it-IT" dirty="0"/>
              <a:t>"</a:t>
            </a:r>
            <a:r>
              <a:rPr lang="it-IT" dirty="0" smtClean="0"/>
              <a:t>bob@ex.com", "</a:t>
            </a:r>
            <a:r>
              <a:rPr lang="it-IT" dirty="0" err="1"/>
              <a:t>content</a:t>
            </a:r>
            <a:r>
              <a:rPr lang="it-IT" dirty="0" smtClean="0"/>
              <a:t>": </a:t>
            </a:r>
            <a:r>
              <a:rPr lang="it-IT" dirty="0"/>
              <a:t>"</a:t>
            </a:r>
            <a:r>
              <a:rPr lang="it-IT" dirty="0" err="1"/>
              <a:t>good</a:t>
            </a:r>
            <a:r>
              <a:rPr lang="it-IT" dirty="0"/>
              <a:t> post</a:t>
            </a:r>
            <a:r>
              <a:rPr lang="it-IT" dirty="0" smtClean="0"/>
              <a:t>."}</a:t>
            </a:r>
            <a:br>
              <a:rPr lang="it-IT" dirty="0" smtClean="0"/>
            </a:br>
            <a:r>
              <a:rPr lang="it-IT" dirty="0" smtClean="0"/>
              <a:t>   } } )</a:t>
            </a:r>
          </a:p>
          <a:p>
            <a:pPr lvl="1"/>
            <a:r>
              <a:rPr lang="it-IT" dirty="0" err="1"/>
              <a:t>db.stock.ticker.update</a:t>
            </a:r>
            <a:r>
              <a:rPr lang="it-IT" dirty="0"/>
              <a:t>({"_id" : "GOOG</a:t>
            </a:r>
            <a:r>
              <a:rPr lang="it-IT" dirty="0" smtClean="0"/>
              <a:t>"},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 err="1"/>
              <a:t>push</a:t>
            </a:r>
            <a:r>
              <a:rPr lang="it-IT" dirty="0"/>
              <a:t>" : {"</a:t>
            </a:r>
            <a:r>
              <a:rPr lang="it-IT" dirty="0" err="1"/>
              <a:t>hourly</a:t>
            </a:r>
            <a:r>
              <a:rPr lang="it-IT" dirty="0"/>
              <a:t>" : {"$</a:t>
            </a:r>
            <a:r>
              <a:rPr lang="it-IT" dirty="0" err="1"/>
              <a:t>each</a:t>
            </a:r>
            <a:r>
              <a:rPr lang="it-IT" dirty="0"/>
              <a:t>" : [562.776, 562.790, 559.123</a:t>
            </a:r>
            <a:r>
              <a:rPr lang="it-IT" dirty="0" smtClean="0"/>
              <a:t>]} } } 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8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Aggiornare documenti – </a:t>
            </a:r>
            <a:r>
              <a:rPr lang="it-IT" dirty="0" smtClean="0"/>
              <a:t>Modificatore $</a:t>
            </a:r>
            <a:r>
              <a:rPr lang="it-IT" dirty="0" err="1" smtClean="0"/>
              <a:t>addToSet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$</a:t>
            </a:r>
            <a:r>
              <a:rPr lang="it-IT" b="1" dirty="0" err="1" smtClean="0"/>
              <a:t>addToSet</a:t>
            </a:r>
            <a:r>
              <a:rPr lang="it-IT" b="1" dirty="0" smtClean="0"/>
              <a:t> </a:t>
            </a:r>
            <a:r>
              <a:rPr lang="it-IT" dirty="0" smtClean="0"/>
              <a:t>funziona </a:t>
            </a:r>
            <a:r>
              <a:rPr lang="it-IT" b="1" dirty="0" smtClean="0"/>
              <a:t>come il $</a:t>
            </a:r>
            <a:r>
              <a:rPr lang="it-IT" b="1" dirty="0" err="1" smtClean="0"/>
              <a:t>push</a:t>
            </a:r>
            <a:r>
              <a:rPr lang="it-IT" b="1" dirty="0" smtClean="0"/>
              <a:t>, ma </a:t>
            </a:r>
            <a:r>
              <a:rPr lang="it-IT" dirty="0" smtClean="0"/>
              <a:t>con una differenza: i valori vengono aggiunti all’array </a:t>
            </a:r>
            <a:r>
              <a:rPr lang="it-IT" b="1" dirty="0" smtClean="0"/>
              <a:t>solo se non sono già presenti </a:t>
            </a:r>
            <a:r>
              <a:rPr lang="it-IT" dirty="0" smtClean="0"/>
              <a:t>al suo interno</a:t>
            </a:r>
          </a:p>
          <a:p>
            <a:r>
              <a:rPr lang="it-IT" dirty="0" smtClean="0"/>
              <a:t>Esempi:</a:t>
            </a:r>
          </a:p>
          <a:p>
            <a:pPr lvl="1"/>
            <a:r>
              <a:rPr lang="it-IT" dirty="0" err="1"/>
              <a:t>db.users.update</a:t>
            </a:r>
            <a:r>
              <a:rPr lang="it-IT" dirty="0"/>
              <a:t>({"_id" : </a:t>
            </a:r>
            <a:r>
              <a:rPr lang="it-IT" dirty="0" err="1"/>
              <a:t>ObjectId</a:t>
            </a:r>
            <a:r>
              <a:rPr lang="it-IT" dirty="0"/>
              <a:t>("4b2d75476cc613d5ee930164</a:t>
            </a:r>
            <a:r>
              <a:rPr lang="it-IT" dirty="0" smtClean="0"/>
              <a:t>")},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 err="1"/>
              <a:t>addToSet</a:t>
            </a:r>
            <a:r>
              <a:rPr lang="it-IT" dirty="0"/>
              <a:t>" : {"</a:t>
            </a:r>
            <a:r>
              <a:rPr lang="it-IT" dirty="0" err="1"/>
              <a:t>emails</a:t>
            </a:r>
            <a:r>
              <a:rPr lang="it-IT" dirty="0"/>
              <a:t>" : "joe@gmail.com"}})</a:t>
            </a:r>
          </a:p>
          <a:p>
            <a:pPr lvl="1"/>
            <a:r>
              <a:rPr lang="it-IT" dirty="0" err="1"/>
              <a:t>db.users.update</a:t>
            </a:r>
            <a:r>
              <a:rPr lang="it-IT" dirty="0"/>
              <a:t>({"_id" : </a:t>
            </a:r>
            <a:r>
              <a:rPr lang="it-IT" dirty="0" err="1"/>
              <a:t>ObjectId</a:t>
            </a:r>
            <a:r>
              <a:rPr lang="it-IT" dirty="0"/>
              <a:t>("4b2d75476cc613d5ee930164</a:t>
            </a:r>
            <a:r>
              <a:rPr lang="it-IT" dirty="0" smtClean="0"/>
              <a:t>")},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 err="1"/>
              <a:t>addToSet</a:t>
            </a:r>
            <a:r>
              <a:rPr lang="it-IT" dirty="0"/>
              <a:t>" </a:t>
            </a:r>
            <a:r>
              <a:rPr lang="it-IT" dirty="0" smtClean="0"/>
              <a:t>: {"</a:t>
            </a:r>
            <a:r>
              <a:rPr lang="it-IT" dirty="0" err="1"/>
              <a:t>emails</a:t>
            </a:r>
            <a:r>
              <a:rPr lang="it-IT" dirty="0"/>
              <a:t>" : {"$</a:t>
            </a:r>
            <a:r>
              <a:rPr lang="it-IT" dirty="0" err="1"/>
              <a:t>each</a:t>
            </a:r>
            <a:r>
              <a:rPr lang="it-IT" dirty="0"/>
              <a:t>" 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/>
              <a:t>      ["</a:t>
            </a:r>
            <a:r>
              <a:rPr lang="it-IT" dirty="0"/>
              <a:t>joe@php.net", "joe@example.com", "joe@python.org</a:t>
            </a:r>
            <a:r>
              <a:rPr lang="it-IT" dirty="0" smtClean="0"/>
              <a:t>"] }</a:t>
            </a:r>
            <a:r>
              <a:rPr lang="it-IT" dirty="0"/>
              <a:t> </a:t>
            </a:r>
            <a:r>
              <a:rPr lang="it-IT" dirty="0" smtClean="0"/>
              <a:t>} } )</a:t>
            </a:r>
          </a:p>
          <a:p>
            <a:r>
              <a:rPr lang="it-IT" dirty="0" smtClean="0"/>
              <a:t>In alternativa, è possibile utilizzare $</a:t>
            </a:r>
            <a:r>
              <a:rPr lang="it-IT" dirty="0" err="1" smtClean="0"/>
              <a:t>push</a:t>
            </a:r>
            <a:r>
              <a:rPr lang="it-IT" dirty="0" smtClean="0"/>
              <a:t> in combinazione con $ne per verificare se il valore da aggiungere esisteva già o meno</a:t>
            </a:r>
          </a:p>
          <a:p>
            <a:pPr lvl="1"/>
            <a:r>
              <a:rPr lang="it-IT" dirty="0" err="1"/>
              <a:t>db.papers.update</a:t>
            </a:r>
            <a:r>
              <a:rPr lang="it-IT" dirty="0"/>
              <a:t>({"</a:t>
            </a:r>
            <a:r>
              <a:rPr lang="it-IT" dirty="0" err="1"/>
              <a:t>authors</a:t>
            </a:r>
            <a:r>
              <a:rPr lang="it-IT" dirty="0"/>
              <a:t> </a:t>
            </a:r>
            <a:r>
              <a:rPr lang="it-IT" dirty="0" err="1"/>
              <a:t>cited</a:t>
            </a:r>
            <a:r>
              <a:rPr lang="it-IT" dirty="0"/>
              <a:t>" : {"$ne" : "Richie</a:t>
            </a:r>
            <a:r>
              <a:rPr lang="it-IT" dirty="0" smtClean="0"/>
              <a:t>"}},</a:t>
            </a:r>
            <a:br>
              <a:rPr lang="it-IT" dirty="0" smtClean="0"/>
            </a:br>
            <a:r>
              <a:rPr lang="it-IT" dirty="0" smtClean="0"/>
              <a:t>   {$</a:t>
            </a:r>
            <a:r>
              <a:rPr lang="it-IT" dirty="0" err="1"/>
              <a:t>push</a:t>
            </a:r>
            <a:r>
              <a:rPr lang="it-IT" dirty="0"/>
              <a:t> : {"</a:t>
            </a:r>
            <a:r>
              <a:rPr lang="it-IT" dirty="0" err="1"/>
              <a:t>authors</a:t>
            </a:r>
            <a:r>
              <a:rPr lang="it-IT" dirty="0"/>
              <a:t> </a:t>
            </a:r>
            <a:r>
              <a:rPr lang="it-IT" dirty="0" err="1"/>
              <a:t>cited</a:t>
            </a:r>
            <a:r>
              <a:rPr lang="it-IT" dirty="0"/>
              <a:t>" : "Richie</a:t>
            </a:r>
            <a:r>
              <a:rPr lang="it-IT" dirty="0" smtClean="0"/>
              <a:t>"}})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Aggiornare documenti – </a:t>
            </a:r>
            <a:r>
              <a:rPr lang="it-IT" dirty="0" smtClean="0"/>
              <a:t>Modificatori $pop e $pull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$pop </a:t>
            </a:r>
            <a:r>
              <a:rPr lang="it-IT" dirty="0" smtClean="0"/>
              <a:t>permette di </a:t>
            </a:r>
            <a:r>
              <a:rPr lang="it-IT" b="1" dirty="0" smtClean="0"/>
              <a:t>estrarre il primo o l’ultimo valore</a:t>
            </a:r>
            <a:r>
              <a:rPr lang="it-IT" dirty="0" smtClean="0"/>
              <a:t> nell’array (come se fosse una coda o una pila)</a:t>
            </a:r>
          </a:p>
          <a:p>
            <a:r>
              <a:rPr lang="it-IT" b="1" dirty="0" smtClean="0"/>
              <a:t>$pull </a:t>
            </a:r>
            <a:r>
              <a:rPr lang="it-IT" dirty="0" smtClean="0"/>
              <a:t>permette di </a:t>
            </a:r>
            <a:r>
              <a:rPr lang="it-IT" b="1" dirty="0" smtClean="0"/>
              <a:t>estrarre uno o più valori</a:t>
            </a:r>
            <a:r>
              <a:rPr lang="it-IT" dirty="0" smtClean="0"/>
              <a:t> in base a determinati criteri</a:t>
            </a:r>
          </a:p>
          <a:p>
            <a:r>
              <a:rPr lang="it-IT" dirty="0" smtClean="0"/>
              <a:t>Esempi:</a:t>
            </a:r>
          </a:p>
          <a:p>
            <a:pPr lvl="1"/>
            <a:r>
              <a:rPr lang="it-IT" dirty="0" err="1"/>
              <a:t>db.lists.update</a:t>
            </a:r>
            <a:r>
              <a:rPr lang="it-IT" dirty="0"/>
              <a:t>({}, {"$pop" : {"</a:t>
            </a:r>
            <a:r>
              <a:rPr lang="it-IT" dirty="0" err="1"/>
              <a:t>todo</a:t>
            </a:r>
            <a:r>
              <a:rPr lang="it-IT" dirty="0"/>
              <a:t>": 1} } )</a:t>
            </a:r>
            <a:br>
              <a:rPr lang="it-IT" dirty="0"/>
            </a:br>
            <a:r>
              <a:rPr lang="it-IT" dirty="0"/>
              <a:t>Estrae l’ultimo elemento nell’array </a:t>
            </a:r>
            <a:r>
              <a:rPr lang="it-IT" dirty="0" err="1" smtClean="0"/>
              <a:t>todo</a:t>
            </a:r>
            <a:endParaRPr lang="it-IT" dirty="0" smtClean="0"/>
          </a:p>
          <a:p>
            <a:pPr lvl="1"/>
            <a:r>
              <a:rPr lang="it-IT" dirty="0" err="1"/>
              <a:t>db.lists.update</a:t>
            </a:r>
            <a:r>
              <a:rPr lang="it-IT" dirty="0"/>
              <a:t>({}, {"$pop" : {"</a:t>
            </a:r>
            <a:r>
              <a:rPr lang="it-IT" dirty="0" err="1"/>
              <a:t>todo</a:t>
            </a:r>
            <a:r>
              <a:rPr lang="it-IT" dirty="0"/>
              <a:t>": </a:t>
            </a:r>
            <a:r>
              <a:rPr lang="it-IT" dirty="0" smtClean="0"/>
              <a:t>-1</a:t>
            </a:r>
            <a:r>
              <a:rPr lang="it-IT" dirty="0"/>
              <a:t>} } )</a:t>
            </a:r>
            <a:br>
              <a:rPr lang="it-IT" dirty="0"/>
            </a:br>
            <a:r>
              <a:rPr lang="it-IT" dirty="0"/>
              <a:t>Estrae </a:t>
            </a:r>
            <a:r>
              <a:rPr lang="it-IT" dirty="0" smtClean="0"/>
              <a:t>il primo elemento </a:t>
            </a:r>
            <a:r>
              <a:rPr lang="it-IT" dirty="0"/>
              <a:t>nell’array </a:t>
            </a:r>
            <a:r>
              <a:rPr lang="it-IT" dirty="0" err="1"/>
              <a:t>todo</a:t>
            </a:r>
            <a:endParaRPr lang="it-IT" dirty="0"/>
          </a:p>
          <a:p>
            <a:pPr lvl="1"/>
            <a:r>
              <a:rPr lang="it-IT" dirty="0" err="1"/>
              <a:t>db.lists.update</a:t>
            </a:r>
            <a:r>
              <a:rPr lang="it-IT" dirty="0"/>
              <a:t>({}, {"$pull" : {"</a:t>
            </a:r>
            <a:r>
              <a:rPr lang="it-IT" dirty="0" err="1"/>
              <a:t>todo</a:t>
            </a:r>
            <a:r>
              <a:rPr lang="it-IT" dirty="0"/>
              <a:t>" : "</a:t>
            </a:r>
            <a:r>
              <a:rPr lang="it-IT" dirty="0" err="1"/>
              <a:t>laundry</a:t>
            </a:r>
            <a:r>
              <a:rPr lang="it-IT" dirty="0"/>
              <a:t>"}})</a:t>
            </a:r>
            <a:br>
              <a:rPr lang="it-IT" dirty="0"/>
            </a:br>
            <a:r>
              <a:rPr lang="it-IT" dirty="0"/>
              <a:t>Estrae </a:t>
            </a:r>
            <a:r>
              <a:rPr lang="it-IT" dirty="0" smtClean="0"/>
              <a:t>tutti gli elementi nell’array </a:t>
            </a:r>
            <a:r>
              <a:rPr lang="it-IT" dirty="0" err="1" smtClean="0"/>
              <a:t>todo</a:t>
            </a:r>
            <a:r>
              <a:rPr lang="it-IT" dirty="0" smtClean="0"/>
              <a:t> che hanno valore "</a:t>
            </a:r>
            <a:r>
              <a:rPr lang="it-IT" dirty="0" err="1" smtClean="0"/>
              <a:t>laundry</a:t>
            </a:r>
            <a:r>
              <a:rPr lang="it-IT" dirty="0" smtClean="0"/>
              <a:t>"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2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Aggiornare documenti – </a:t>
            </a:r>
            <a:r>
              <a:rPr lang="it-IT" dirty="0" smtClean="0"/>
              <a:t>Modificatori su array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modificare gli elementi di un array è possibile utilizzare i modificatori $set, $</a:t>
            </a:r>
            <a:r>
              <a:rPr lang="it-IT" dirty="0" err="1" smtClean="0"/>
              <a:t>unset</a:t>
            </a:r>
            <a:r>
              <a:rPr lang="it-IT" dirty="0" smtClean="0"/>
              <a:t> ed $</a:t>
            </a:r>
            <a:r>
              <a:rPr lang="it-IT" dirty="0" err="1" smtClean="0"/>
              <a:t>inc</a:t>
            </a:r>
            <a:r>
              <a:rPr lang="it-IT" dirty="0" smtClean="0"/>
              <a:t> insieme ad un </a:t>
            </a:r>
            <a:r>
              <a:rPr lang="it-IT" dirty="0" smtClean="0">
                <a:solidFill>
                  <a:srgbClr val="FF0000"/>
                </a:solidFill>
              </a:rPr>
              <a:t>indice posizionale</a:t>
            </a:r>
          </a:p>
          <a:p>
            <a:pPr lvl="1"/>
            <a:r>
              <a:rPr lang="it-IT" dirty="0" smtClean="0"/>
              <a:t>Se si conosce la posizione dell’elemento da modificare, si può utilizzare direttamente quella</a:t>
            </a:r>
          </a:p>
          <a:p>
            <a:pPr lvl="1"/>
            <a:r>
              <a:rPr lang="it-IT" b="1" dirty="0" smtClean="0"/>
              <a:t>Se non si conosce </a:t>
            </a:r>
            <a:r>
              <a:rPr lang="it-IT" b="1" dirty="0"/>
              <a:t>la posizione dell’elemento da </a:t>
            </a:r>
            <a:r>
              <a:rPr lang="it-IT" b="1" dirty="0" smtClean="0"/>
              <a:t>modificare, bisogna utilizzare l’operatore posizionale $</a:t>
            </a:r>
          </a:p>
          <a:p>
            <a:pPr lvl="1"/>
            <a:r>
              <a:rPr lang="it-IT" dirty="0" smtClean="0"/>
              <a:t>Gli array in </a:t>
            </a:r>
            <a:r>
              <a:rPr lang="it-IT" dirty="0" err="1" smtClean="0"/>
              <a:t>MongoDB</a:t>
            </a:r>
            <a:r>
              <a:rPr lang="it-IT" dirty="0" smtClean="0"/>
              <a:t> sono 0-based</a:t>
            </a:r>
          </a:p>
          <a:p>
            <a:r>
              <a:rPr lang="it-IT" dirty="0" smtClean="0"/>
              <a:t>Esempi:</a:t>
            </a:r>
          </a:p>
          <a:p>
            <a:pPr lvl="1"/>
            <a:r>
              <a:rPr lang="it-IT" dirty="0" err="1"/>
              <a:t>db.blog.update</a:t>
            </a:r>
            <a:r>
              <a:rPr lang="it-IT" dirty="0"/>
              <a:t>({"post" : </a:t>
            </a:r>
            <a:r>
              <a:rPr lang="it-IT" dirty="0" err="1"/>
              <a:t>post_id</a:t>
            </a:r>
            <a:r>
              <a:rPr lang="it-IT" dirty="0" smtClean="0"/>
              <a:t>}, {"$</a:t>
            </a:r>
            <a:r>
              <a:rPr lang="it-IT" dirty="0" err="1"/>
              <a:t>inc</a:t>
            </a:r>
            <a:r>
              <a:rPr lang="it-IT" dirty="0"/>
              <a:t>" : {"comments.0.votes" : 1</a:t>
            </a:r>
            <a:r>
              <a:rPr lang="it-IT" dirty="0" smtClean="0"/>
              <a:t>} } )</a:t>
            </a:r>
          </a:p>
          <a:p>
            <a:pPr lvl="1"/>
            <a:r>
              <a:rPr lang="it-IT" dirty="0" err="1"/>
              <a:t>db.blog.update</a:t>
            </a:r>
            <a:r>
              <a:rPr lang="it-IT" dirty="0"/>
              <a:t>({"</a:t>
            </a:r>
            <a:r>
              <a:rPr lang="it-IT" dirty="0" err="1"/>
              <a:t>comments.author</a:t>
            </a:r>
            <a:r>
              <a:rPr lang="it-IT" dirty="0"/>
              <a:t>" : "John</a:t>
            </a:r>
            <a:r>
              <a:rPr lang="it-IT" dirty="0" smtClean="0"/>
              <a:t>"}, 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/>
              <a:t>set" : {"</a:t>
            </a:r>
            <a:r>
              <a:rPr lang="it-IT" dirty="0" err="1"/>
              <a:t>comments</a:t>
            </a:r>
            <a:r>
              <a:rPr lang="it-IT" dirty="0"/>
              <a:t>.$.</a:t>
            </a:r>
            <a:r>
              <a:rPr lang="it-IT" dirty="0" err="1"/>
              <a:t>author</a:t>
            </a:r>
            <a:r>
              <a:rPr lang="it-IT" dirty="0"/>
              <a:t>" : "</a:t>
            </a:r>
            <a:r>
              <a:rPr lang="it-IT" dirty="0" err="1"/>
              <a:t>Jim</a:t>
            </a:r>
            <a:r>
              <a:rPr lang="it-IT" dirty="0" smtClean="0"/>
              <a:t>"} } )</a:t>
            </a:r>
            <a:br>
              <a:rPr lang="it-IT" dirty="0" smtClean="0"/>
            </a:br>
            <a:r>
              <a:rPr lang="it-IT" dirty="0" smtClean="0"/>
              <a:t>Imposta </a:t>
            </a:r>
            <a:r>
              <a:rPr lang="it-IT" dirty="0" err="1" smtClean="0"/>
              <a:t>Jim</a:t>
            </a:r>
            <a:r>
              <a:rPr lang="it-IT" dirty="0" smtClean="0"/>
              <a:t> come autore del commento il cui autore è John</a:t>
            </a:r>
            <a:br>
              <a:rPr lang="it-IT" dirty="0" smtClean="0"/>
            </a:br>
            <a:r>
              <a:rPr lang="it-IT" dirty="0" smtClean="0"/>
              <a:t>Se esistono più commenti il cui autore è John, solo il primo viene modificato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9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Aggiornare documenti – </a:t>
            </a:r>
            <a:r>
              <a:rPr lang="it-IT" dirty="0" err="1" smtClean="0"/>
              <a:t>Upsert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 err="1" smtClean="0"/>
              <a:t>Upsert</a:t>
            </a:r>
            <a:r>
              <a:rPr lang="it-IT" dirty="0" smtClean="0"/>
              <a:t> è un’opzione del comando update con la seguente semantica</a:t>
            </a:r>
          </a:p>
          <a:p>
            <a:pPr lvl="1"/>
            <a:r>
              <a:rPr lang="it-IT" dirty="0" smtClean="0"/>
              <a:t>Se il criterio di ricerca trova un documento, aggiornarlo in base alle indicazioni date</a:t>
            </a:r>
          </a:p>
          <a:p>
            <a:pPr lvl="1"/>
            <a:r>
              <a:rPr lang="it-IT" dirty="0" smtClean="0"/>
              <a:t>Altrimenti, crea un documento inizializzando i campi con i valori indicati</a:t>
            </a:r>
          </a:p>
          <a:p>
            <a:r>
              <a:rPr lang="it-IT" dirty="0" smtClean="0"/>
              <a:t>Esempio:</a:t>
            </a:r>
          </a:p>
          <a:p>
            <a:pPr lvl="1"/>
            <a:r>
              <a:rPr lang="it-IT" dirty="0" err="1"/>
              <a:t>db.analytics.update</a:t>
            </a:r>
            <a:r>
              <a:rPr lang="it-IT" dirty="0"/>
              <a:t>({"</a:t>
            </a:r>
            <a:r>
              <a:rPr lang="it-IT" dirty="0" err="1"/>
              <a:t>url</a:t>
            </a:r>
            <a:r>
              <a:rPr lang="it-IT" dirty="0"/>
              <a:t>" : "/blog"},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 err="1"/>
              <a:t>inc</a:t>
            </a:r>
            <a:r>
              <a:rPr lang="it-IT" dirty="0"/>
              <a:t>" : {"</a:t>
            </a:r>
            <a:r>
              <a:rPr lang="it-IT" dirty="0" err="1"/>
              <a:t>pageviews</a:t>
            </a:r>
            <a:r>
              <a:rPr lang="it-IT" dirty="0"/>
              <a:t>" : 1}}, </a:t>
            </a:r>
            <a:r>
              <a:rPr lang="it-IT" dirty="0" smtClean="0"/>
              <a:t>{ </a:t>
            </a:r>
            <a:r>
              <a:rPr lang="it-IT" dirty="0" err="1" smtClean="0"/>
              <a:t>upsert</a:t>
            </a:r>
            <a:r>
              <a:rPr lang="it-IT" dirty="0" smtClean="0"/>
              <a:t>: </a:t>
            </a:r>
            <a:r>
              <a:rPr lang="it-IT" dirty="0" err="1" smtClean="0"/>
              <a:t>true</a:t>
            </a:r>
            <a:r>
              <a:rPr lang="it-IT" dirty="0" smtClean="0"/>
              <a:t> } )</a:t>
            </a:r>
            <a:br>
              <a:rPr lang="it-IT" dirty="0" smtClean="0"/>
            </a:br>
            <a:r>
              <a:rPr lang="it-IT" dirty="0" smtClean="0"/>
              <a:t>Se esiste un documento con </a:t>
            </a:r>
            <a:r>
              <a:rPr lang="it-IT" dirty="0" err="1" smtClean="0"/>
              <a:t>url</a:t>
            </a:r>
            <a:r>
              <a:rPr lang="it-IT" dirty="0" smtClean="0"/>
              <a:t> uguale a "/blog", aumenta di 1 le sue </a:t>
            </a:r>
            <a:r>
              <a:rPr lang="it-IT" dirty="0" err="1" smtClean="0"/>
              <a:t>pageviews</a:t>
            </a:r>
            <a:r>
              <a:rPr lang="it-IT" dirty="0" smtClean="0"/>
              <a:t>; altrimenti, crea un documento con una </a:t>
            </a:r>
            <a:r>
              <a:rPr lang="it-IT" dirty="0" err="1" smtClean="0"/>
              <a:t>pageview</a:t>
            </a:r>
            <a:endParaRPr lang="it-IT" dirty="0" smtClean="0"/>
          </a:p>
          <a:p>
            <a:r>
              <a:rPr lang="it-IT" b="1" dirty="0" smtClean="0"/>
              <a:t>Se il valore di inizializzazione deve essere diverso da quello di aggiornamento</a:t>
            </a:r>
            <a:r>
              <a:rPr lang="it-IT" dirty="0" smtClean="0"/>
              <a:t>, è possibile utilizzare l’operatore </a:t>
            </a:r>
            <a:r>
              <a:rPr lang="it-IT" b="1" dirty="0" smtClean="0"/>
              <a:t>$</a:t>
            </a:r>
            <a:r>
              <a:rPr lang="it-IT" b="1" dirty="0" err="1" smtClean="0"/>
              <a:t>setOnInsert</a:t>
            </a:r>
            <a:endParaRPr lang="it-IT" b="1" dirty="0" smtClean="0"/>
          </a:p>
          <a:p>
            <a:pPr lvl="1"/>
            <a:r>
              <a:rPr lang="it-IT" dirty="0" err="1"/>
              <a:t>db.users.update</a:t>
            </a:r>
            <a:r>
              <a:rPr lang="it-IT" dirty="0"/>
              <a:t>({}, {"$</a:t>
            </a:r>
            <a:r>
              <a:rPr lang="it-IT" dirty="0" err="1"/>
              <a:t>setOnInsert</a:t>
            </a:r>
            <a:r>
              <a:rPr lang="it-IT" dirty="0"/>
              <a:t>" : {"</a:t>
            </a:r>
            <a:r>
              <a:rPr lang="it-IT" dirty="0" err="1"/>
              <a:t>createdAt</a:t>
            </a:r>
            <a:r>
              <a:rPr lang="it-IT" dirty="0"/>
              <a:t>" : new Date()}},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  </a:t>
            </a:r>
            <a:r>
              <a:rPr lang="it-IT" dirty="0" smtClean="0"/>
              <a:t>{ </a:t>
            </a:r>
            <a:r>
              <a:rPr lang="it-IT" dirty="0" err="1"/>
              <a:t>upsert</a:t>
            </a:r>
            <a:r>
              <a:rPr lang="it-IT" dirty="0"/>
              <a:t>: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smtClean="0"/>
              <a:t>})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Aggiornare documenti – </a:t>
            </a:r>
            <a:r>
              <a:rPr lang="it-IT" dirty="0" smtClean="0"/>
              <a:t>Funzione </a:t>
            </a:r>
            <a:r>
              <a:rPr lang="it-IT" dirty="0" err="1" smtClean="0"/>
              <a:t>save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 si sta utilizzando la </a:t>
            </a:r>
            <a:r>
              <a:rPr lang="it-IT" b="1" dirty="0" err="1" smtClean="0"/>
              <a:t>shell</a:t>
            </a:r>
            <a:r>
              <a:rPr lang="it-IT" dirty="0" smtClean="0"/>
              <a:t> </a:t>
            </a:r>
            <a:r>
              <a:rPr lang="it-IT" dirty="0" smtClean="0"/>
              <a:t>di </a:t>
            </a:r>
            <a:r>
              <a:rPr lang="it-IT" dirty="0" err="1" smtClean="0"/>
              <a:t>MongoDB</a:t>
            </a:r>
            <a:r>
              <a:rPr lang="it-IT" dirty="0" smtClean="0"/>
              <a:t>, è possibile ricorrere al comando </a:t>
            </a:r>
            <a:r>
              <a:rPr lang="it-IT" b="1" dirty="0" err="1" smtClean="0"/>
              <a:t>save</a:t>
            </a:r>
            <a:r>
              <a:rPr lang="it-IT" dirty="0" smtClean="0"/>
              <a:t> per inserire o aggiornare un documento</a:t>
            </a:r>
          </a:p>
          <a:p>
            <a:pPr lvl="1"/>
            <a:r>
              <a:rPr lang="it-IT" dirty="0" smtClean="0"/>
              <a:t>La funzione prende come unico parametro un documento</a:t>
            </a:r>
          </a:p>
          <a:p>
            <a:pPr lvl="1"/>
            <a:r>
              <a:rPr lang="it-IT" b="1" dirty="0" smtClean="0"/>
              <a:t>Se la collezione contiene già un altro documento con lo stesso _id, questo viene rimpiazzato con quello passato come parametro</a:t>
            </a:r>
          </a:p>
          <a:p>
            <a:pPr lvl="1"/>
            <a:r>
              <a:rPr lang="it-IT" dirty="0" smtClean="0"/>
              <a:t>Se invece non esiste, il documento viene aggiunto</a:t>
            </a:r>
          </a:p>
          <a:p>
            <a:r>
              <a:rPr lang="it-IT" dirty="0" smtClean="0"/>
              <a:t>Esempio</a:t>
            </a:r>
          </a:p>
          <a:p>
            <a:pPr lvl="1"/>
            <a:r>
              <a:rPr lang="it-IT" dirty="0"/>
              <a:t>&gt; </a:t>
            </a:r>
            <a:r>
              <a:rPr lang="it-IT" dirty="0" err="1"/>
              <a:t>var</a:t>
            </a:r>
            <a:r>
              <a:rPr lang="it-IT" b="1" dirty="0"/>
              <a:t> </a:t>
            </a:r>
            <a:r>
              <a:rPr lang="it-IT" dirty="0"/>
              <a:t>x = </a:t>
            </a:r>
            <a:r>
              <a:rPr lang="it-IT" dirty="0" err="1"/>
              <a:t>db.foo.findOne</a:t>
            </a:r>
            <a:r>
              <a:rPr lang="it-IT" dirty="0"/>
              <a:t>()</a:t>
            </a:r>
          </a:p>
          <a:p>
            <a:pPr lvl="1"/>
            <a:r>
              <a:rPr lang="it-IT" dirty="0"/>
              <a:t>&gt; </a:t>
            </a:r>
            <a:r>
              <a:rPr lang="it-IT" dirty="0" err="1"/>
              <a:t>x.num</a:t>
            </a:r>
            <a:r>
              <a:rPr lang="it-IT" dirty="0"/>
              <a:t> = 42</a:t>
            </a:r>
          </a:p>
          <a:p>
            <a:pPr lvl="1"/>
            <a:r>
              <a:rPr lang="it-IT" dirty="0" smtClean="0"/>
              <a:t>&gt; </a:t>
            </a:r>
            <a:r>
              <a:rPr lang="it-IT" dirty="0" err="1" smtClean="0"/>
              <a:t>db.foo.save</a:t>
            </a:r>
            <a:r>
              <a:rPr lang="it-IT" dirty="0" smtClean="0"/>
              <a:t>(x)</a:t>
            </a:r>
          </a:p>
          <a:p>
            <a:r>
              <a:rPr lang="it-IT" dirty="0" smtClean="0"/>
              <a:t>Senza </a:t>
            </a:r>
            <a:r>
              <a:rPr lang="it-IT" dirty="0" err="1" smtClean="0"/>
              <a:t>save</a:t>
            </a:r>
            <a:r>
              <a:rPr lang="it-IT" dirty="0" smtClean="0"/>
              <a:t> </a:t>
            </a:r>
            <a:r>
              <a:rPr lang="it-IT" dirty="0" smtClean="0"/>
              <a:t>si può usare </a:t>
            </a:r>
            <a:r>
              <a:rPr lang="it-IT" dirty="0" err="1" smtClean="0"/>
              <a:t>db.foo.up</a:t>
            </a:r>
            <a:r>
              <a:rPr lang="en-US" dirty="0" smtClean="0"/>
              <a:t>date</a:t>
            </a:r>
            <a:r>
              <a:rPr lang="en-US" dirty="0"/>
              <a:t>({"_id" : </a:t>
            </a:r>
            <a:r>
              <a:rPr lang="en-US" dirty="0" err="1"/>
              <a:t>x._id</a:t>
            </a:r>
            <a:r>
              <a:rPr lang="en-US" dirty="0"/>
              <a:t>}, x</a:t>
            </a:r>
            <a:r>
              <a:rPr lang="en-US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7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Manipolazione dei dati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Insert</a:t>
            </a:r>
            <a:r>
              <a:rPr lang="it-IT" dirty="0" smtClean="0"/>
              <a:t>, update, delete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Inserire documenti </a:t>
            </a:r>
            <a:r>
              <a:rPr lang="it-IT" dirty="0" err="1" smtClean="0"/>
              <a:t>raw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un documento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({"bar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r>
              <a:rPr lang="it-IT" dirty="0"/>
              <a:t>Inserire </a:t>
            </a:r>
            <a:r>
              <a:rPr lang="it-IT" dirty="0" smtClean="0"/>
              <a:t>più documenti</a:t>
            </a:r>
            <a:endParaRPr lang="it-IT" dirty="0"/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db.foo.batchInsert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([{"_id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":0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 {"_id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":1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 {"_id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":2}])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Se </a:t>
            </a:r>
            <a:r>
              <a:rPr lang="it-IT" dirty="0" smtClean="0"/>
              <a:t>fallisce l’inserimento di un documento intermedio (e.g., il secondo), l’inserimento si interrompe (i.e., il terzo non viene inserito) ma i documenti precedente vengono memorizzati (i.e., il primo viene memorizzato)</a:t>
            </a:r>
          </a:p>
          <a:p>
            <a:r>
              <a:rPr lang="it-IT" dirty="0"/>
              <a:t>I documenti non devono superare i 16MB di </a:t>
            </a:r>
            <a:r>
              <a:rPr lang="it-IT" dirty="0" smtClean="0"/>
              <a:t>grandezza</a:t>
            </a:r>
          </a:p>
          <a:p>
            <a:r>
              <a:rPr lang="it-IT" dirty="0" smtClean="0"/>
              <a:t>Il campo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_id </a:t>
            </a:r>
            <a:r>
              <a:rPr lang="it-IT" dirty="0" smtClean="0"/>
              <a:t>viene inserito automaticamente se non indicato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Inserire documenti da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Inserire i documenti presenti in un file</a:t>
            </a:r>
            <a:endParaRPr lang="it-IT" dirty="0"/>
          </a:p>
          <a:p>
            <a:pPr lvl="1"/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nomeDb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nomeCol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b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filePath.json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[--</a:t>
            </a:r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it-IT" dirty="0" smtClean="0"/>
              <a:t>Compatibile con l’output di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mongoexport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L’opzione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va usata se il file è strutturato come un array di documenti</a:t>
            </a:r>
          </a:p>
          <a:p>
            <a:r>
              <a:rPr lang="it-IT" dirty="0" smtClean="0"/>
              <a:t>Ripristinare una </a:t>
            </a:r>
            <a:r>
              <a:rPr lang="it-IT" dirty="0" err="1" smtClean="0"/>
              <a:t>collection</a:t>
            </a:r>
            <a:endParaRPr lang="it-IT" dirty="0"/>
          </a:p>
          <a:p>
            <a:pPr lvl="1"/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 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nomeCol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[directory]</a:t>
            </a:r>
            <a:endParaRPr lang="it-I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smtClean="0"/>
              <a:t>Vengono automaticamente cercati i file con lo stesso nome della </a:t>
            </a:r>
            <a:r>
              <a:rPr lang="it-IT" dirty="0" err="1" smtClean="0"/>
              <a:t>collection</a:t>
            </a:r>
            <a:endParaRPr lang="it-IT" dirty="0" smtClean="0"/>
          </a:p>
          <a:p>
            <a:pPr lvl="1"/>
            <a:r>
              <a:rPr lang="it-IT" dirty="0" smtClean="0"/>
              <a:t>Compatibile </a:t>
            </a:r>
            <a:r>
              <a:rPr lang="it-IT" dirty="0"/>
              <a:t>con l’output di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mongodump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/>
              <a:t>Nota: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it-IT" dirty="0" smtClean="0"/>
              <a:t>,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mongoexport</a:t>
            </a:r>
            <a:r>
              <a:rPr lang="it-IT" dirty="0" smtClean="0"/>
              <a:t>,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dirty="0" smtClean="0"/>
              <a:t> e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mongodump</a:t>
            </a:r>
            <a:r>
              <a:rPr lang="it-IT" dirty="0"/>
              <a:t> </a:t>
            </a:r>
            <a:r>
              <a:rPr lang="it-IT" dirty="0" smtClean="0"/>
              <a:t>sono tutte applicazioni da lanciare da linea di comando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Rimuovere documenti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Rimuovere tutti i documenti in una collezione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db.foo.remove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dirty="0" smtClean="0"/>
              <a:t>Rimuovere i documenti che rispondo a determinati criteri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db.mailing.list.remove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-out" :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it-IT" dirty="0" smtClean="0"/>
              <a:t>Cancellare una </a:t>
            </a:r>
            <a:r>
              <a:rPr lang="it-IT" dirty="0" err="1" smtClean="0"/>
              <a:t>collection</a:t>
            </a:r>
            <a:endParaRPr lang="it-IT" dirty="0" smtClean="0"/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db.tester.drop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smtClean="0"/>
              <a:t>Svuotare una </a:t>
            </a:r>
            <a:r>
              <a:rPr lang="it-IT" dirty="0" err="1" smtClean="0"/>
              <a:t>collection</a:t>
            </a:r>
            <a:r>
              <a:rPr lang="it-IT" dirty="0" smtClean="0"/>
              <a:t> cancellandola e ricreandola richiede molto meno tempo rispetto alla cancellazione di tutti i documenti</a:t>
            </a:r>
          </a:p>
          <a:p>
            <a:r>
              <a:rPr lang="it-IT" dirty="0" smtClean="0"/>
              <a:t>Attenzione: non esiste un </a:t>
            </a:r>
            <a:r>
              <a:rPr lang="it-IT" dirty="0" err="1" smtClean="0"/>
              <a:t>rollback</a:t>
            </a:r>
            <a:r>
              <a:rPr lang="it-IT" dirty="0" smtClean="0"/>
              <a:t>! Una cancellazione è per sempre…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Aggiornare documenti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L’aggiornamento di un documento avviene in maniera atomica</a:t>
            </a:r>
          </a:p>
          <a:p>
            <a:pPr lvl="1"/>
            <a:r>
              <a:rPr lang="it-IT" dirty="0" smtClean="0"/>
              <a:t>Due aggiornamenti concorrenti sullo stesso documento vengono comunque serializzati; </a:t>
            </a:r>
            <a:r>
              <a:rPr lang="it-IT" b="1" dirty="0" smtClean="0"/>
              <a:t>l’ultimo che arriva, vince</a:t>
            </a:r>
          </a:p>
          <a:p>
            <a:r>
              <a:rPr lang="it-IT" dirty="0" smtClean="0"/>
              <a:t>Esistono diversi modi diversi per aggiornare i documenti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Sostituzione</a:t>
            </a:r>
            <a:r>
              <a:rPr lang="it-IT" dirty="0" smtClean="0"/>
              <a:t> del documento con un altro documento</a:t>
            </a:r>
          </a:p>
          <a:p>
            <a:pPr lvl="1"/>
            <a:r>
              <a:rPr lang="it-IT" dirty="0" smtClean="0"/>
              <a:t>Aggiornamento dei campi attraverso «</a:t>
            </a:r>
            <a:r>
              <a:rPr lang="it-IT" dirty="0" smtClean="0">
                <a:solidFill>
                  <a:srgbClr val="FF0000"/>
                </a:solidFill>
              </a:rPr>
              <a:t>modificatori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Opzione </a:t>
            </a:r>
            <a:r>
              <a:rPr lang="it-IT" dirty="0" err="1" smtClean="0">
                <a:solidFill>
                  <a:srgbClr val="FF0000"/>
                </a:solidFill>
              </a:rPr>
              <a:t>upsert</a:t>
            </a:r>
            <a:endParaRPr lang="it-IT" dirty="0" smtClean="0">
              <a:solidFill>
                <a:srgbClr val="FF0000"/>
              </a:solidFill>
            </a:endParaRPr>
          </a:p>
          <a:p>
            <a:pPr lvl="1"/>
            <a:r>
              <a:rPr lang="it-IT" dirty="0" smtClean="0"/>
              <a:t>Funziona </a:t>
            </a:r>
            <a:r>
              <a:rPr lang="it-IT" dirty="0" err="1" smtClean="0">
                <a:solidFill>
                  <a:srgbClr val="FF0000"/>
                </a:solidFill>
              </a:rPr>
              <a:t>save</a:t>
            </a:r>
            <a:r>
              <a:rPr lang="it-IT" dirty="0" smtClean="0">
                <a:solidFill>
                  <a:srgbClr val="FF0000"/>
                </a:solidFill>
              </a:rPr>
              <a:t> da </a:t>
            </a:r>
            <a:r>
              <a:rPr lang="it-IT" dirty="0" err="1" smtClean="0">
                <a:solidFill>
                  <a:srgbClr val="FF0000"/>
                </a:solidFill>
              </a:rPr>
              <a:t>shell</a:t>
            </a:r>
            <a:endParaRPr lang="it-IT" dirty="0" smtClean="0">
              <a:solidFill>
                <a:srgbClr val="FF0000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8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Aggiornare documenti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La forma di base è:</a:t>
            </a:r>
          </a:p>
          <a:p>
            <a:pPr lvl="1"/>
            <a:r>
              <a:rPr lang="it-IT" dirty="0" err="1" smtClean="0"/>
              <a:t>db.collection.update</a:t>
            </a:r>
            <a:r>
              <a:rPr lang="it-IT" dirty="0" smtClean="0"/>
              <a:t>( </a:t>
            </a:r>
            <a:r>
              <a:rPr lang="it-IT" dirty="0" err="1" smtClean="0"/>
              <a:t>objSelection</a:t>
            </a:r>
            <a:r>
              <a:rPr lang="it-IT" dirty="0" smtClean="0"/>
              <a:t>, </a:t>
            </a:r>
            <a:r>
              <a:rPr lang="it-IT" dirty="0" err="1" smtClean="0"/>
              <a:t>objUpdate</a:t>
            </a:r>
            <a:r>
              <a:rPr lang="it-IT" dirty="0" smtClean="0"/>
              <a:t>, [</a:t>
            </a:r>
            <a:r>
              <a:rPr lang="it-IT" dirty="0" err="1" smtClean="0"/>
              <a:t>objOptions</a:t>
            </a:r>
            <a:r>
              <a:rPr lang="it-IT" dirty="0" smtClean="0"/>
              <a:t>] )</a:t>
            </a:r>
          </a:p>
          <a:p>
            <a:r>
              <a:rPr lang="it-IT" dirty="0" smtClean="0"/>
              <a:t>Dove:</a:t>
            </a:r>
          </a:p>
          <a:p>
            <a:pPr lvl="1"/>
            <a:r>
              <a:rPr lang="it-IT" dirty="0" err="1"/>
              <a:t>objSelection</a:t>
            </a:r>
            <a:r>
              <a:rPr lang="it-IT" dirty="0"/>
              <a:t> </a:t>
            </a:r>
            <a:r>
              <a:rPr lang="it-IT" dirty="0" smtClean="0"/>
              <a:t>è l’oggetto con i criteri necessari per individuare il/i documento/i da aggiornare</a:t>
            </a:r>
          </a:p>
          <a:p>
            <a:pPr lvl="1"/>
            <a:r>
              <a:rPr lang="it-IT" dirty="0" err="1" smtClean="0"/>
              <a:t>objUpdate</a:t>
            </a:r>
            <a:r>
              <a:rPr lang="it-IT" dirty="0" smtClean="0"/>
              <a:t> è l’oggetto con le modifiche da apportare</a:t>
            </a:r>
          </a:p>
          <a:p>
            <a:pPr lvl="1"/>
            <a:r>
              <a:rPr lang="it-IT" dirty="0" err="1" smtClean="0"/>
              <a:t>objOptions</a:t>
            </a:r>
            <a:r>
              <a:rPr lang="it-IT" dirty="0" smtClean="0"/>
              <a:t> è un eventuale oggetto in cui specificare una serie di opzioni</a:t>
            </a:r>
          </a:p>
          <a:p>
            <a:r>
              <a:rPr lang="it-IT" b="1" dirty="0" smtClean="0"/>
              <a:t>Di default, l’update aggiorna solamente 1 documento (il primo che trova che corrisponde ai criteri indicati)</a:t>
            </a:r>
          </a:p>
          <a:p>
            <a:pPr lvl="1"/>
            <a:r>
              <a:rPr lang="it-IT" dirty="0" smtClean="0"/>
              <a:t>Per aggiornare tutti i documenti che corrispondo ai criteri, è necessario specificare l’opzione multi: </a:t>
            </a:r>
            <a:r>
              <a:rPr lang="it-IT" dirty="0" err="1" smtClean="0"/>
              <a:t>true</a:t>
            </a:r>
            <a:r>
              <a:rPr lang="it-IT" dirty="0" smtClean="0"/>
              <a:t> all’interno di </a:t>
            </a:r>
            <a:r>
              <a:rPr lang="it-IT" dirty="0" err="1" smtClean="0"/>
              <a:t>objOptions</a:t>
            </a:r>
            <a:endParaRPr lang="it-IT" dirty="0" smtClean="0"/>
          </a:p>
          <a:p>
            <a:pPr lvl="1"/>
            <a:r>
              <a:rPr lang="it-IT" dirty="0" smtClean="0"/>
              <a:t>Dato che il comportamento di base può essere cambiato in futuro, </a:t>
            </a:r>
            <a:br>
              <a:rPr lang="it-IT" dirty="0" smtClean="0"/>
            </a:br>
            <a:r>
              <a:rPr lang="it-IT" dirty="0" smtClean="0"/>
              <a:t>è buona norma specificare multi: false piuttosto che non specificare nulla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Aggiornare documenti – Sostituzione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modo più semplice è quello di </a:t>
            </a:r>
            <a:r>
              <a:rPr lang="it-IT" b="1" dirty="0" smtClean="0"/>
              <a:t>rimpiazzare l’intero documento</a:t>
            </a:r>
          </a:p>
          <a:p>
            <a:pPr lvl="1"/>
            <a:r>
              <a:rPr lang="it-IT" dirty="0" smtClean="0"/>
              <a:t>&gt; </a:t>
            </a:r>
            <a:r>
              <a:rPr lang="it-IT" dirty="0" err="1"/>
              <a:t>joe</a:t>
            </a:r>
            <a:r>
              <a:rPr lang="it-IT" dirty="0"/>
              <a:t> = </a:t>
            </a:r>
            <a:r>
              <a:rPr lang="it-IT" dirty="0" err="1"/>
              <a:t>db.people.findOne</a:t>
            </a:r>
            <a:r>
              <a:rPr lang="it-IT" dirty="0"/>
              <a:t>({"</a:t>
            </a:r>
            <a:r>
              <a:rPr lang="it-IT" dirty="0" err="1"/>
              <a:t>name</a:t>
            </a:r>
            <a:r>
              <a:rPr lang="it-IT" dirty="0"/>
              <a:t>" : "</a:t>
            </a:r>
            <a:r>
              <a:rPr lang="it-IT" dirty="0" err="1"/>
              <a:t>joe</a:t>
            </a:r>
            <a:r>
              <a:rPr lang="it-IT" dirty="0"/>
              <a:t>", "</a:t>
            </a:r>
            <a:r>
              <a:rPr lang="it-IT" dirty="0" err="1"/>
              <a:t>age</a:t>
            </a:r>
            <a:r>
              <a:rPr lang="it-IT" dirty="0"/>
              <a:t>" : 20});</a:t>
            </a:r>
          </a:p>
          <a:p>
            <a:pPr lvl="1"/>
            <a:r>
              <a:rPr lang="it-IT" dirty="0" smtClean="0"/>
              <a:t>{</a:t>
            </a:r>
            <a:br>
              <a:rPr lang="it-IT" dirty="0" smtClean="0"/>
            </a:br>
            <a:r>
              <a:rPr lang="it-IT" dirty="0" smtClean="0"/>
              <a:t>  "_</a:t>
            </a:r>
            <a:r>
              <a:rPr lang="it-IT" dirty="0"/>
              <a:t>id" : </a:t>
            </a:r>
            <a:r>
              <a:rPr lang="it-IT" dirty="0" err="1"/>
              <a:t>ObjectId</a:t>
            </a:r>
            <a:r>
              <a:rPr lang="it-IT" dirty="0"/>
              <a:t>("4b2b9f67a1f631733d917a7c</a:t>
            </a:r>
            <a:r>
              <a:rPr lang="it-IT" dirty="0" smtClean="0"/>
              <a:t>"),</a:t>
            </a:r>
            <a:br>
              <a:rPr lang="it-IT" dirty="0" smtClean="0"/>
            </a:br>
            <a:r>
              <a:rPr lang="it-IT" dirty="0" smtClean="0"/>
              <a:t>  "</a:t>
            </a:r>
            <a:r>
              <a:rPr lang="it-IT" dirty="0" err="1"/>
              <a:t>name</a:t>
            </a:r>
            <a:r>
              <a:rPr lang="it-IT" dirty="0"/>
              <a:t>" : "</a:t>
            </a:r>
            <a:r>
              <a:rPr lang="it-IT" dirty="0" err="1"/>
              <a:t>joe</a:t>
            </a:r>
            <a:r>
              <a:rPr lang="it-IT" dirty="0" smtClean="0"/>
              <a:t>",</a:t>
            </a:r>
            <a:br>
              <a:rPr lang="it-IT" dirty="0" smtClean="0"/>
            </a:br>
            <a:r>
              <a:rPr lang="it-IT" dirty="0" smtClean="0"/>
              <a:t>  "</a:t>
            </a:r>
            <a:r>
              <a:rPr lang="it-IT" dirty="0" err="1"/>
              <a:t>age</a:t>
            </a:r>
            <a:r>
              <a:rPr lang="it-IT" dirty="0"/>
              <a:t>" : </a:t>
            </a:r>
            <a:r>
              <a:rPr lang="it-IT" dirty="0" smtClean="0"/>
              <a:t>20</a:t>
            </a:r>
            <a:br>
              <a:rPr lang="it-IT" dirty="0" smtClean="0"/>
            </a:br>
            <a:r>
              <a:rPr lang="it-IT" dirty="0" smtClean="0"/>
              <a:t>}</a:t>
            </a:r>
            <a:endParaRPr lang="it-IT" dirty="0"/>
          </a:p>
          <a:p>
            <a:pPr lvl="1"/>
            <a:r>
              <a:rPr lang="it-IT" dirty="0"/>
              <a:t>&gt; </a:t>
            </a:r>
            <a:r>
              <a:rPr lang="it-IT" dirty="0" err="1"/>
              <a:t>joe.age</a:t>
            </a:r>
            <a:r>
              <a:rPr lang="it-IT" dirty="0"/>
              <a:t>++;</a:t>
            </a:r>
          </a:p>
          <a:p>
            <a:pPr lvl="1"/>
            <a:r>
              <a:rPr lang="it-IT" dirty="0"/>
              <a:t>&gt; </a:t>
            </a:r>
            <a:r>
              <a:rPr lang="it-IT" dirty="0" err="1"/>
              <a:t>db.people.update</a:t>
            </a:r>
            <a:r>
              <a:rPr lang="it-IT" dirty="0"/>
              <a:t>({"</a:t>
            </a:r>
            <a:r>
              <a:rPr lang="it-IT" dirty="0" err="1"/>
              <a:t>name</a:t>
            </a:r>
            <a:r>
              <a:rPr lang="it-IT" dirty="0"/>
              <a:t>" : "</a:t>
            </a:r>
            <a:r>
              <a:rPr lang="it-IT" dirty="0" err="1"/>
              <a:t>joe</a:t>
            </a:r>
            <a:r>
              <a:rPr lang="it-IT" dirty="0"/>
              <a:t>"}, </a:t>
            </a:r>
            <a:r>
              <a:rPr lang="it-IT" b="1" dirty="0" err="1"/>
              <a:t>joe</a:t>
            </a:r>
            <a:r>
              <a:rPr lang="it-IT" dirty="0" smtClean="0"/>
              <a:t>);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Attenzione</a:t>
            </a:r>
            <a:r>
              <a:rPr lang="it-IT" dirty="0" smtClean="0"/>
              <a:t>: se lo stesso nome compare in più documenti, si rischia di aggiornare il documento sbagliato</a:t>
            </a:r>
          </a:p>
          <a:p>
            <a:pPr lvl="1"/>
            <a:r>
              <a:rPr lang="it-IT" dirty="0" smtClean="0"/>
              <a:t>In questo caso, </a:t>
            </a:r>
            <a:r>
              <a:rPr lang="it-IT" b="1" dirty="0" smtClean="0"/>
              <a:t>è buona norma utilizzare l’_id </a:t>
            </a:r>
            <a:r>
              <a:rPr lang="it-IT" dirty="0" smtClean="0"/>
              <a:t>come criterio di ricerca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Aggiornare documenti – Sostituzione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possibile anche utilizzare una forma più compatta</a:t>
            </a:r>
          </a:p>
          <a:p>
            <a:pPr lvl="1"/>
            <a:r>
              <a:rPr lang="it-IT" dirty="0" err="1" smtClean="0"/>
              <a:t>db.people.update</a:t>
            </a:r>
            <a:r>
              <a:rPr lang="it-IT" dirty="0" smtClean="0"/>
              <a:t>(</a:t>
            </a:r>
            <a:br>
              <a:rPr lang="it-IT" dirty="0" smtClean="0"/>
            </a:br>
            <a:r>
              <a:rPr lang="it-IT" dirty="0" smtClean="0"/>
              <a:t>  {"</a:t>
            </a:r>
            <a:r>
              <a:rPr lang="it-IT" dirty="0" err="1"/>
              <a:t>name</a:t>
            </a:r>
            <a:r>
              <a:rPr lang="it-IT" dirty="0"/>
              <a:t>" : "</a:t>
            </a:r>
            <a:r>
              <a:rPr lang="it-IT" dirty="0" err="1"/>
              <a:t>joe</a:t>
            </a:r>
            <a:r>
              <a:rPr lang="it-IT" dirty="0"/>
              <a:t>", "</a:t>
            </a:r>
            <a:r>
              <a:rPr lang="it-IT" dirty="0" err="1"/>
              <a:t>age</a:t>
            </a:r>
            <a:r>
              <a:rPr lang="it-IT" dirty="0"/>
              <a:t>" : 20</a:t>
            </a:r>
            <a:r>
              <a:rPr lang="it-IT" dirty="0" smtClean="0"/>
              <a:t>},</a:t>
            </a:r>
            <a:br>
              <a:rPr lang="it-IT" dirty="0" smtClean="0"/>
            </a:br>
            <a:r>
              <a:rPr lang="it-IT" dirty="0" smtClean="0"/>
              <a:t>  {</a:t>
            </a:r>
            <a:br>
              <a:rPr lang="it-IT" dirty="0" smtClean="0"/>
            </a:br>
            <a:r>
              <a:rPr lang="it-IT" dirty="0" smtClean="0"/>
              <a:t>    "_</a:t>
            </a:r>
            <a:r>
              <a:rPr lang="it-IT" dirty="0"/>
              <a:t>id" : </a:t>
            </a:r>
            <a:r>
              <a:rPr lang="it-IT" dirty="0" err="1"/>
              <a:t>ObjectId</a:t>
            </a:r>
            <a:r>
              <a:rPr lang="it-IT" dirty="0"/>
              <a:t>("4b2b9f67a1f631733d917a7c</a:t>
            </a:r>
            <a:r>
              <a:rPr lang="it-IT" dirty="0" smtClean="0"/>
              <a:t>"),</a:t>
            </a:r>
            <a:br>
              <a:rPr lang="it-IT" dirty="0" smtClean="0"/>
            </a:br>
            <a:r>
              <a:rPr lang="it-IT" dirty="0" smtClean="0"/>
              <a:t>    "</a:t>
            </a:r>
            <a:r>
              <a:rPr lang="it-IT" dirty="0" err="1"/>
              <a:t>name</a:t>
            </a:r>
            <a:r>
              <a:rPr lang="it-IT" dirty="0"/>
              <a:t>" : "</a:t>
            </a:r>
            <a:r>
              <a:rPr lang="it-IT" dirty="0" err="1"/>
              <a:t>joe</a:t>
            </a:r>
            <a:r>
              <a:rPr lang="it-IT" dirty="0" smtClean="0"/>
              <a:t>",</a:t>
            </a:r>
            <a:br>
              <a:rPr lang="it-IT" dirty="0" smtClean="0"/>
            </a:br>
            <a:r>
              <a:rPr lang="it-IT" dirty="0" smtClean="0"/>
              <a:t>    "</a:t>
            </a:r>
            <a:r>
              <a:rPr lang="it-IT" dirty="0" err="1"/>
              <a:t>age</a:t>
            </a:r>
            <a:r>
              <a:rPr lang="it-IT" dirty="0"/>
              <a:t>" : </a:t>
            </a:r>
            <a:r>
              <a:rPr lang="it-IT" dirty="0" smtClean="0"/>
              <a:t>21</a:t>
            </a:r>
            <a:br>
              <a:rPr lang="it-IT" dirty="0" smtClean="0"/>
            </a:br>
            <a:r>
              <a:rPr lang="it-IT" dirty="0" smtClean="0"/>
              <a:t>  }</a:t>
            </a:r>
            <a:br>
              <a:rPr lang="it-IT" dirty="0" smtClean="0"/>
            </a:br>
            <a:r>
              <a:rPr lang="it-IT" dirty="0" smtClean="0"/>
              <a:t>)</a:t>
            </a:r>
            <a:endParaRPr lang="it-IT" dirty="0"/>
          </a:p>
          <a:p>
            <a:r>
              <a:rPr lang="it-IT" dirty="0" smtClean="0">
                <a:solidFill>
                  <a:srgbClr val="FF0000"/>
                </a:solidFill>
              </a:rPr>
              <a:t>Attenzione</a:t>
            </a:r>
            <a:r>
              <a:rPr lang="it-IT" dirty="0" smtClean="0"/>
              <a:t>: se non si indica lo stesso _id, ne viene generato uno nuovo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9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67893</TotalTime>
  <Words>1045</Words>
  <Application>Microsoft Office PowerPoint</Application>
  <PresentationFormat>Presentazione su schermo (4:3)</PresentationFormat>
  <Paragraphs>151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Retrospettivo</vt:lpstr>
      <vt:lpstr>MongoDB</vt:lpstr>
      <vt:lpstr>Manipolazione dei dati</vt:lpstr>
      <vt:lpstr>Inserire documenti raw</vt:lpstr>
      <vt:lpstr>Inserire documenti da file</vt:lpstr>
      <vt:lpstr>Rimuovere documenti</vt:lpstr>
      <vt:lpstr>Aggiornare documenti</vt:lpstr>
      <vt:lpstr>Aggiornare documenti</vt:lpstr>
      <vt:lpstr>Aggiornare documenti – Sostituzione</vt:lpstr>
      <vt:lpstr>Aggiornare documenti – Sostituzione</vt:lpstr>
      <vt:lpstr>Aggiornare documenti – Modificatori</vt:lpstr>
      <vt:lpstr>Aggiornare documenti – Modificatori $set e $unset</vt:lpstr>
      <vt:lpstr>Aggiornare documenti – Modificatore $inc</vt:lpstr>
      <vt:lpstr>Aggiornare documenti – Modificatore $push</vt:lpstr>
      <vt:lpstr>Aggiornare documenti – Modificatore $addToSet</vt:lpstr>
      <vt:lpstr>Aggiornare documenti – Modificatori $pop e $pull</vt:lpstr>
      <vt:lpstr>Aggiornare documenti – Modificatori su array</vt:lpstr>
      <vt:lpstr>Aggiornare documenti – Upsert</vt:lpstr>
      <vt:lpstr>Aggiornare documenti – Funzione save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Enrico</cp:lastModifiedBy>
  <cp:revision>608</cp:revision>
  <dcterms:created xsi:type="dcterms:W3CDTF">2014-12-16T10:04:42Z</dcterms:created>
  <dcterms:modified xsi:type="dcterms:W3CDTF">2017-05-04T21:15:56Z</dcterms:modified>
</cp:coreProperties>
</file>