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264"/>
    <a:srgbClr val="FFFFFF"/>
    <a:srgbClr val="FF9230"/>
    <a:srgbClr val="1B6AA3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40" d="100"/>
          <a:sy n="40" d="100"/>
        </p:scale>
        <p:origin x="1356" y="27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deskto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mymind.net/redis.pdf" TargetMode="External"/><Relationship Id="rId5" Type="http://schemas.openxmlformats.org/officeDocument/2006/relationships/hyperlink" Target="http://redisreact.servicestack.net/#/" TargetMode="External"/><Relationship Id="rId4" Type="http://schemas.openxmlformats.org/officeDocument/2006/relationships/hyperlink" Target="https://github.com/ServiceStackApps/RedisRea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 smtClean="0"/>
              <a:t>Redis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 err="1" smtClean="0"/>
              <a:t>Key</a:t>
            </a:r>
            <a:r>
              <a:rPr lang="it-IT" noProof="0" dirty="0" smtClean="0"/>
              <a:t>-VALUE</a:t>
            </a:r>
            <a:endParaRPr lang="it-IT" noProof="0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 smtClean="0"/>
              <a:t>Redis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Database </a:t>
            </a:r>
            <a:r>
              <a:rPr lang="it-IT" dirty="0" err="1"/>
              <a:t>Key</a:t>
            </a:r>
            <a:r>
              <a:rPr lang="it-IT" dirty="0"/>
              <a:t>-Value</a:t>
            </a:r>
          </a:p>
          <a:p>
            <a:pPr lvl="1"/>
            <a:r>
              <a:rPr lang="it-IT" dirty="0">
                <a:hlinkClick r:id="rId3"/>
              </a:rPr>
              <a:t>https://redisdesktop.com/</a:t>
            </a:r>
            <a:endParaRPr lang="it-IT" dirty="0"/>
          </a:p>
          <a:p>
            <a:pPr lvl="1"/>
            <a:r>
              <a:rPr lang="it-IT" dirty="0"/>
              <a:t>Non supportato ufficialmente su Windows</a:t>
            </a:r>
          </a:p>
          <a:p>
            <a:r>
              <a:rPr lang="it-IT" dirty="0"/>
              <a:t>GUI: </a:t>
            </a:r>
            <a:r>
              <a:rPr lang="it-IT" dirty="0" err="1"/>
              <a:t>Redis</a:t>
            </a:r>
            <a:r>
              <a:rPr lang="it-IT" dirty="0"/>
              <a:t> </a:t>
            </a:r>
            <a:r>
              <a:rPr lang="it-IT" dirty="0" err="1"/>
              <a:t>React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https://github.com/ServiceStackApps/RedisReact</a:t>
            </a:r>
            <a:endParaRPr lang="it-IT" dirty="0"/>
          </a:p>
          <a:p>
            <a:pPr lvl="1"/>
            <a:r>
              <a:rPr lang="it-IT" dirty="0"/>
              <a:t>Live Demo: </a:t>
            </a:r>
            <a:r>
              <a:rPr lang="en-GB" u="sng" dirty="0">
                <a:hlinkClick r:id="rId5"/>
              </a:rPr>
              <a:t>http://redisreact.servicestack.net/#/</a:t>
            </a:r>
            <a:r>
              <a:rPr lang="en-GB" u="sng" dirty="0"/>
              <a:t> </a:t>
            </a:r>
            <a:endParaRPr lang="it-IT" dirty="0"/>
          </a:p>
          <a:p>
            <a:r>
              <a:rPr lang="it-IT" dirty="0"/>
              <a:t>Guida all'utilizzo di </a:t>
            </a:r>
            <a:r>
              <a:rPr lang="it-IT" dirty="0" err="1"/>
              <a:t>Redis</a:t>
            </a:r>
            <a:endParaRPr lang="it-IT" dirty="0"/>
          </a:p>
          <a:p>
            <a:pPr lvl="1"/>
            <a:r>
              <a:rPr lang="it-IT" dirty="0">
                <a:hlinkClick r:id="rId6"/>
              </a:rPr>
              <a:t>http://openmymind.net/redis.pdf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Redis</a:t>
            </a:r>
            <a:r>
              <a:rPr lang="it-IT" dirty="0" smtClean="0"/>
              <a:t>: alcune </a:t>
            </a:r>
            <a:r>
              <a:rPr lang="it-IT" dirty="0" err="1" smtClean="0"/>
              <a:t>query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Query di base</a:t>
            </a:r>
          </a:p>
          <a:p>
            <a:pPr lvl="1"/>
            <a:r>
              <a:rPr lang="en-GB" dirty="0"/>
              <a:t>set users:1 '{"name": "Enrico", "city": "Ravenna", "likes": ["</a:t>
            </a:r>
            <a:r>
              <a:rPr lang="en-GB" dirty="0" err="1"/>
              <a:t>sports","travel</a:t>
            </a:r>
            <a:r>
              <a:rPr lang="en-GB" dirty="0"/>
              <a:t>"]}'</a:t>
            </a:r>
            <a:endParaRPr lang="it-IT" dirty="0"/>
          </a:p>
          <a:p>
            <a:pPr lvl="1"/>
            <a:r>
              <a:rPr lang="en-GB" dirty="0"/>
              <a:t>get users:1</a:t>
            </a:r>
            <a:endParaRPr lang="it-IT" dirty="0"/>
          </a:p>
          <a:p>
            <a:pPr lvl="1"/>
            <a:r>
              <a:rPr lang="en-GB" dirty="0" err="1"/>
              <a:t>strlen</a:t>
            </a:r>
            <a:r>
              <a:rPr lang="en-GB" dirty="0"/>
              <a:t> users:1</a:t>
            </a:r>
            <a:endParaRPr lang="it-IT" dirty="0"/>
          </a:p>
          <a:p>
            <a:pPr lvl="1"/>
            <a:r>
              <a:rPr lang="en-GB" dirty="0" err="1"/>
              <a:t>getrange</a:t>
            </a:r>
            <a:r>
              <a:rPr lang="en-GB" dirty="0"/>
              <a:t> users:1 2 15</a:t>
            </a:r>
            <a:endParaRPr lang="it-IT" dirty="0"/>
          </a:p>
          <a:p>
            <a:pPr lvl="1"/>
            <a:r>
              <a:rPr lang="en-GB" dirty="0"/>
              <a:t>append users:1 </a:t>
            </a:r>
            <a:r>
              <a:rPr lang="en-GB" dirty="0" smtClean="0"/>
              <a:t>'something-new</a:t>
            </a:r>
            <a:r>
              <a:rPr lang="en-GB" dirty="0"/>
              <a:t>'</a:t>
            </a:r>
            <a:endParaRPr lang="it-IT" dirty="0"/>
          </a:p>
          <a:p>
            <a:pPr lvl="1"/>
            <a:r>
              <a:rPr lang="en-GB" dirty="0"/>
              <a:t>get </a:t>
            </a:r>
            <a:r>
              <a:rPr lang="en-GB" dirty="0" smtClean="0"/>
              <a:t>users:1</a:t>
            </a:r>
          </a:p>
          <a:p>
            <a:r>
              <a:rPr lang="en-GB" dirty="0" err="1"/>
              <a:t>Contatori</a:t>
            </a:r>
            <a:endParaRPr lang="it-IT" dirty="0"/>
          </a:p>
          <a:p>
            <a:pPr lvl="1"/>
            <a:r>
              <a:rPr lang="en-GB" dirty="0" err="1"/>
              <a:t>incr</a:t>
            </a:r>
            <a:r>
              <a:rPr lang="en-GB" dirty="0"/>
              <a:t> </a:t>
            </a:r>
            <a:r>
              <a:rPr lang="en-GB" dirty="0" err="1"/>
              <a:t>stats:page:about</a:t>
            </a:r>
            <a:endParaRPr lang="it-IT" dirty="0"/>
          </a:p>
          <a:p>
            <a:pPr lvl="1"/>
            <a:r>
              <a:rPr lang="en-GB" dirty="0" err="1"/>
              <a:t>incr</a:t>
            </a:r>
            <a:r>
              <a:rPr lang="en-GB" dirty="0"/>
              <a:t> </a:t>
            </a:r>
            <a:r>
              <a:rPr lang="en-GB" dirty="0" err="1"/>
              <a:t>stats:page:about</a:t>
            </a:r>
            <a:endParaRPr lang="it-IT" dirty="0"/>
          </a:p>
          <a:p>
            <a:pPr lvl="1"/>
            <a:r>
              <a:rPr lang="en-GB" dirty="0" err="1"/>
              <a:t>incrby</a:t>
            </a:r>
            <a:r>
              <a:rPr lang="en-GB" dirty="0"/>
              <a:t> ratings:video:12333 5</a:t>
            </a:r>
            <a:endParaRPr lang="it-IT" dirty="0"/>
          </a:p>
          <a:p>
            <a:pPr lvl="1"/>
            <a:r>
              <a:rPr lang="en-GB" dirty="0" err="1"/>
              <a:t>incrby</a:t>
            </a:r>
            <a:r>
              <a:rPr lang="en-GB" dirty="0"/>
              <a:t> ratings:video:12333 3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Redis</a:t>
            </a:r>
            <a:r>
              <a:rPr lang="it-IT" dirty="0" smtClean="0"/>
              <a:t>: alcune </a:t>
            </a:r>
            <a:r>
              <a:rPr lang="it-IT" dirty="0" err="1" smtClean="0"/>
              <a:t>query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60" y="1790186"/>
            <a:ext cx="3063240" cy="3468885"/>
          </a:xfrm>
        </p:spPr>
        <p:txBody>
          <a:bodyPr>
            <a:noAutofit/>
          </a:bodyPr>
          <a:lstStyle/>
          <a:p>
            <a:r>
              <a:rPr lang="en-GB" sz="1800" dirty="0" err="1"/>
              <a:t>Strutture</a:t>
            </a:r>
            <a:r>
              <a:rPr lang="en-GB" sz="1800" dirty="0"/>
              <a:t> </a:t>
            </a:r>
            <a:r>
              <a:rPr lang="en-GB" sz="1800" dirty="0" err="1"/>
              <a:t>complesse</a:t>
            </a:r>
            <a:r>
              <a:rPr lang="en-GB" sz="1800" dirty="0"/>
              <a:t>: hash set</a:t>
            </a:r>
            <a:endParaRPr lang="it-IT" sz="1800" dirty="0"/>
          </a:p>
          <a:p>
            <a:pPr lvl="1"/>
            <a:r>
              <a:rPr lang="en-GB" sz="1600" dirty="0" err="1"/>
              <a:t>hset</a:t>
            </a:r>
            <a:r>
              <a:rPr lang="en-GB" sz="1600" dirty="0"/>
              <a:t> users:1 city Ravenna</a:t>
            </a:r>
            <a:endParaRPr lang="it-IT" sz="1600" dirty="0"/>
          </a:p>
          <a:p>
            <a:pPr lvl="1"/>
            <a:r>
              <a:rPr lang="en-GB" sz="1600" dirty="0" err="1"/>
              <a:t>hset</a:t>
            </a:r>
            <a:r>
              <a:rPr lang="en-GB" sz="1600" dirty="0"/>
              <a:t> users:1 age 30</a:t>
            </a:r>
            <a:endParaRPr lang="it-IT" sz="1600" dirty="0"/>
          </a:p>
          <a:p>
            <a:pPr lvl="1"/>
            <a:r>
              <a:rPr lang="en-GB" sz="1600" dirty="0" err="1"/>
              <a:t>hget</a:t>
            </a:r>
            <a:r>
              <a:rPr lang="en-GB" sz="1600" dirty="0"/>
              <a:t> users:1 city</a:t>
            </a:r>
            <a:endParaRPr lang="it-IT" sz="1600" dirty="0"/>
          </a:p>
          <a:p>
            <a:pPr lvl="1"/>
            <a:r>
              <a:rPr lang="en-GB" sz="1600" dirty="0" err="1"/>
              <a:t>hgetall</a:t>
            </a:r>
            <a:r>
              <a:rPr lang="en-GB" sz="1600" dirty="0"/>
              <a:t> users:1</a:t>
            </a:r>
            <a:endParaRPr lang="it-IT" sz="1600" dirty="0"/>
          </a:p>
          <a:p>
            <a:pPr lvl="1"/>
            <a:r>
              <a:rPr lang="en-GB" sz="1600" dirty="0" err="1"/>
              <a:t>hdel</a:t>
            </a:r>
            <a:r>
              <a:rPr lang="en-GB" sz="1600" dirty="0"/>
              <a:t> users:1 age</a:t>
            </a:r>
            <a:endParaRPr lang="it-IT" sz="1600" dirty="0"/>
          </a:p>
          <a:p>
            <a:r>
              <a:rPr lang="en-GB" sz="1800" dirty="0" err="1"/>
              <a:t>Strutture</a:t>
            </a:r>
            <a:r>
              <a:rPr lang="en-GB" sz="1800" dirty="0"/>
              <a:t> </a:t>
            </a:r>
            <a:r>
              <a:rPr lang="en-GB" sz="1800" dirty="0" err="1"/>
              <a:t>complesse</a:t>
            </a:r>
            <a:r>
              <a:rPr lang="en-GB" sz="1800" dirty="0"/>
              <a:t>: </a:t>
            </a:r>
            <a:r>
              <a:rPr lang="en-GB" sz="1800" dirty="0" err="1"/>
              <a:t>liste</a:t>
            </a:r>
            <a:endParaRPr lang="it-IT" sz="1800" dirty="0"/>
          </a:p>
          <a:p>
            <a:pPr lvl="1"/>
            <a:r>
              <a:rPr lang="en-GB" sz="1600" dirty="0" err="1"/>
              <a:t>lpush</a:t>
            </a:r>
            <a:r>
              <a:rPr lang="en-GB" sz="1600" dirty="0"/>
              <a:t> </a:t>
            </a:r>
            <a:r>
              <a:rPr lang="en-GB" sz="1600" dirty="0" err="1"/>
              <a:t>newusers</a:t>
            </a:r>
            <a:r>
              <a:rPr lang="en-GB" sz="1600" dirty="0"/>
              <a:t> </a:t>
            </a:r>
            <a:r>
              <a:rPr lang="en-GB" sz="1600" dirty="0" err="1"/>
              <a:t>enrico</a:t>
            </a:r>
            <a:endParaRPr lang="it-IT" sz="1600" dirty="0"/>
          </a:p>
          <a:p>
            <a:pPr lvl="1"/>
            <a:r>
              <a:rPr lang="en-GB" sz="1600" dirty="0" err="1"/>
              <a:t>lpush</a:t>
            </a:r>
            <a:r>
              <a:rPr lang="en-GB" sz="1600" dirty="0"/>
              <a:t> </a:t>
            </a:r>
            <a:r>
              <a:rPr lang="en-GB" sz="1600" dirty="0" err="1"/>
              <a:t>newusers</a:t>
            </a:r>
            <a:r>
              <a:rPr lang="en-GB" sz="1600" dirty="0"/>
              <a:t> </a:t>
            </a:r>
            <a:r>
              <a:rPr lang="en-GB" sz="1600" dirty="0" err="1"/>
              <a:t>matteo</a:t>
            </a:r>
            <a:endParaRPr lang="it-IT" sz="1600" dirty="0"/>
          </a:p>
          <a:p>
            <a:pPr lvl="1"/>
            <a:r>
              <a:rPr lang="en-GB" sz="1600" dirty="0" err="1"/>
              <a:t>lpush</a:t>
            </a:r>
            <a:r>
              <a:rPr lang="en-GB" sz="1600" dirty="0"/>
              <a:t> </a:t>
            </a:r>
            <a:r>
              <a:rPr lang="en-GB" sz="1600" dirty="0" err="1"/>
              <a:t>newusers</a:t>
            </a:r>
            <a:r>
              <a:rPr lang="en-GB" sz="1600" dirty="0"/>
              <a:t> </a:t>
            </a:r>
            <a:r>
              <a:rPr lang="en-GB" sz="1600" dirty="0" err="1"/>
              <a:t>luca</a:t>
            </a:r>
            <a:endParaRPr lang="it-IT" sz="1600" dirty="0"/>
          </a:p>
          <a:p>
            <a:pPr lvl="1"/>
            <a:r>
              <a:rPr lang="en-GB" sz="1600" dirty="0" err="1"/>
              <a:t>lrange</a:t>
            </a:r>
            <a:r>
              <a:rPr lang="en-GB" sz="1600" dirty="0"/>
              <a:t> </a:t>
            </a:r>
            <a:r>
              <a:rPr lang="en-GB" sz="1600" dirty="0" err="1"/>
              <a:t>newusers</a:t>
            </a:r>
            <a:r>
              <a:rPr lang="en-GB" sz="1600" dirty="0"/>
              <a:t> 1 2</a:t>
            </a:r>
            <a:endParaRPr lang="it-IT" sz="1600" dirty="0"/>
          </a:p>
          <a:p>
            <a:pPr lvl="1"/>
            <a:r>
              <a:rPr lang="en-GB" sz="1600" dirty="0" err="1"/>
              <a:t>ltrim</a:t>
            </a:r>
            <a:r>
              <a:rPr lang="en-GB" sz="1600" dirty="0"/>
              <a:t> </a:t>
            </a:r>
            <a:r>
              <a:rPr lang="en-GB" sz="1600" dirty="0" err="1"/>
              <a:t>newusers</a:t>
            </a:r>
            <a:r>
              <a:rPr lang="en-GB" sz="1600" dirty="0"/>
              <a:t> 0 1</a:t>
            </a:r>
            <a:endParaRPr lang="it-IT" sz="1600" dirty="0"/>
          </a:p>
          <a:p>
            <a:pPr lvl="1"/>
            <a:r>
              <a:rPr lang="en-GB" sz="1600" dirty="0" err="1"/>
              <a:t>lrange</a:t>
            </a:r>
            <a:r>
              <a:rPr lang="en-GB" sz="1600" dirty="0"/>
              <a:t> </a:t>
            </a:r>
            <a:r>
              <a:rPr lang="en-GB" sz="1600" dirty="0" err="1"/>
              <a:t>newusers</a:t>
            </a:r>
            <a:r>
              <a:rPr lang="en-GB" sz="1600" dirty="0"/>
              <a:t> 0 </a:t>
            </a:r>
            <a:r>
              <a:rPr lang="en-GB" sz="1600" dirty="0" smtClean="0"/>
              <a:t>2</a:t>
            </a:r>
            <a:endParaRPr lang="it-IT" sz="16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349092" y="1814039"/>
            <a:ext cx="3389515" cy="3468885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Strutture</a:t>
            </a:r>
            <a:r>
              <a:rPr lang="en-GB" sz="1800" dirty="0"/>
              <a:t> </a:t>
            </a:r>
            <a:r>
              <a:rPr lang="en-GB" sz="1800" dirty="0" err="1"/>
              <a:t>complesse</a:t>
            </a:r>
            <a:r>
              <a:rPr lang="en-GB" sz="1800" dirty="0"/>
              <a:t>: set</a:t>
            </a:r>
            <a:endParaRPr lang="it-IT" sz="1800" dirty="0"/>
          </a:p>
          <a:p>
            <a:pPr lvl="1"/>
            <a:r>
              <a:rPr lang="en-GB" sz="1600" dirty="0" err="1"/>
              <a:t>sadd</a:t>
            </a:r>
            <a:r>
              <a:rPr lang="en-GB" sz="1600" dirty="0"/>
              <a:t> </a:t>
            </a:r>
            <a:r>
              <a:rPr lang="en-GB" sz="1600" dirty="0" err="1"/>
              <a:t>friends:enrico</a:t>
            </a:r>
            <a:r>
              <a:rPr lang="en-GB" sz="1600" dirty="0"/>
              <a:t> </a:t>
            </a:r>
            <a:r>
              <a:rPr lang="en-GB" sz="1600" dirty="0" err="1"/>
              <a:t>matteo</a:t>
            </a:r>
            <a:r>
              <a:rPr lang="en-GB" sz="1600" dirty="0"/>
              <a:t> </a:t>
            </a:r>
            <a:r>
              <a:rPr lang="en-GB" sz="1600" dirty="0" err="1"/>
              <a:t>luca</a:t>
            </a:r>
            <a:endParaRPr lang="it-IT" sz="1600" dirty="0"/>
          </a:p>
          <a:p>
            <a:pPr lvl="1"/>
            <a:r>
              <a:rPr lang="en-GB" sz="1600" dirty="0" err="1"/>
              <a:t>sadd</a:t>
            </a:r>
            <a:r>
              <a:rPr lang="en-GB" sz="1600" dirty="0"/>
              <a:t> </a:t>
            </a:r>
            <a:r>
              <a:rPr lang="en-GB" sz="1600" dirty="0" err="1"/>
              <a:t>friends:enrico</a:t>
            </a:r>
            <a:r>
              <a:rPr lang="en-GB" sz="1600" dirty="0"/>
              <a:t> </a:t>
            </a:r>
            <a:r>
              <a:rPr lang="en-GB" sz="1600" dirty="0" err="1"/>
              <a:t>luca</a:t>
            </a:r>
            <a:endParaRPr lang="it-IT" sz="1600" dirty="0"/>
          </a:p>
          <a:p>
            <a:pPr lvl="1"/>
            <a:r>
              <a:rPr lang="it-IT" sz="1600" dirty="0" err="1"/>
              <a:t>sadd</a:t>
            </a:r>
            <a:r>
              <a:rPr lang="it-IT" sz="1600" dirty="0"/>
              <a:t> </a:t>
            </a:r>
            <a:r>
              <a:rPr lang="it-IT" sz="1600" dirty="0" err="1"/>
              <a:t>friends:matteo</a:t>
            </a:r>
            <a:r>
              <a:rPr lang="it-IT" sz="1600" dirty="0"/>
              <a:t> </a:t>
            </a:r>
            <a:r>
              <a:rPr lang="it-IT" sz="1600" dirty="0" err="1"/>
              <a:t>enrico</a:t>
            </a:r>
            <a:r>
              <a:rPr lang="it-IT" sz="1600" dirty="0"/>
              <a:t> luca </a:t>
            </a:r>
            <a:r>
              <a:rPr lang="it-IT" sz="1600" dirty="0" err="1"/>
              <a:t>stefano</a:t>
            </a:r>
            <a:endParaRPr lang="it-IT" sz="1600" dirty="0"/>
          </a:p>
          <a:p>
            <a:pPr lvl="1"/>
            <a:r>
              <a:rPr lang="en-GB" sz="1600" dirty="0" err="1"/>
              <a:t>sismember</a:t>
            </a:r>
            <a:r>
              <a:rPr lang="en-GB" sz="1600" dirty="0"/>
              <a:t> </a:t>
            </a:r>
            <a:r>
              <a:rPr lang="en-GB" sz="1600" dirty="0" err="1"/>
              <a:t>friends:enrico</a:t>
            </a:r>
            <a:r>
              <a:rPr lang="en-GB" sz="1600" dirty="0"/>
              <a:t> </a:t>
            </a:r>
            <a:r>
              <a:rPr lang="en-GB" sz="1600" dirty="0" err="1"/>
              <a:t>luca</a:t>
            </a:r>
            <a:endParaRPr lang="it-IT" sz="1600" dirty="0"/>
          </a:p>
          <a:p>
            <a:pPr lvl="1"/>
            <a:r>
              <a:rPr lang="en-GB" sz="1600" dirty="0" err="1"/>
              <a:t>sismember</a:t>
            </a:r>
            <a:r>
              <a:rPr lang="en-GB" sz="1600" dirty="0"/>
              <a:t> </a:t>
            </a:r>
            <a:r>
              <a:rPr lang="en-GB" sz="1600" dirty="0" err="1"/>
              <a:t>friends:enrico</a:t>
            </a:r>
            <a:r>
              <a:rPr lang="en-GB" sz="1600" dirty="0"/>
              <a:t> </a:t>
            </a:r>
            <a:r>
              <a:rPr lang="en-GB" sz="1600" dirty="0" err="1"/>
              <a:t>paolo</a:t>
            </a:r>
            <a:endParaRPr lang="it-IT" sz="1600" dirty="0"/>
          </a:p>
          <a:p>
            <a:pPr lvl="1"/>
            <a:r>
              <a:rPr lang="en-GB" sz="1600" dirty="0"/>
              <a:t>sinter </a:t>
            </a:r>
            <a:r>
              <a:rPr lang="en-GB" sz="1600" dirty="0" err="1"/>
              <a:t>friends:enrico</a:t>
            </a:r>
            <a:r>
              <a:rPr lang="en-GB" sz="1600" dirty="0"/>
              <a:t> </a:t>
            </a:r>
            <a:r>
              <a:rPr lang="en-GB" sz="1600" dirty="0" err="1"/>
              <a:t>friends:matteo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07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72231</TotalTime>
  <Words>176</Words>
  <Application>Microsoft Office PowerPoint</Application>
  <PresentationFormat>Presentazione su schermo (4:3)</PresentationFormat>
  <Paragraphs>50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Retrospettivo</vt:lpstr>
      <vt:lpstr>Redis</vt:lpstr>
      <vt:lpstr>Redis</vt:lpstr>
      <vt:lpstr>Redis: alcune query</vt:lpstr>
      <vt:lpstr>Redis: alcune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Enrico Gallinucci</cp:lastModifiedBy>
  <cp:revision>698</cp:revision>
  <dcterms:created xsi:type="dcterms:W3CDTF">2014-12-16T10:04:42Z</dcterms:created>
  <dcterms:modified xsi:type="dcterms:W3CDTF">2021-03-08T20:35:12Z</dcterms:modified>
</cp:coreProperties>
</file>