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9379" autoAdjust="0"/>
  </p:normalViewPr>
  <p:slideViewPr>
    <p:cSldViewPr snapToGrid="0">
      <p:cViewPr varScale="1">
        <p:scale>
          <a:sx n="88" d="100"/>
          <a:sy n="88" d="100"/>
        </p:scale>
        <p:origin x="222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17/02/2023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perchè</a:t>
            </a:r>
            <a:r>
              <a:rPr lang="en-US" baseline="0" dirty="0"/>
              <a:t> TAG come </a:t>
            </a:r>
            <a:r>
              <a:rPr lang="en-US" baseline="0" dirty="0" err="1"/>
              <a:t>partizionamento</a:t>
            </a:r>
            <a:r>
              <a:rPr lang="en-US" baseline="0" dirty="0"/>
              <a:t> e non </a:t>
            </a:r>
            <a:r>
              <a:rPr lang="en-US" baseline="0" dirty="0" err="1"/>
              <a:t>anche</a:t>
            </a:r>
            <a:r>
              <a:rPr lang="en-US" baseline="0" dirty="0"/>
              <a:t> </a:t>
            </a:r>
            <a:r>
              <a:rPr lang="en-US" baseline="0" dirty="0" err="1"/>
              <a:t>video_id</a:t>
            </a:r>
            <a:r>
              <a:rPr lang="en-US" baseline="0" dirty="0"/>
              <a:t>? </a:t>
            </a:r>
            <a:r>
              <a:rPr lang="en-US" baseline="0" dirty="0" err="1"/>
              <a:t>Video_id</a:t>
            </a:r>
            <a:r>
              <a:rPr lang="en-US" baseline="0" dirty="0"/>
              <a:t> poi </a:t>
            </a:r>
            <a:r>
              <a:rPr lang="en-US" baseline="0" dirty="0" err="1"/>
              <a:t>crea</a:t>
            </a:r>
            <a:r>
              <a:rPr lang="en-US" baseline="0" dirty="0"/>
              <a:t> </a:t>
            </a:r>
            <a:r>
              <a:rPr lang="en-US" baseline="0" dirty="0" err="1"/>
              <a:t>gruppi</a:t>
            </a:r>
            <a:r>
              <a:rPr lang="en-US" baseline="0" dirty="0"/>
              <a:t> </a:t>
            </a:r>
            <a:r>
              <a:rPr lang="en-US" baseline="0" dirty="0" err="1"/>
              <a:t>più</a:t>
            </a:r>
            <a:r>
              <a:rPr lang="en-US" baseline="0" dirty="0"/>
              <a:t> </a:t>
            </a:r>
            <a:r>
              <a:rPr lang="en-US" baseline="0" dirty="0" err="1"/>
              <a:t>piccoli</a:t>
            </a:r>
            <a:r>
              <a:rPr lang="en-US" baseline="0" dirty="0"/>
              <a:t>..)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penultima non va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1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Video id non è in chiave per non </a:t>
            </a:r>
            <a:r>
              <a:rPr lang="it-IT"/>
              <a:t>essere ridondanti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95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Oltre alla granularità del video, attenzione al personaggio (</a:t>
            </a:r>
            <a:r>
              <a:rPr lang="it-IT" dirty="0" err="1"/>
              <a:t>character_name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Clustering </a:t>
            </a:r>
            <a:r>
              <a:rPr lang="it-IT" dirty="0" err="1"/>
              <a:t>order</a:t>
            </a:r>
            <a:r>
              <a:rPr lang="it-IT" dirty="0"/>
              <a:t> by </a:t>
            </a:r>
            <a:r>
              <a:rPr lang="it-IT" dirty="0" err="1"/>
              <a:t>added_date</a:t>
            </a:r>
            <a:r>
              <a:rPr lang="it-IT" dirty="0"/>
              <a:t> </a:t>
            </a:r>
            <a:r>
              <a:rPr lang="it-IT" dirty="0" err="1"/>
              <a:t>desc</a:t>
            </a:r>
            <a:endParaRPr lang="it-IT" dirty="0"/>
          </a:p>
          <a:p>
            <a:endParaRPr lang="it-IT" dirty="0"/>
          </a:p>
          <a:p>
            <a:r>
              <a:rPr lang="it-IT" dirty="0"/>
              <a:t>Ridefinire </a:t>
            </a:r>
            <a:r>
              <a:rPr lang="it-IT" dirty="0" err="1"/>
              <a:t>type</a:t>
            </a:r>
            <a:r>
              <a:rPr lang="it-IT" dirty="0"/>
              <a:t> video </a:t>
            </a:r>
            <a:r>
              <a:rPr lang="it-IT" dirty="0" err="1"/>
              <a:t>encoding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71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attore può avere più ruoli, per quello in chiave di clustering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129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mettere le parentesi fa si che non fanno parte entrambi di colonna di partizionamento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90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 default ordine ASC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5331"/>
              </p:ext>
            </p:extLst>
          </p:nvPr>
        </p:nvGraphicFramePr>
        <p:xfrm>
          <a:off x="4838503" y="2509494"/>
          <a:ext cx="3115687" cy="1885134"/>
        </p:xfrm>
        <a:graphic>
          <a:graphicData uri="http://schemas.openxmlformats.org/drawingml/2006/table">
            <a:tbl>
              <a:tblPr/>
              <a:tblGrid>
                <a:gridCol w="13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2" y="2096135"/>
            <a:ext cx="35411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u="sng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Queste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non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vanno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e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scopriremo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perchè</a:t>
            </a:r>
            <a:endParaRPr lang="en-US" sz="1400" b="1" u="sng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63951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timestamp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53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ALLOW FILTERING;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954950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/>
              <a:t>Cassandra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</a:t>
            </a:r>
            <a:r>
              <a:rPr lang="en-US" dirty="0" err="1"/>
              <a:t>cassandra</a:t>
            </a:r>
            <a:r>
              <a:rPr lang="en-US" dirty="0"/>
              <a:t>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4130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4345</Words>
  <Application>Microsoft Office PowerPoint</Application>
  <PresentationFormat>Presentazione su schermo (4:3)</PresentationFormat>
  <Paragraphs>830</Paragraphs>
  <Slides>57</Slides>
  <Notes>19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712</cp:revision>
  <dcterms:created xsi:type="dcterms:W3CDTF">2014-12-16T10:04:42Z</dcterms:created>
  <dcterms:modified xsi:type="dcterms:W3CDTF">2023-02-17T11:28:09Z</dcterms:modified>
</cp:coreProperties>
</file>