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8"/>
  </p:notesMasterIdLst>
  <p:sldIdLst>
    <p:sldId id="256" r:id="rId2"/>
    <p:sldId id="267" r:id="rId3"/>
    <p:sldId id="258" r:id="rId4"/>
    <p:sldId id="273" r:id="rId5"/>
    <p:sldId id="274" r:id="rId6"/>
    <p:sldId id="297" r:id="rId7"/>
    <p:sldId id="275" r:id="rId8"/>
    <p:sldId id="277" r:id="rId9"/>
    <p:sldId id="276" r:id="rId10"/>
    <p:sldId id="278" r:id="rId11"/>
    <p:sldId id="279" r:id="rId12"/>
    <p:sldId id="281" r:id="rId13"/>
    <p:sldId id="282" r:id="rId14"/>
    <p:sldId id="287" r:id="rId15"/>
    <p:sldId id="289" r:id="rId16"/>
    <p:sldId id="291" r:id="rId17"/>
    <p:sldId id="284" r:id="rId18"/>
    <p:sldId id="329" r:id="rId19"/>
    <p:sldId id="285" r:id="rId20"/>
    <p:sldId id="286" r:id="rId21"/>
    <p:sldId id="330" r:id="rId22"/>
    <p:sldId id="332" r:id="rId23"/>
    <p:sldId id="295" r:id="rId24"/>
    <p:sldId id="296" r:id="rId25"/>
    <p:sldId id="333" r:id="rId26"/>
    <p:sldId id="298" r:id="rId27"/>
    <p:sldId id="328" r:id="rId28"/>
    <p:sldId id="302" r:id="rId29"/>
    <p:sldId id="303" r:id="rId30"/>
    <p:sldId id="301" r:id="rId31"/>
    <p:sldId id="300" r:id="rId32"/>
    <p:sldId id="304" r:id="rId33"/>
    <p:sldId id="305" r:id="rId34"/>
    <p:sldId id="306" r:id="rId35"/>
    <p:sldId id="307" r:id="rId36"/>
    <p:sldId id="311" r:id="rId37"/>
    <p:sldId id="308" r:id="rId38"/>
    <p:sldId id="309" r:id="rId39"/>
    <p:sldId id="314" r:id="rId40"/>
    <p:sldId id="312" r:id="rId41"/>
    <p:sldId id="313" r:id="rId42"/>
    <p:sldId id="316" r:id="rId43"/>
    <p:sldId id="317" r:id="rId44"/>
    <p:sldId id="315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293" r:id="rId56"/>
    <p:sldId id="299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9379" autoAdjust="0"/>
  </p:normalViewPr>
  <p:slideViewPr>
    <p:cSldViewPr snapToGrid="0">
      <p:cViewPr varScale="1">
        <p:scale>
          <a:sx n="78" d="100"/>
          <a:sy n="78" d="100"/>
        </p:scale>
        <p:origin x="1976" y="48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27/12/2021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9595"/>
              </p:ext>
            </p:extLst>
          </p:nvPr>
        </p:nvGraphicFramePr>
        <p:xfrm>
          <a:off x="4838503" y="2509494"/>
          <a:ext cx="3586736" cy="1885134"/>
        </p:xfrm>
        <a:graphic>
          <a:graphicData uri="http://schemas.openxmlformats.org/drawingml/2006/table">
            <a:tbl>
              <a:tblPr/>
              <a:tblGrid>
                <a:gridCol w="179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1" y="2096135"/>
            <a:ext cx="331853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una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(senza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tutti)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funzione…</a:t>
            </a:r>
          </a:p>
          <a:p>
            <a:pPr lvl="1"/>
            <a:r>
              <a:rPr lang="it-IT" dirty="0"/>
              <a:t>… non solo dei dati che deve contenere…</a:t>
            </a:r>
          </a:p>
          <a:p>
            <a:pPr lvl="1"/>
            <a:r>
              <a:rPr lang="it-IT"/>
              <a:t>… ma </a:t>
            </a:r>
            <a:r>
              <a:rPr lang="it-IT" dirty="0"/>
              <a:t>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>
                <a:solidFill>
                  <a:srgbClr val="374C51"/>
                </a:solidFill>
                <a:latin typeface="Courier New" panose="02070309020205020404" pitchFamily="49" charset="0"/>
              </a:rPr>
              <a:t>id));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6622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added_year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(</a:t>
            </a:r>
            <a:r>
              <a:rPr lang="it-IT" dirty="0">
                <a:solidFill>
                  <a:srgbClr val="FF0000"/>
                </a:solidFill>
              </a:rPr>
              <a:t>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756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857414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bit_rates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height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87554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corso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73619</TotalTime>
  <Words>4138</Words>
  <Application>Microsoft Office PowerPoint</Application>
  <PresentationFormat>Presentazione su schermo (4:3)</PresentationFormat>
  <Paragraphs>791</Paragraphs>
  <Slides>56</Slides>
  <Notes>12</Notes>
  <HiddenSlides>12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Installazione</vt:lpstr>
      <vt:lpstr>Installazione per il corso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 Francia</cp:lastModifiedBy>
  <cp:revision>699</cp:revision>
  <dcterms:created xsi:type="dcterms:W3CDTF">2014-12-16T10:04:42Z</dcterms:created>
  <dcterms:modified xsi:type="dcterms:W3CDTF">2021-12-27T10:06:46Z</dcterms:modified>
</cp:coreProperties>
</file>