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86395"/>
  </p:normalViewPr>
  <p:slideViewPr>
    <p:cSldViewPr snapToGrid="0">
      <p:cViewPr varScale="1">
        <p:scale>
          <a:sx n="110" d="100"/>
          <a:sy n="110" d="100"/>
        </p:scale>
        <p:origin x="1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A71FD-91FD-864C-8CB6-6B284602B64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8C642-C673-E246-BD3A-63E42E109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8C642-C673-E246-BD3A-63E42E109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8C642-C673-E246-BD3A-63E42E109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8C642-C673-E246-BD3A-63E42E1091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8C642-C673-E246-BD3A-63E42E1091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8C642-C673-E246-BD3A-63E42E1091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8C642-C673-E246-BD3A-63E42E1091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AEE2-24B3-3D20-4F4E-800B23429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A718-95EB-1CE2-1E71-7CE33322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ED62-E9B1-13C3-33D9-BBBB5DBF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85FB7-B02B-9173-4DD6-A4A6A5F2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97D8-7094-C9CB-F87C-F270126A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CB6E-00E1-DCD6-2855-D96F2F98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8ED9F-311A-40E3-A739-C5579AA1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9809-21B2-CD27-B8A9-A20DA1FA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6854-1C24-3F45-8D19-01AE6E88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EB2B-EE50-97EA-64FA-E7839EE3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B9093-AC6B-562F-76ED-88434658E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283D-B7CA-4921-E6B8-8BB4E1366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9495-14E7-3971-DD9E-5BA07779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7DEE-B34A-FB1C-5D30-4F16D62A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A74C-4241-220A-5B7F-852DCB46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B86-5A0B-7A4E-40CF-D8F7A576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1F7D-DF30-1027-BEA7-720C3405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81AA-549C-F6C0-2FDE-93C3E38D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26F9-8FD3-EAA6-4A65-E45FF96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AA41-21CE-1C1B-72F8-7A5AF36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5EB3-4529-29E8-26D8-F7331978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B76FE-7C76-C10E-79FD-2B1A5431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4CA4-F2B2-7789-B21A-FF5A9451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91B0-149F-0F6C-755C-F5BB8E40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6B3F-B923-1E8D-F3AD-89B18EA5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9345-8EFC-9D18-A04A-DC1B597D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48A-6D8D-2D27-C924-CDA56EDA8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5781-FCC7-68C7-EEB4-20F7553C4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48E6-A3B1-9765-D3C7-1E12F050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782A-964C-5F69-E44A-67155B94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928E-33FE-7122-97F7-3671AA37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5F28-D5DB-53D6-9F49-2301CA5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ACC5-697C-1AF1-BC50-69D817A8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A6F0F-4D6F-C644-D118-DE4C92B8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78BC4-AF06-BF74-EA9E-9207F3D7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667C7-A6B5-8138-9480-4B0EDDBFC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5E991-25F2-6044-94A3-0887BF9F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A9256-25C6-7E48-72D6-96ECB7BE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99ED0-D6D6-AE9E-8EDD-9A6F03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8257-BC05-2168-5761-81915BED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6B5DC-2914-7344-6177-79E5B6D9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392DD-4F4D-9A72-7478-0D240DCE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67668-D043-2C05-8B92-669D44D5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CC1B4-6CD6-C7B8-0672-9DD818F1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1BA5A-FD78-66A0-7112-7BCD614F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3D2AF-E865-5EC2-E07F-7D7B0737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FAB0-5525-0A79-38FA-CD8AD5C4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60D2-A955-FCDD-8623-080CB847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C1335-47B2-9C5E-169E-E82E95874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D266-C7DB-28F6-15DD-FFE297C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924EC-87F8-D056-3883-1E34A8F6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A674B-D7B2-AC2C-9037-53918C2E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2810-7D2D-E0E2-3713-C9A4717C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CBB2A-2683-1F1A-D5AE-4A2D39CAF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6DDD-AE30-38B9-8543-BDAC5C76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99E12-C69D-914B-7A71-297F730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A18DC-7549-A11F-90D4-495A7AC3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5627-B846-6C6E-A9EF-D94E032C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D4600-59C3-B6F2-17DA-B8775D86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C612-FB0A-205F-5138-A89450E9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3932-E89C-9F77-D899-E5DA42AB5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DF38-2CB1-1A4B-89B0-3C4D151438D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4A8D-9B4C-AFBF-3027-84F7D94E6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A28B-70BB-0E56-BBB4-24B04657A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0199-3145-E34B-A95F-B87BBE69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48F7C69-5515-1103-B08A-28D54A10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4" y="864689"/>
            <a:ext cx="2668821" cy="406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5800A4-D662-FADA-2870-BAFC7C55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4" y="2435845"/>
            <a:ext cx="2347485" cy="377985"/>
          </a:xfrm>
          <a:prstGeom prst="rect">
            <a:avLst/>
          </a:prstGeom>
        </p:spPr>
      </p:pic>
      <p:pic>
        <p:nvPicPr>
          <p:cNvPr id="24" name="Picture 23" descr="A math equation with numbers&#10;&#10;Description automatically generated">
            <a:extLst>
              <a:ext uri="{FF2B5EF4-FFF2-40B4-BE49-F238E27FC236}">
                <a16:creationId xmlns:a16="http://schemas.microsoft.com/office/drawing/2014/main" id="{C6B13D58-8E0E-9749-7EC0-CA22207AE2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744" b="8797"/>
          <a:stretch/>
        </p:blipFill>
        <p:spPr>
          <a:xfrm>
            <a:off x="594445" y="2864355"/>
            <a:ext cx="528502" cy="986676"/>
          </a:xfrm>
          <a:prstGeom prst="rect">
            <a:avLst/>
          </a:prstGeom>
        </p:spPr>
      </p:pic>
      <p:pic>
        <p:nvPicPr>
          <p:cNvPr id="29" name="Picture 28" descr="A close-up of words&#10;&#10;Description automatically generated">
            <a:extLst>
              <a:ext uri="{FF2B5EF4-FFF2-40B4-BE49-F238E27FC236}">
                <a16:creationId xmlns:a16="http://schemas.microsoft.com/office/drawing/2014/main" id="{5CC48A8A-00DF-B97C-849B-AA83B6F5A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11" y="1335401"/>
            <a:ext cx="3419248" cy="1016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0977A8-754B-DF4E-916B-FCFF4B966FBB}"/>
              </a:ext>
            </a:extLst>
          </p:cNvPr>
          <p:cNvSpPr txBox="1"/>
          <p:nvPr/>
        </p:nvSpPr>
        <p:spPr>
          <a:xfrm>
            <a:off x="1193833" y="2813830"/>
            <a:ext cx="229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 = 6.7e-15 m</a:t>
            </a:r>
            <a:r>
              <a:rPr lang="en-US" sz="2000" baseline="30000" dirty="0"/>
              <a:t>2</a:t>
            </a:r>
            <a:endParaRPr lang="en-US" sz="2000" dirty="0"/>
          </a:p>
          <a:p>
            <a:r>
              <a:rPr lang="en-US" sz="2000" dirty="0"/>
              <a:t>K = 3.6e-15 m</a:t>
            </a:r>
            <a:r>
              <a:rPr lang="en-US" sz="2000" baseline="30000" dirty="0"/>
              <a:t>2</a:t>
            </a:r>
            <a:endParaRPr lang="en-US" sz="2000" dirty="0"/>
          </a:p>
          <a:p>
            <a:r>
              <a:rPr lang="en-US" sz="2000" dirty="0"/>
              <a:t>K = 3.3e-15 m</a:t>
            </a:r>
            <a:r>
              <a:rPr lang="en-US" sz="2000" baseline="30000" dirty="0"/>
              <a:t>2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6505C-E8E6-9937-439C-5E5C174F3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5168" y="1067751"/>
            <a:ext cx="6853303" cy="5325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14172-E3D2-BC54-37E8-E2177C632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409" y="1454185"/>
            <a:ext cx="2670730" cy="22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BEFC15-81CA-A395-8017-1F76C7B4E712}"/>
              </a:ext>
            </a:extLst>
          </p:cNvPr>
          <p:cNvSpPr/>
          <p:nvPr/>
        </p:nvSpPr>
        <p:spPr>
          <a:xfrm>
            <a:off x="370703" y="800101"/>
            <a:ext cx="3657600" cy="2425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48F7C69-5515-1103-B08A-28D54A10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8" y="875114"/>
            <a:ext cx="2668821" cy="406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5800A4-D662-FADA-2870-BAFC7C55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1" y="2012607"/>
            <a:ext cx="2347485" cy="377985"/>
          </a:xfrm>
          <a:prstGeom prst="rect">
            <a:avLst/>
          </a:prstGeom>
        </p:spPr>
      </p:pic>
      <p:pic>
        <p:nvPicPr>
          <p:cNvPr id="29" name="Picture 28" descr="A close-up of words&#10;&#10;Description automatically generated">
            <a:extLst>
              <a:ext uri="{FF2B5EF4-FFF2-40B4-BE49-F238E27FC236}">
                <a16:creationId xmlns:a16="http://schemas.microsoft.com/office/drawing/2014/main" id="{5CC48A8A-00DF-B97C-849B-AA83B6F5A1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262" b="-8255"/>
          <a:stretch/>
        </p:blipFill>
        <p:spPr>
          <a:xfrm>
            <a:off x="481263" y="1270814"/>
            <a:ext cx="3419248" cy="802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B045D-E9FD-627F-FEB8-35AEA9D12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132" y="626331"/>
            <a:ext cx="5927468" cy="4558018"/>
          </a:xfrm>
          <a:prstGeom prst="rect">
            <a:avLst/>
          </a:prstGeom>
        </p:spPr>
      </p:pic>
      <p:pic>
        <p:nvPicPr>
          <p:cNvPr id="9" name="Picture 8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ABF8E4E-4566-5FB2-24E7-8D7D3B68C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63" y="2392956"/>
            <a:ext cx="2960451" cy="7441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94D41-0D14-A2A8-ABF0-5CC35F004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141" y="855266"/>
            <a:ext cx="3204862" cy="21328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918DC3-4CB1-0251-A2F9-22301DB022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035" y="2258100"/>
            <a:ext cx="5930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3D12FE-388D-0E5A-B8C0-DF0442725DBA}"/>
              </a:ext>
            </a:extLst>
          </p:cNvPr>
          <p:cNvSpPr/>
          <p:nvPr/>
        </p:nvSpPr>
        <p:spPr>
          <a:xfrm>
            <a:off x="7949165" y="1782624"/>
            <a:ext cx="1837263" cy="2187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0E34A4A-190F-A66A-D639-ADA25F4B4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57"/>
          <a:stretch/>
        </p:blipFill>
        <p:spPr>
          <a:xfrm>
            <a:off x="8180905" y="3446205"/>
            <a:ext cx="1605523" cy="202193"/>
          </a:xfrm>
          <a:prstGeom prst="rect">
            <a:avLst/>
          </a:prstGeom>
        </p:spPr>
      </p:pic>
      <p:pic>
        <p:nvPicPr>
          <p:cNvPr id="10" name="Picture 9" descr="A black number on a white background&#10;&#10;Description automatically generated">
            <a:extLst>
              <a:ext uri="{FF2B5EF4-FFF2-40B4-BE49-F238E27FC236}">
                <a16:creationId xmlns:a16="http://schemas.microsoft.com/office/drawing/2014/main" id="{6870B6C1-5FEC-6438-1FEF-F1BB5EC9E2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497" b="18665"/>
          <a:stretch/>
        </p:blipFill>
        <p:spPr>
          <a:xfrm>
            <a:off x="8108403" y="2740492"/>
            <a:ext cx="319658" cy="222202"/>
          </a:xfrm>
          <a:prstGeom prst="rect">
            <a:avLst/>
          </a:prstGeom>
        </p:spPr>
      </p:pic>
      <p:pic>
        <p:nvPicPr>
          <p:cNvPr id="13" name="Picture 1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AD50F49-EB2F-9852-1EBE-1D657B60B2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 b="7105"/>
          <a:stretch/>
        </p:blipFill>
        <p:spPr>
          <a:xfrm>
            <a:off x="8089884" y="2518291"/>
            <a:ext cx="338178" cy="222202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2CF4B04-9CE9-9A57-5968-B4D1B2898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" r="80090" b="33586"/>
          <a:stretch/>
        </p:blipFill>
        <p:spPr>
          <a:xfrm>
            <a:off x="8076273" y="3014657"/>
            <a:ext cx="319658" cy="407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45BFBE-2D06-673D-1C1E-6DD2EFE18B67}"/>
              </a:ext>
            </a:extLst>
          </p:cNvPr>
          <p:cNvSpPr txBox="1"/>
          <p:nvPr/>
        </p:nvSpPr>
        <p:spPr>
          <a:xfrm>
            <a:off x="8065034" y="1990639"/>
            <a:ext cx="183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Position of the Lowest Porosity Pellet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B2DB3-18FB-E60D-3E30-AC748FD69BC7}"/>
              </a:ext>
            </a:extLst>
          </p:cNvPr>
          <p:cNvSpPr txBox="1"/>
          <p:nvPr/>
        </p:nvSpPr>
        <p:spPr>
          <a:xfrm>
            <a:off x="8530116" y="3401167"/>
            <a:ext cx="1256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Uniform Porosity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537CF-3A04-29AD-F04A-62F23E313D18}"/>
              </a:ext>
            </a:extLst>
          </p:cNvPr>
          <p:cNvSpPr txBox="1"/>
          <p:nvPr/>
        </p:nvSpPr>
        <p:spPr>
          <a:xfrm>
            <a:off x="8360061" y="3169206"/>
            <a:ext cx="4096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EDC6F-CB0C-41F6-CE2D-437464F2205E}"/>
              </a:ext>
            </a:extLst>
          </p:cNvPr>
          <p:cNvSpPr txBox="1"/>
          <p:nvPr/>
        </p:nvSpPr>
        <p:spPr>
          <a:xfrm>
            <a:off x="8331188" y="2971559"/>
            <a:ext cx="4468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E32A6-8BE2-EDAC-3EAB-C058EC9BDF9A}"/>
              </a:ext>
            </a:extLst>
          </p:cNvPr>
          <p:cNvSpPr txBox="1"/>
          <p:nvPr/>
        </p:nvSpPr>
        <p:spPr>
          <a:xfrm>
            <a:off x="8331188" y="2737658"/>
            <a:ext cx="4385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A814B-9417-2980-07D8-88B5591C7FB3}"/>
              </a:ext>
            </a:extLst>
          </p:cNvPr>
          <p:cNvSpPr txBox="1"/>
          <p:nvPr/>
        </p:nvSpPr>
        <p:spPr>
          <a:xfrm>
            <a:off x="8326696" y="2491547"/>
            <a:ext cx="4198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1st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4E07FB2-CCB9-1ACD-17EE-57DB19C5E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5300" y="2660650"/>
            <a:ext cx="1041400" cy="1536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70746F-F820-2C52-F1A5-1FB8178738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854"/>
          <a:stretch/>
        </p:blipFill>
        <p:spPr>
          <a:xfrm>
            <a:off x="1537716" y="1889448"/>
            <a:ext cx="3655457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1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A59DD7-C294-B0C6-3E9C-F8684CEF9280}"/>
              </a:ext>
            </a:extLst>
          </p:cNvPr>
          <p:cNvSpPr/>
          <p:nvPr/>
        </p:nvSpPr>
        <p:spPr>
          <a:xfrm>
            <a:off x="9052499" y="309341"/>
            <a:ext cx="2777551" cy="391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12FE-388D-0E5A-B8C0-DF0442725DBA}"/>
              </a:ext>
            </a:extLst>
          </p:cNvPr>
          <p:cNvSpPr/>
          <p:nvPr/>
        </p:nvSpPr>
        <p:spPr>
          <a:xfrm>
            <a:off x="1392818" y="2660650"/>
            <a:ext cx="1931384" cy="16003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0E34A4A-190F-A66A-D639-ADA25F4B4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58" r="77493" b="3517"/>
          <a:stretch/>
        </p:blipFill>
        <p:spPr>
          <a:xfrm>
            <a:off x="1602809" y="3961836"/>
            <a:ext cx="370958" cy="253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45BFBE-2D06-673D-1C1E-6DD2EFE18B67}"/>
              </a:ext>
            </a:extLst>
          </p:cNvPr>
          <p:cNvSpPr txBox="1"/>
          <p:nvPr/>
        </p:nvSpPr>
        <p:spPr>
          <a:xfrm>
            <a:off x="1486939" y="2660650"/>
            <a:ext cx="183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Position of the Lowest Porosity Pellet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B2DB3-18FB-E60D-3E30-AC748FD69BC7}"/>
              </a:ext>
            </a:extLst>
          </p:cNvPr>
          <p:cNvSpPr txBox="1"/>
          <p:nvPr/>
        </p:nvSpPr>
        <p:spPr>
          <a:xfrm>
            <a:off x="1973767" y="3961835"/>
            <a:ext cx="1256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Uniform Porosity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4E07FB2-CCB9-1ACD-17EE-57DB19C5E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6937" y="3070577"/>
            <a:ext cx="654096" cy="9651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4C61D8-262A-773D-CF79-CDC37FBA59CF}"/>
              </a:ext>
            </a:extLst>
          </p:cNvPr>
          <p:cNvSpPr/>
          <p:nvPr/>
        </p:nvSpPr>
        <p:spPr>
          <a:xfrm>
            <a:off x="9671823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0973CA-95C9-8435-2DFE-FEA4A2F16E5E}"/>
              </a:ext>
            </a:extLst>
          </p:cNvPr>
          <p:cNvSpPr/>
          <p:nvPr/>
        </p:nvSpPr>
        <p:spPr>
          <a:xfrm>
            <a:off x="10065835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C860E-A3D1-EEA9-2AF5-F7EB6AAB7100}"/>
              </a:ext>
            </a:extLst>
          </p:cNvPr>
          <p:cNvSpPr/>
          <p:nvPr/>
        </p:nvSpPr>
        <p:spPr>
          <a:xfrm>
            <a:off x="10853859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9C22E-9EF9-BF76-5916-E870E41471A3}"/>
              </a:ext>
            </a:extLst>
          </p:cNvPr>
          <p:cNvSpPr/>
          <p:nvPr/>
        </p:nvSpPr>
        <p:spPr>
          <a:xfrm>
            <a:off x="10459847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6F4CB-FCC6-B0A9-6DFA-14021B772ADF}"/>
              </a:ext>
            </a:extLst>
          </p:cNvPr>
          <p:cNvSpPr txBox="1"/>
          <p:nvPr/>
        </p:nvSpPr>
        <p:spPr>
          <a:xfrm>
            <a:off x="9004724" y="383197"/>
            <a:ext cx="70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Inlet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1152BA-150D-3F83-0690-6C593CC89A32}"/>
              </a:ext>
            </a:extLst>
          </p:cNvPr>
          <p:cNvSpPr txBox="1"/>
          <p:nvPr/>
        </p:nvSpPr>
        <p:spPr>
          <a:xfrm>
            <a:off x="11236824" y="374478"/>
            <a:ext cx="593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Outlet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EA1977-6DDF-CD93-0B67-F06E2AA3674E}"/>
              </a:ext>
            </a:extLst>
          </p:cNvPr>
          <p:cNvSpPr txBox="1"/>
          <p:nvPr/>
        </p:nvSpPr>
        <p:spPr>
          <a:xfrm>
            <a:off x="9671823" y="389868"/>
            <a:ext cx="383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338ECF-6E7F-52A5-1DB9-7A410E3EBA6F}"/>
              </a:ext>
            </a:extLst>
          </p:cNvPr>
          <p:cNvSpPr txBox="1"/>
          <p:nvPr/>
        </p:nvSpPr>
        <p:spPr>
          <a:xfrm>
            <a:off x="10023117" y="388369"/>
            <a:ext cx="453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2nd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3E7A1-5BDA-D7BD-2146-D90FE8A918D7}"/>
              </a:ext>
            </a:extLst>
          </p:cNvPr>
          <p:cNvSpPr txBox="1"/>
          <p:nvPr/>
        </p:nvSpPr>
        <p:spPr>
          <a:xfrm>
            <a:off x="10417129" y="383197"/>
            <a:ext cx="453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3rd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6A0B0-99B1-69BF-D31F-EC7DBCDBB2B0}"/>
              </a:ext>
            </a:extLst>
          </p:cNvPr>
          <p:cNvSpPr txBox="1"/>
          <p:nvPr/>
        </p:nvSpPr>
        <p:spPr>
          <a:xfrm>
            <a:off x="10811141" y="383197"/>
            <a:ext cx="453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4th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077B4A3-536E-FC6A-4842-14A6B080D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891" y="282127"/>
            <a:ext cx="2895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65B376-384B-DEF8-BD7D-F6FE50C2FD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602"/>
          <a:stretch/>
        </p:blipFill>
        <p:spPr>
          <a:xfrm>
            <a:off x="7845314" y="1744847"/>
            <a:ext cx="4152900" cy="31710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33E657-DF10-405C-5EB2-CACD552A0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8204" y="1257965"/>
            <a:ext cx="28321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7495BF-1842-6AE2-12F9-8E6BCBCAE2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" r="23599" b="20333"/>
          <a:stretch/>
        </p:blipFill>
        <p:spPr>
          <a:xfrm>
            <a:off x="1963007" y="701227"/>
            <a:ext cx="6389534" cy="4898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A810D-76CD-0619-CDB1-BBBDFFEAF2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75" y="982361"/>
            <a:ext cx="2687540" cy="22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9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A59DD7-C294-B0C6-3E9C-F8684CEF9280}"/>
              </a:ext>
            </a:extLst>
          </p:cNvPr>
          <p:cNvSpPr/>
          <p:nvPr/>
        </p:nvSpPr>
        <p:spPr>
          <a:xfrm>
            <a:off x="9052499" y="309341"/>
            <a:ext cx="2777551" cy="391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B2DB3-18FB-E60D-3E30-AC748FD69BC7}"/>
              </a:ext>
            </a:extLst>
          </p:cNvPr>
          <p:cNvSpPr txBox="1"/>
          <p:nvPr/>
        </p:nvSpPr>
        <p:spPr>
          <a:xfrm>
            <a:off x="2496281" y="4827249"/>
            <a:ext cx="1256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Uniform Porosity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C61D8-262A-773D-CF79-CDC37FBA59CF}"/>
              </a:ext>
            </a:extLst>
          </p:cNvPr>
          <p:cNvSpPr/>
          <p:nvPr/>
        </p:nvSpPr>
        <p:spPr>
          <a:xfrm>
            <a:off x="9671823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0973CA-95C9-8435-2DFE-FEA4A2F16E5E}"/>
              </a:ext>
            </a:extLst>
          </p:cNvPr>
          <p:cNvSpPr/>
          <p:nvPr/>
        </p:nvSpPr>
        <p:spPr>
          <a:xfrm>
            <a:off x="10065835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C860E-A3D1-EEA9-2AF5-F7EB6AAB7100}"/>
              </a:ext>
            </a:extLst>
          </p:cNvPr>
          <p:cNvSpPr/>
          <p:nvPr/>
        </p:nvSpPr>
        <p:spPr>
          <a:xfrm>
            <a:off x="10853859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9C22E-9EF9-BF76-5916-E870E41471A3}"/>
              </a:ext>
            </a:extLst>
          </p:cNvPr>
          <p:cNvSpPr/>
          <p:nvPr/>
        </p:nvSpPr>
        <p:spPr>
          <a:xfrm>
            <a:off x="10459847" y="354743"/>
            <a:ext cx="367991" cy="30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6F4CB-FCC6-B0A9-6DFA-14021B772ADF}"/>
              </a:ext>
            </a:extLst>
          </p:cNvPr>
          <p:cNvSpPr txBox="1"/>
          <p:nvPr/>
        </p:nvSpPr>
        <p:spPr>
          <a:xfrm>
            <a:off x="9004724" y="383197"/>
            <a:ext cx="70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Inlet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1152BA-150D-3F83-0690-6C593CC89A32}"/>
              </a:ext>
            </a:extLst>
          </p:cNvPr>
          <p:cNvSpPr txBox="1"/>
          <p:nvPr/>
        </p:nvSpPr>
        <p:spPr>
          <a:xfrm>
            <a:off x="11236824" y="374478"/>
            <a:ext cx="593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Outlet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EA1977-6DDF-CD93-0B67-F06E2AA3674E}"/>
              </a:ext>
            </a:extLst>
          </p:cNvPr>
          <p:cNvSpPr txBox="1"/>
          <p:nvPr/>
        </p:nvSpPr>
        <p:spPr>
          <a:xfrm>
            <a:off x="9671823" y="389868"/>
            <a:ext cx="383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338ECF-6E7F-52A5-1DB9-7A410E3EBA6F}"/>
              </a:ext>
            </a:extLst>
          </p:cNvPr>
          <p:cNvSpPr txBox="1"/>
          <p:nvPr/>
        </p:nvSpPr>
        <p:spPr>
          <a:xfrm>
            <a:off x="10023117" y="388369"/>
            <a:ext cx="453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2nd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3E7A1-5BDA-D7BD-2146-D90FE8A918D7}"/>
              </a:ext>
            </a:extLst>
          </p:cNvPr>
          <p:cNvSpPr txBox="1"/>
          <p:nvPr/>
        </p:nvSpPr>
        <p:spPr>
          <a:xfrm>
            <a:off x="10417129" y="383197"/>
            <a:ext cx="453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3rd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6A0B0-99B1-69BF-D31F-EC7DBCDBB2B0}"/>
              </a:ext>
            </a:extLst>
          </p:cNvPr>
          <p:cNvSpPr txBox="1"/>
          <p:nvPr/>
        </p:nvSpPr>
        <p:spPr>
          <a:xfrm>
            <a:off x="10811141" y="383197"/>
            <a:ext cx="453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4th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A33E657-DF10-405C-5EB2-CACD552A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98" y="811959"/>
            <a:ext cx="4159180" cy="5968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7495BF-1842-6AE2-12F9-8E6BCBCAE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" r="23599" b="20333"/>
          <a:stretch/>
        </p:blipFill>
        <p:spPr>
          <a:xfrm>
            <a:off x="2485521" y="1566641"/>
            <a:ext cx="6389534" cy="4898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A810D-76CD-0619-CDB1-BBBDFFEAF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289" y="1847775"/>
            <a:ext cx="2687540" cy="22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B78EE-BDAD-4A7A-D166-415845E7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03250"/>
            <a:ext cx="64008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52</Words>
  <Application>Microsoft Macintosh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Chiara Genoni</dc:creator>
  <cp:lastModifiedBy>Chiara Genoni</cp:lastModifiedBy>
  <cp:revision>2</cp:revision>
  <dcterms:created xsi:type="dcterms:W3CDTF">2023-09-18T15:17:38Z</dcterms:created>
  <dcterms:modified xsi:type="dcterms:W3CDTF">2023-09-26T22:49:47Z</dcterms:modified>
</cp:coreProperties>
</file>