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86" r:id="rId6"/>
    <p:sldId id="287" r:id="rId7"/>
    <p:sldId id="285" r:id="rId8"/>
    <p:sldId id="262" r:id="rId9"/>
    <p:sldId id="288" r:id="rId10"/>
    <p:sldId id="272" r:id="rId11"/>
    <p:sldId id="289" r:id="rId12"/>
    <p:sldId id="263" r:id="rId13"/>
    <p:sldId id="292" r:id="rId14"/>
    <p:sldId id="278" r:id="rId15"/>
    <p:sldId id="293" r:id="rId16"/>
    <p:sldId id="294" r:id="rId17"/>
    <p:sldId id="295" r:id="rId18"/>
    <p:sldId id="279" r:id="rId19"/>
  </p:sldIdLst>
  <p:sldSz cx="9144000" cy="5143500" type="screen16x9"/>
  <p:notesSz cx="6858000" cy="9144000"/>
  <p:embeddedFontLst>
    <p:embeddedFont>
      <p:font typeface="Lato Light" charset="0"/>
      <p:regular r:id="rId21"/>
      <p:bold r:id="rId22"/>
      <p:italic r:id="rId23"/>
      <p:boldItalic r:id="rId24"/>
    </p:embeddedFont>
    <p:embeddedFont>
      <p:font typeface="Lato Hairline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5CA109-C67A-43C9-A6DC-21AFF81917E1}">
  <a:tblStyle styleId="{B65CA109-C67A-43C9-A6DC-21AFF8191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504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C73A5-DF23-40C8-83D5-91EBA02F6C9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F6C09AC3-BEB6-4F1A-84D2-2887D5DCCB52}">
      <dgm:prSet phldrT="[Testo]"/>
      <dgm:spPr/>
      <dgm:t>
        <a:bodyPr/>
        <a:lstStyle/>
        <a:p>
          <a:r>
            <a:rPr lang="it-IT" dirty="0" smtClean="0"/>
            <a:t>HTML</a:t>
          </a:r>
          <a:endParaRPr lang="it-IT" dirty="0"/>
        </a:p>
      </dgm:t>
    </dgm:pt>
    <dgm:pt modelId="{2802903C-AFD1-45CC-9843-E1B09E713FC7}" type="parTrans" cxnId="{FDD5E04C-185D-471D-AD65-7A6F774076DC}">
      <dgm:prSet/>
      <dgm:spPr/>
      <dgm:t>
        <a:bodyPr/>
        <a:lstStyle/>
        <a:p>
          <a:endParaRPr lang="it-IT"/>
        </a:p>
      </dgm:t>
    </dgm:pt>
    <dgm:pt modelId="{106CE3A8-0523-40DC-A95D-9BE95A2A3A27}" type="sibTrans" cxnId="{FDD5E04C-185D-471D-AD65-7A6F774076DC}">
      <dgm:prSet/>
      <dgm:spPr/>
      <dgm:t>
        <a:bodyPr/>
        <a:lstStyle/>
        <a:p>
          <a:endParaRPr lang="it-IT"/>
        </a:p>
      </dgm:t>
    </dgm:pt>
    <dgm:pt modelId="{10DF27F2-D119-42F2-9189-65F3A5D47E9D}">
      <dgm:prSet phldrT="[Testo]"/>
      <dgm:spPr/>
      <dgm:t>
        <a:bodyPr/>
        <a:lstStyle/>
        <a:p>
          <a:r>
            <a:rPr lang="it-IT" dirty="0" smtClean="0"/>
            <a:t>D3.js</a:t>
          </a:r>
          <a:endParaRPr lang="it-IT" dirty="0"/>
        </a:p>
      </dgm:t>
    </dgm:pt>
    <dgm:pt modelId="{3512C631-A24B-478F-955D-4B53798A7C26}" type="parTrans" cxnId="{7BBCA92B-864F-4521-A1EE-64100278DDAD}">
      <dgm:prSet/>
      <dgm:spPr/>
      <dgm:t>
        <a:bodyPr/>
        <a:lstStyle/>
        <a:p>
          <a:endParaRPr lang="it-IT"/>
        </a:p>
      </dgm:t>
    </dgm:pt>
    <dgm:pt modelId="{4D3A6D05-A482-47ED-A68C-D5C50BEB6AF4}" type="sibTrans" cxnId="{7BBCA92B-864F-4521-A1EE-64100278DDAD}">
      <dgm:prSet/>
      <dgm:spPr/>
      <dgm:t>
        <a:bodyPr/>
        <a:lstStyle/>
        <a:p>
          <a:endParaRPr lang="it-IT"/>
        </a:p>
      </dgm:t>
    </dgm:pt>
    <dgm:pt modelId="{80D4DF8D-7A41-4F9B-A2A9-E576B5FFAC9E}">
      <dgm:prSet phldrT="[Testo]"/>
      <dgm:spPr/>
      <dgm:t>
        <a:bodyPr/>
        <a:lstStyle/>
        <a:p>
          <a:r>
            <a:rPr lang="it-IT" dirty="0" smtClean="0"/>
            <a:t>CSS</a:t>
          </a:r>
          <a:endParaRPr lang="it-IT" dirty="0"/>
        </a:p>
      </dgm:t>
    </dgm:pt>
    <dgm:pt modelId="{679DF0AA-6689-4D8B-B481-A3208842AC76}" type="parTrans" cxnId="{3D9840C7-708A-49AA-9F8A-4034B217E9A5}">
      <dgm:prSet/>
      <dgm:spPr/>
      <dgm:t>
        <a:bodyPr/>
        <a:lstStyle/>
        <a:p>
          <a:endParaRPr lang="it-IT"/>
        </a:p>
      </dgm:t>
    </dgm:pt>
    <dgm:pt modelId="{1368B8A5-7FFA-4A9B-97AD-10CC9468B338}" type="sibTrans" cxnId="{3D9840C7-708A-49AA-9F8A-4034B217E9A5}">
      <dgm:prSet/>
      <dgm:spPr/>
      <dgm:t>
        <a:bodyPr/>
        <a:lstStyle/>
        <a:p>
          <a:endParaRPr lang="it-IT"/>
        </a:p>
      </dgm:t>
    </dgm:pt>
    <dgm:pt modelId="{EEB5D558-4B77-4E15-97F0-882F5E0AF169}">
      <dgm:prSet phldrT="[Testo]"/>
      <dgm:spPr/>
      <dgm:t>
        <a:bodyPr/>
        <a:lstStyle/>
        <a:p>
          <a:r>
            <a:rPr lang="it-IT" dirty="0" smtClean="0"/>
            <a:t>PHP</a:t>
          </a:r>
          <a:endParaRPr lang="it-IT" dirty="0"/>
        </a:p>
      </dgm:t>
    </dgm:pt>
    <dgm:pt modelId="{1BBBB56D-47CE-49D9-B3AC-4475418CEF31}" type="parTrans" cxnId="{49298FD9-B6B4-4E50-8424-45E0CF022543}">
      <dgm:prSet/>
      <dgm:spPr/>
      <dgm:t>
        <a:bodyPr/>
        <a:lstStyle/>
        <a:p>
          <a:endParaRPr lang="it-IT"/>
        </a:p>
      </dgm:t>
    </dgm:pt>
    <dgm:pt modelId="{B97524DB-FBE8-4807-9B8A-302BCC00EBE4}" type="sibTrans" cxnId="{49298FD9-B6B4-4E50-8424-45E0CF022543}">
      <dgm:prSet/>
      <dgm:spPr/>
      <dgm:t>
        <a:bodyPr/>
        <a:lstStyle/>
        <a:p>
          <a:endParaRPr lang="it-IT"/>
        </a:p>
      </dgm:t>
    </dgm:pt>
    <dgm:pt modelId="{89B3AA18-A98B-4F64-B2D7-1853B3536D0E}">
      <dgm:prSet phldrT="[Testo]"/>
      <dgm:spPr/>
      <dgm:t>
        <a:bodyPr/>
        <a:lstStyle/>
        <a:p>
          <a:r>
            <a:rPr lang="it-IT" dirty="0" smtClean="0"/>
            <a:t>BOOTSTRAP</a:t>
          </a:r>
          <a:endParaRPr lang="it-IT" dirty="0"/>
        </a:p>
      </dgm:t>
    </dgm:pt>
    <dgm:pt modelId="{27E2C6A1-43C5-4B3A-A4AE-76476FAF6D75}" type="parTrans" cxnId="{718A6E25-4046-4872-AAD5-B97CC8EA2911}">
      <dgm:prSet/>
      <dgm:spPr/>
      <dgm:t>
        <a:bodyPr/>
        <a:lstStyle/>
        <a:p>
          <a:endParaRPr lang="it-IT"/>
        </a:p>
      </dgm:t>
    </dgm:pt>
    <dgm:pt modelId="{50599803-4DFF-47EE-AA4B-95D47C5F2405}" type="sibTrans" cxnId="{718A6E25-4046-4872-AAD5-B97CC8EA2911}">
      <dgm:prSet/>
      <dgm:spPr/>
      <dgm:t>
        <a:bodyPr/>
        <a:lstStyle/>
        <a:p>
          <a:endParaRPr lang="it-IT"/>
        </a:p>
      </dgm:t>
    </dgm:pt>
    <dgm:pt modelId="{FB4F5ED4-E9A6-4ED0-B9A1-C3DE6AE04C57}" type="pres">
      <dgm:prSet presAssocID="{2CFC73A5-DF23-40C8-83D5-91EBA02F6C96}" presName="linearFlow" presStyleCnt="0">
        <dgm:presLayoutVars>
          <dgm:dir/>
          <dgm:resizeHandles val="exact"/>
        </dgm:presLayoutVars>
      </dgm:prSet>
      <dgm:spPr/>
    </dgm:pt>
    <dgm:pt modelId="{39B0502B-DDFD-4A62-8289-5EF38A894229}" type="pres">
      <dgm:prSet presAssocID="{F6C09AC3-BEB6-4F1A-84D2-2887D5DCCB52}" presName="composite" presStyleCnt="0"/>
      <dgm:spPr/>
    </dgm:pt>
    <dgm:pt modelId="{0251019C-AFEF-45D4-9723-4AC52E9E3257}" type="pres">
      <dgm:prSet presAssocID="{F6C09AC3-BEB6-4F1A-84D2-2887D5DCCB52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699BFA-8BF9-41BF-A603-311BF21449B5}" type="pres">
      <dgm:prSet presAssocID="{F6C09AC3-BEB6-4F1A-84D2-2887D5DCCB52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460B956-8434-49DC-9E13-CDC2F44DB722}" type="pres">
      <dgm:prSet presAssocID="{106CE3A8-0523-40DC-A95D-9BE95A2A3A27}" presName="spacing" presStyleCnt="0"/>
      <dgm:spPr/>
    </dgm:pt>
    <dgm:pt modelId="{A75A45C0-600E-4003-B456-C5912D9E630C}" type="pres">
      <dgm:prSet presAssocID="{10DF27F2-D119-42F2-9189-65F3A5D47E9D}" presName="composite" presStyleCnt="0"/>
      <dgm:spPr/>
    </dgm:pt>
    <dgm:pt modelId="{4E22FA54-743A-4A52-9503-0D70AA709C67}" type="pres">
      <dgm:prSet presAssocID="{10DF27F2-D119-42F2-9189-65F3A5D47E9D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F536E2-EC44-4B89-BEA1-773118A3AFD4}" type="pres">
      <dgm:prSet presAssocID="{10DF27F2-D119-42F2-9189-65F3A5D47E9D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33146C4-F6E9-4BF1-B404-EE9341E4F97E}" type="pres">
      <dgm:prSet presAssocID="{4D3A6D05-A482-47ED-A68C-D5C50BEB6AF4}" presName="spacing" presStyleCnt="0"/>
      <dgm:spPr/>
    </dgm:pt>
    <dgm:pt modelId="{C2935F4F-E687-4042-97F4-510BC1F2E551}" type="pres">
      <dgm:prSet presAssocID="{80D4DF8D-7A41-4F9B-A2A9-E576B5FFAC9E}" presName="composite" presStyleCnt="0"/>
      <dgm:spPr/>
    </dgm:pt>
    <dgm:pt modelId="{2FB47C3B-5B8C-4F62-873B-80D191F73E30}" type="pres">
      <dgm:prSet presAssocID="{80D4DF8D-7A41-4F9B-A2A9-E576B5FFAC9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E5DE4E-967C-4343-B593-D5FA933D2B89}" type="pres">
      <dgm:prSet presAssocID="{80D4DF8D-7A41-4F9B-A2A9-E576B5FFAC9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E121649-F727-4485-8E23-E568C7F42AC5}" type="pres">
      <dgm:prSet presAssocID="{1368B8A5-7FFA-4A9B-97AD-10CC9468B338}" presName="spacing" presStyleCnt="0"/>
      <dgm:spPr/>
    </dgm:pt>
    <dgm:pt modelId="{A0B22CAD-F3FE-433E-A2D0-72740BE618FD}" type="pres">
      <dgm:prSet presAssocID="{89B3AA18-A98B-4F64-B2D7-1853B3536D0E}" presName="composite" presStyleCnt="0"/>
      <dgm:spPr/>
    </dgm:pt>
    <dgm:pt modelId="{F7F38526-3FBB-4A14-B1A2-1D6767FADB1A}" type="pres">
      <dgm:prSet presAssocID="{89B3AA18-A98B-4F64-B2D7-1853B3536D0E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C5DFDC10-F914-4265-ACA6-3FE7B91D9DDB}" type="pres">
      <dgm:prSet presAssocID="{89B3AA18-A98B-4F64-B2D7-1853B3536D0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57D9DF-D321-431D-839C-B3EB935B8B3A}" type="pres">
      <dgm:prSet presAssocID="{50599803-4DFF-47EE-AA4B-95D47C5F2405}" presName="spacing" presStyleCnt="0"/>
      <dgm:spPr/>
    </dgm:pt>
    <dgm:pt modelId="{EC442207-6240-4AB7-BFF3-3D713274F1B7}" type="pres">
      <dgm:prSet presAssocID="{EEB5D558-4B77-4E15-97F0-882F5E0AF169}" presName="composite" presStyleCnt="0"/>
      <dgm:spPr/>
    </dgm:pt>
    <dgm:pt modelId="{63A09EF0-65F3-46F9-AEA3-392E3C8F3071}" type="pres">
      <dgm:prSet presAssocID="{EEB5D558-4B77-4E15-97F0-882F5E0AF169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  <dgm:pt modelId="{59A0C544-F941-4A02-AAB2-20755C47AE7C}" type="pres">
      <dgm:prSet presAssocID="{EEB5D558-4B77-4E15-97F0-882F5E0AF16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DD5E04C-185D-471D-AD65-7A6F774076DC}" srcId="{2CFC73A5-DF23-40C8-83D5-91EBA02F6C96}" destId="{F6C09AC3-BEB6-4F1A-84D2-2887D5DCCB52}" srcOrd="0" destOrd="0" parTransId="{2802903C-AFD1-45CC-9843-E1B09E713FC7}" sibTransId="{106CE3A8-0523-40DC-A95D-9BE95A2A3A27}"/>
    <dgm:cxn modelId="{BD35392A-F8BB-4D28-B04A-ED46E471B186}" type="presOf" srcId="{80D4DF8D-7A41-4F9B-A2A9-E576B5FFAC9E}" destId="{75E5DE4E-967C-4343-B593-D5FA933D2B89}" srcOrd="0" destOrd="0" presId="urn:microsoft.com/office/officeart/2005/8/layout/vList3"/>
    <dgm:cxn modelId="{85F51D9B-6775-4EA9-A3CD-C8E585A9AADA}" type="presOf" srcId="{EEB5D558-4B77-4E15-97F0-882F5E0AF169}" destId="{59A0C544-F941-4A02-AAB2-20755C47AE7C}" srcOrd="0" destOrd="0" presId="urn:microsoft.com/office/officeart/2005/8/layout/vList3"/>
    <dgm:cxn modelId="{3D9840C7-708A-49AA-9F8A-4034B217E9A5}" srcId="{2CFC73A5-DF23-40C8-83D5-91EBA02F6C96}" destId="{80D4DF8D-7A41-4F9B-A2A9-E576B5FFAC9E}" srcOrd="2" destOrd="0" parTransId="{679DF0AA-6689-4D8B-B481-A3208842AC76}" sibTransId="{1368B8A5-7FFA-4A9B-97AD-10CC9468B338}"/>
    <dgm:cxn modelId="{D36EDF7D-AB99-4F5D-A6BE-BB88AACAF660}" type="presOf" srcId="{F6C09AC3-BEB6-4F1A-84D2-2887D5DCCB52}" destId="{94699BFA-8BF9-41BF-A603-311BF21449B5}" srcOrd="0" destOrd="0" presId="urn:microsoft.com/office/officeart/2005/8/layout/vList3"/>
    <dgm:cxn modelId="{718A6E25-4046-4872-AAD5-B97CC8EA2911}" srcId="{2CFC73A5-DF23-40C8-83D5-91EBA02F6C96}" destId="{89B3AA18-A98B-4F64-B2D7-1853B3536D0E}" srcOrd="3" destOrd="0" parTransId="{27E2C6A1-43C5-4B3A-A4AE-76476FAF6D75}" sibTransId="{50599803-4DFF-47EE-AA4B-95D47C5F2405}"/>
    <dgm:cxn modelId="{49298FD9-B6B4-4E50-8424-45E0CF022543}" srcId="{2CFC73A5-DF23-40C8-83D5-91EBA02F6C96}" destId="{EEB5D558-4B77-4E15-97F0-882F5E0AF169}" srcOrd="4" destOrd="0" parTransId="{1BBBB56D-47CE-49D9-B3AC-4475418CEF31}" sibTransId="{B97524DB-FBE8-4807-9B8A-302BCC00EBE4}"/>
    <dgm:cxn modelId="{7132A51E-940D-41EC-B600-AF836EDF1DC0}" type="presOf" srcId="{89B3AA18-A98B-4F64-B2D7-1853B3536D0E}" destId="{C5DFDC10-F914-4265-ACA6-3FE7B91D9DDB}" srcOrd="0" destOrd="0" presId="urn:microsoft.com/office/officeart/2005/8/layout/vList3"/>
    <dgm:cxn modelId="{7BBCA92B-864F-4521-A1EE-64100278DDAD}" srcId="{2CFC73A5-DF23-40C8-83D5-91EBA02F6C96}" destId="{10DF27F2-D119-42F2-9189-65F3A5D47E9D}" srcOrd="1" destOrd="0" parTransId="{3512C631-A24B-478F-955D-4B53798A7C26}" sibTransId="{4D3A6D05-A482-47ED-A68C-D5C50BEB6AF4}"/>
    <dgm:cxn modelId="{4D5F3019-7761-487D-A569-F6F88973902F}" type="presOf" srcId="{10DF27F2-D119-42F2-9189-65F3A5D47E9D}" destId="{8BF536E2-EC44-4B89-BEA1-773118A3AFD4}" srcOrd="0" destOrd="0" presId="urn:microsoft.com/office/officeart/2005/8/layout/vList3"/>
    <dgm:cxn modelId="{58F7FCAD-9923-4DF9-A383-512B0E79BE28}" type="presOf" srcId="{2CFC73A5-DF23-40C8-83D5-91EBA02F6C96}" destId="{FB4F5ED4-E9A6-4ED0-B9A1-C3DE6AE04C57}" srcOrd="0" destOrd="0" presId="urn:microsoft.com/office/officeart/2005/8/layout/vList3"/>
    <dgm:cxn modelId="{91F8083C-F15F-4A02-90B3-31F7807C17DE}" type="presParOf" srcId="{FB4F5ED4-E9A6-4ED0-B9A1-C3DE6AE04C57}" destId="{39B0502B-DDFD-4A62-8289-5EF38A894229}" srcOrd="0" destOrd="0" presId="urn:microsoft.com/office/officeart/2005/8/layout/vList3"/>
    <dgm:cxn modelId="{F068A746-7AD0-4376-BCAC-37F5B52F7C51}" type="presParOf" srcId="{39B0502B-DDFD-4A62-8289-5EF38A894229}" destId="{0251019C-AFEF-45D4-9723-4AC52E9E3257}" srcOrd="0" destOrd="0" presId="urn:microsoft.com/office/officeart/2005/8/layout/vList3"/>
    <dgm:cxn modelId="{E72E0617-020D-46E7-9A94-09AF4A9DDD01}" type="presParOf" srcId="{39B0502B-DDFD-4A62-8289-5EF38A894229}" destId="{94699BFA-8BF9-41BF-A603-311BF21449B5}" srcOrd="1" destOrd="0" presId="urn:microsoft.com/office/officeart/2005/8/layout/vList3"/>
    <dgm:cxn modelId="{90CBF057-BF51-40D6-9A00-34C600423C21}" type="presParOf" srcId="{FB4F5ED4-E9A6-4ED0-B9A1-C3DE6AE04C57}" destId="{6460B956-8434-49DC-9E13-CDC2F44DB722}" srcOrd="1" destOrd="0" presId="urn:microsoft.com/office/officeart/2005/8/layout/vList3"/>
    <dgm:cxn modelId="{BBFF543B-118D-4B10-9142-D8F58FA044E5}" type="presParOf" srcId="{FB4F5ED4-E9A6-4ED0-B9A1-C3DE6AE04C57}" destId="{A75A45C0-600E-4003-B456-C5912D9E630C}" srcOrd="2" destOrd="0" presId="urn:microsoft.com/office/officeart/2005/8/layout/vList3"/>
    <dgm:cxn modelId="{0B2CD21A-40C5-4E4C-B21D-761A6B81AA05}" type="presParOf" srcId="{A75A45C0-600E-4003-B456-C5912D9E630C}" destId="{4E22FA54-743A-4A52-9503-0D70AA709C67}" srcOrd="0" destOrd="0" presId="urn:microsoft.com/office/officeart/2005/8/layout/vList3"/>
    <dgm:cxn modelId="{0079BA9F-F254-44F1-84BE-3C944390F20B}" type="presParOf" srcId="{A75A45C0-600E-4003-B456-C5912D9E630C}" destId="{8BF536E2-EC44-4B89-BEA1-773118A3AFD4}" srcOrd="1" destOrd="0" presId="urn:microsoft.com/office/officeart/2005/8/layout/vList3"/>
    <dgm:cxn modelId="{D82D500A-DF0A-4FD5-8BD2-0A946E060A72}" type="presParOf" srcId="{FB4F5ED4-E9A6-4ED0-B9A1-C3DE6AE04C57}" destId="{433146C4-F6E9-4BF1-B404-EE9341E4F97E}" srcOrd="3" destOrd="0" presId="urn:microsoft.com/office/officeart/2005/8/layout/vList3"/>
    <dgm:cxn modelId="{36D8BB74-41D4-4507-9F60-AA129D3223C8}" type="presParOf" srcId="{FB4F5ED4-E9A6-4ED0-B9A1-C3DE6AE04C57}" destId="{C2935F4F-E687-4042-97F4-510BC1F2E551}" srcOrd="4" destOrd="0" presId="urn:microsoft.com/office/officeart/2005/8/layout/vList3"/>
    <dgm:cxn modelId="{AC062CD2-FC6F-41F1-8D70-11AED19D44D1}" type="presParOf" srcId="{C2935F4F-E687-4042-97F4-510BC1F2E551}" destId="{2FB47C3B-5B8C-4F62-873B-80D191F73E30}" srcOrd="0" destOrd="0" presId="urn:microsoft.com/office/officeart/2005/8/layout/vList3"/>
    <dgm:cxn modelId="{E6B56E2C-50E6-47CD-9A64-1DBCE144D4EC}" type="presParOf" srcId="{C2935F4F-E687-4042-97F4-510BC1F2E551}" destId="{75E5DE4E-967C-4343-B593-D5FA933D2B89}" srcOrd="1" destOrd="0" presId="urn:microsoft.com/office/officeart/2005/8/layout/vList3"/>
    <dgm:cxn modelId="{0474FCCC-FE76-4E23-8414-86FDD9614B00}" type="presParOf" srcId="{FB4F5ED4-E9A6-4ED0-B9A1-C3DE6AE04C57}" destId="{DE121649-F727-4485-8E23-E568C7F42AC5}" srcOrd="5" destOrd="0" presId="urn:microsoft.com/office/officeart/2005/8/layout/vList3"/>
    <dgm:cxn modelId="{F5B0BFB7-6D14-4EDE-8010-818973A98470}" type="presParOf" srcId="{FB4F5ED4-E9A6-4ED0-B9A1-C3DE6AE04C57}" destId="{A0B22CAD-F3FE-433E-A2D0-72740BE618FD}" srcOrd="6" destOrd="0" presId="urn:microsoft.com/office/officeart/2005/8/layout/vList3"/>
    <dgm:cxn modelId="{F032746F-6617-4F38-BFE5-71E3E38AB3F7}" type="presParOf" srcId="{A0B22CAD-F3FE-433E-A2D0-72740BE618FD}" destId="{F7F38526-3FBB-4A14-B1A2-1D6767FADB1A}" srcOrd="0" destOrd="0" presId="urn:microsoft.com/office/officeart/2005/8/layout/vList3"/>
    <dgm:cxn modelId="{03690FAE-7ACC-4619-91FB-8FE062D46CC8}" type="presParOf" srcId="{A0B22CAD-F3FE-433E-A2D0-72740BE618FD}" destId="{C5DFDC10-F914-4265-ACA6-3FE7B91D9DDB}" srcOrd="1" destOrd="0" presId="urn:microsoft.com/office/officeart/2005/8/layout/vList3"/>
    <dgm:cxn modelId="{101E3DAB-9BC9-4B51-AED6-0E5C468FA06A}" type="presParOf" srcId="{FB4F5ED4-E9A6-4ED0-B9A1-C3DE6AE04C57}" destId="{0657D9DF-D321-431D-839C-B3EB935B8B3A}" srcOrd="7" destOrd="0" presId="urn:microsoft.com/office/officeart/2005/8/layout/vList3"/>
    <dgm:cxn modelId="{4E805117-F215-48FC-9132-7BFEEE3CC66A}" type="presParOf" srcId="{FB4F5ED4-E9A6-4ED0-B9A1-C3DE6AE04C57}" destId="{EC442207-6240-4AB7-BFF3-3D713274F1B7}" srcOrd="8" destOrd="0" presId="urn:microsoft.com/office/officeart/2005/8/layout/vList3"/>
    <dgm:cxn modelId="{E17EEEFB-0621-437C-9942-5C3663753120}" type="presParOf" srcId="{EC442207-6240-4AB7-BFF3-3D713274F1B7}" destId="{63A09EF0-65F3-46F9-AEA3-392E3C8F3071}" srcOrd="0" destOrd="0" presId="urn:microsoft.com/office/officeart/2005/8/layout/vList3"/>
    <dgm:cxn modelId="{3E0FBB6F-0364-4478-AD45-C494D27729C2}" type="presParOf" srcId="{EC442207-6240-4AB7-BFF3-3D713274F1B7}" destId="{59A0C544-F941-4A02-AAB2-20755C47AE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99BFA-8BF9-41BF-A603-311BF21449B5}">
      <dsp:nvSpPr>
        <dsp:cNvPr id="0" name=""/>
        <dsp:cNvSpPr/>
      </dsp:nvSpPr>
      <dsp:spPr>
        <a:xfrm rot="10800000">
          <a:off x="1104366" y="562"/>
          <a:ext cx="3830825" cy="55783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99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HTML</a:t>
          </a:r>
          <a:endParaRPr lang="it-IT" sz="2600" kern="1200" dirty="0"/>
        </a:p>
      </dsp:txBody>
      <dsp:txXfrm rot="10800000">
        <a:off x="1243825" y="562"/>
        <a:ext cx="3691366" cy="557836"/>
      </dsp:txXfrm>
    </dsp:sp>
    <dsp:sp modelId="{0251019C-AFEF-45D4-9723-4AC52E9E3257}">
      <dsp:nvSpPr>
        <dsp:cNvPr id="0" name=""/>
        <dsp:cNvSpPr/>
      </dsp:nvSpPr>
      <dsp:spPr>
        <a:xfrm>
          <a:off x="825447" y="562"/>
          <a:ext cx="557836" cy="5578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536E2-EC44-4B89-BEA1-773118A3AFD4}">
      <dsp:nvSpPr>
        <dsp:cNvPr id="0" name=""/>
        <dsp:cNvSpPr/>
      </dsp:nvSpPr>
      <dsp:spPr>
        <a:xfrm rot="10800000">
          <a:off x="1104366" y="724918"/>
          <a:ext cx="3830825" cy="55783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99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D3.js</a:t>
          </a:r>
          <a:endParaRPr lang="it-IT" sz="2600" kern="1200" dirty="0"/>
        </a:p>
      </dsp:txBody>
      <dsp:txXfrm rot="10800000">
        <a:off x="1243825" y="724918"/>
        <a:ext cx="3691366" cy="557836"/>
      </dsp:txXfrm>
    </dsp:sp>
    <dsp:sp modelId="{4E22FA54-743A-4A52-9503-0D70AA709C67}">
      <dsp:nvSpPr>
        <dsp:cNvPr id="0" name=""/>
        <dsp:cNvSpPr/>
      </dsp:nvSpPr>
      <dsp:spPr>
        <a:xfrm>
          <a:off x="825447" y="724918"/>
          <a:ext cx="557836" cy="55783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5DE4E-967C-4343-B593-D5FA933D2B89}">
      <dsp:nvSpPr>
        <dsp:cNvPr id="0" name=""/>
        <dsp:cNvSpPr/>
      </dsp:nvSpPr>
      <dsp:spPr>
        <a:xfrm rot="10800000">
          <a:off x="1104366" y="1449273"/>
          <a:ext cx="3830825" cy="55783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99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CSS</a:t>
          </a:r>
          <a:endParaRPr lang="it-IT" sz="2600" kern="1200" dirty="0"/>
        </a:p>
      </dsp:txBody>
      <dsp:txXfrm rot="10800000">
        <a:off x="1243825" y="1449273"/>
        <a:ext cx="3691366" cy="557836"/>
      </dsp:txXfrm>
    </dsp:sp>
    <dsp:sp modelId="{2FB47C3B-5B8C-4F62-873B-80D191F73E30}">
      <dsp:nvSpPr>
        <dsp:cNvPr id="0" name=""/>
        <dsp:cNvSpPr/>
      </dsp:nvSpPr>
      <dsp:spPr>
        <a:xfrm>
          <a:off x="825447" y="1449273"/>
          <a:ext cx="557836" cy="5578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DC10-F914-4265-ACA6-3FE7B91D9DDB}">
      <dsp:nvSpPr>
        <dsp:cNvPr id="0" name=""/>
        <dsp:cNvSpPr/>
      </dsp:nvSpPr>
      <dsp:spPr>
        <a:xfrm rot="10800000">
          <a:off x="1104366" y="2173628"/>
          <a:ext cx="3830825" cy="55783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99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BOOTSTRAP</a:t>
          </a:r>
          <a:endParaRPr lang="it-IT" sz="2600" kern="1200" dirty="0"/>
        </a:p>
      </dsp:txBody>
      <dsp:txXfrm rot="10800000">
        <a:off x="1243825" y="2173628"/>
        <a:ext cx="3691366" cy="557836"/>
      </dsp:txXfrm>
    </dsp:sp>
    <dsp:sp modelId="{F7F38526-3FBB-4A14-B1A2-1D6767FADB1A}">
      <dsp:nvSpPr>
        <dsp:cNvPr id="0" name=""/>
        <dsp:cNvSpPr/>
      </dsp:nvSpPr>
      <dsp:spPr>
        <a:xfrm>
          <a:off x="825447" y="2173628"/>
          <a:ext cx="557836" cy="55783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0C544-F941-4A02-AAB2-20755C47AE7C}">
      <dsp:nvSpPr>
        <dsp:cNvPr id="0" name=""/>
        <dsp:cNvSpPr/>
      </dsp:nvSpPr>
      <dsp:spPr>
        <a:xfrm rot="10800000">
          <a:off x="1104366" y="2897984"/>
          <a:ext cx="3830825" cy="557836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99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PHP</a:t>
          </a:r>
          <a:endParaRPr lang="it-IT" sz="2600" kern="1200" dirty="0"/>
        </a:p>
      </dsp:txBody>
      <dsp:txXfrm rot="10800000">
        <a:off x="1243825" y="2897984"/>
        <a:ext cx="3691366" cy="557836"/>
      </dsp:txXfrm>
    </dsp:sp>
    <dsp:sp modelId="{63A09EF0-65F3-46F9-AEA3-392E3C8F3071}">
      <dsp:nvSpPr>
        <dsp:cNvPr id="0" name=""/>
        <dsp:cNvSpPr/>
      </dsp:nvSpPr>
      <dsp:spPr>
        <a:xfrm>
          <a:off x="825447" y="2897984"/>
          <a:ext cx="557836" cy="55783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543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ta.un.org/Data.aspx?d=POP&amp;f=tableCode:5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un.org/Data.aspx?d=POP&amp;f=tableCode:5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&amp; Visualizzazione di Reti Complesse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612972" y="4377173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 Accademico 2017/2018</a:t>
            </a:r>
            <a:endParaRPr lang="it-IT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Progettazione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611474" y="2513578"/>
            <a:ext cx="2088318" cy="1495800"/>
          </a:xfrm>
          <a:prstGeom prst="homePlate">
            <a:avLst>
              <a:gd name="adj" fmla="val 30129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ANALISI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DATASET</a:t>
            </a:r>
            <a:endParaRPr sz="12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399395" y="2513578"/>
            <a:ext cx="2088232" cy="1495800"/>
          </a:xfrm>
          <a:prstGeom prst="chevron">
            <a:avLst>
              <a:gd name="adj" fmla="val 2985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IDEAZIONE</a:t>
            </a:r>
            <a:br>
              <a:rPr lang="en" sz="1200" b="1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sz="1200" b="1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VIZ</a:t>
            </a:r>
            <a:endParaRPr sz="12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211960" y="2513578"/>
            <a:ext cx="2448272" cy="1495800"/>
          </a:xfrm>
          <a:prstGeom prst="chevron">
            <a:avLst>
              <a:gd name="adj" fmla="val 2985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IMPLEMENTAZIONE</a:t>
            </a:r>
            <a:endParaRPr sz="105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  <p:bldP spid="1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Metodologie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b="1" dirty="0" smtClean="0"/>
              <a:t>ANALISI DATASET</a:t>
            </a:r>
          </a:p>
          <a:p>
            <a:r>
              <a:rPr lang="it-IT" dirty="0" smtClean="0"/>
              <a:t>Selezione campi significativi</a:t>
            </a:r>
            <a:endParaRPr lang="it-IT" dirty="0"/>
          </a:p>
          <a:p>
            <a:r>
              <a:rPr lang="it-IT" dirty="0" smtClean="0"/>
              <a:t>Eventuali </a:t>
            </a:r>
            <a:r>
              <a:rPr lang="it-IT" dirty="0" err="1" smtClean="0"/>
              <a:t>query</a:t>
            </a:r>
            <a:r>
              <a:rPr lang="it-IT" dirty="0" smtClean="0"/>
              <a:t> sui dati</a:t>
            </a:r>
          </a:p>
          <a:p>
            <a:r>
              <a:rPr lang="it-IT" dirty="0" smtClean="0"/>
              <a:t>Progettazione formato </a:t>
            </a:r>
            <a:r>
              <a:rPr lang="it-IT" dirty="0" err="1" smtClean="0"/>
              <a:t>query</a:t>
            </a:r>
            <a:r>
              <a:rPr lang="it-IT" dirty="0" smtClean="0"/>
              <a:t> da eseguire</a:t>
            </a:r>
            <a:endParaRPr lang="it-IT" dirty="0"/>
          </a:p>
          <a:p>
            <a:endParaRPr lang="it-IT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b="1" dirty="0" smtClean="0"/>
              <a:t>IDEAZIONE VISUALIZZAZIONE</a:t>
            </a:r>
          </a:p>
          <a:p>
            <a:r>
              <a:rPr lang="it-IT" dirty="0" smtClean="0"/>
              <a:t>Selezione chart adeguati</a:t>
            </a:r>
            <a:endParaRPr lang="it-IT" dirty="0"/>
          </a:p>
          <a:p>
            <a:r>
              <a:rPr lang="it-IT" dirty="0" smtClean="0"/>
              <a:t>Popolamento dei chart con dati</a:t>
            </a:r>
            <a:endParaRPr lang="it-IT" dirty="0"/>
          </a:p>
          <a:p>
            <a:r>
              <a:rPr lang="it-IT" dirty="0" smtClean="0"/>
              <a:t>Confronto e adozione di chart più indicati</a:t>
            </a:r>
            <a:endParaRPr lang="it-IT" dirty="0"/>
          </a:p>
          <a:p>
            <a:pPr marL="152400" indent="0">
              <a:buNone/>
            </a:pPr>
            <a:endParaRPr lang="it-IT" b="1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3"/>
          </p:nvPr>
        </p:nvSpPr>
        <p:spPr>
          <a:xfrm>
            <a:off x="4340496" y="2312475"/>
            <a:ext cx="2319736" cy="2613300"/>
          </a:xfrm>
        </p:spPr>
        <p:txBody>
          <a:bodyPr/>
          <a:lstStyle/>
          <a:p>
            <a:pPr marL="152400" indent="0">
              <a:buNone/>
            </a:pPr>
            <a:r>
              <a:rPr lang="it-IT" b="1" dirty="0" smtClean="0"/>
              <a:t>IMPLEMENTAZIONE</a:t>
            </a:r>
            <a:endParaRPr lang="it-IT" b="1" dirty="0"/>
          </a:p>
          <a:p>
            <a:r>
              <a:rPr lang="it-IT" dirty="0" smtClean="0"/>
              <a:t>Implementazione di servizio per interrogazione del </a:t>
            </a:r>
            <a:r>
              <a:rPr lang="it-IT" dirty="0" err="1" smtClean="0"/>
              <a:t>dataset</a:t>
            </a:r>
            <a:endParaRPr lang="it-IT" dirty="0"/>
          </a:p>
          <a:p>
            <a:r>
              <a:rPr lang="it-IT" dirty="0" smtClean="0"/>
              <a:t>Implementazione visualizzazione vera e propria</a:t>
            </a:r>
          </a:p>
          <a:p>
            <a:r>
              <a:rPr lang="it-IT" dirty="0" smtClean="0"/>
              <a:t>Raffinamento con introduzione di esplorazione e filtraggio dati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2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67544" y="339502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Tecnologie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954049720"/>
              </p:ext>
            </p:extLst>
          </p:nvPr>
        </p:nvGraphicFramePr>
        <p:xfrm>
          <a:off x="-32320" y="1275606"/>
          <a:ext cx="576064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3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Realizzazione dataviz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1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Demo (1)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Pagina iniziale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 smtClean="0">
                <a:solidFill>
                  <a:srgbClr val="FFFFFF"/>
                </a:solidFill>
              </a:rPr>
              <a:t/>
            </a:r>
            <a:br>
              <a:rPr lang="en" sz="1400" i="1" dirty="0" smtClean="0">
                <a:solidFill>
                  <a:srgbClr val="FFFFFF"/>
                </a:solidFill>
              </a:rPr>
            </a:br>
            <a:r>
              <a:rPr lang="en" sz="1400" i="1" dirty="0" smtClean="0">
                <a:solidFill>
                  <a:srgbClr val="FFFFFF"/>
                </a:solidFill>
              </a:rPr>
              <a:t>Live Births By Month</a:t>
            </a:r>
            <a:endParaRPr sz="1400" i="1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2" y="1312796"/>
            <a:ext cx="3532500" cy="211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Demo (2)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Pagina di dettaglio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FFFFF"/>
                </a:solidFill>
              </a:rPr>
              <a:t/>
            </a:r>
            <a:br>
              <a:rPr lang="en" sz="1400" dirty="0" smtClean="0">
                <a:solidFill>
                  <a:srgbClr val="FFFFFF"/>
                </a:solidFill>
              </a:rPr>
            </a:br>
            <a:r>
              <a:rPr lang="en" sz="1400" i="1" dirty="0" smtClean="0">
                <a:solidFill>
                  <a:srgbClr val="FFFFFF"/>
                </a:solidFill>
              </a:rPr>
              <a:t>Live Births By Month </a:t>
            </a:r>
            <a:br>
              <a:rPr lang="en" sz="1400" i="1" dirty="0" smtClean="0">
                <a:solidFill>
                  <a:srgbClr val="FFFFFF"/>
                </a:solidFill>
              </a:rPr>
            </a:br>
            <a:r>
              <a:rPr lang="en" sz="1400" i="1" dirty="0" smtClean="0">
                <a:solidFill>
                  <a:srgbClr val="FFFFFF"/>
                </a:solidFill>
              </a:rPr>
              <a:t>(Filtro su anno e paese)</a:t>
            </a:r>
            <a:endParaRPr sz="1400" i="1" dirty="0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/>
          <a:stretch/>
        </p:blipFill>
        <p:spPr bwMode="auto">
          <a:xfrm>
            <a:off x="710046" y="1230488"/>
            <a:ext cx="3532499" cy="22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4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Demo (3)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Pagina iniziale </a:t>
            </a:r>
          </a:p>
          <a:p>
            <a:pPr marL="0" lvl="0" indent="0">
              <a:buNone/>
            </a:pPr>
            <a:endParaRPr lang="en" sz="1400" b="1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" sz="1400" i="1" dirty="0" smtClean="0">
                <a:solidFill>
                  <a:srgbClr val="FFFFFF"/>
                </a:solidFill>
              </a:rPr>
              <a:t>Live births in wedlock </a:t>
            </a:r>
            <a:br>
              <a:rPr lang="en" sz="1400" i="1" dirty="0" smtClean="0">
                <a:solidFill>
                  <a:srgbClr val="FFFFFF"/>
                </a:solidFill>
              </a:rPr>
            </a:br>
            <a:r>
              <a:rPr lang="en" sz="1400" i="1" dirty="0" smtClean="0">
                <a:solidFill>
                  <a:srgbClr val="FFFFFF"/>
                </a:solidFill>
              </a:rPr>
              <a:t>by duration of marriage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" y="1230488"/>
            <a:ext cx="3532499" cy="225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Demo (4)</a:t>
            </a:r>
            <a:endParaRPr sz="4800" dirty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Pagina di dettaglio</a:t>
            </a:r>
          </a:p>
          <a:p>
            <a:pPr marL="0" lvl="0" indent="0">
              <a:buNone/>
            </a:pPr>
            <a:endParaRPr lang="en" sz="1400" b="1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" sz="1400" i="1" dirty="0" smtClean="0">
                <a:solidFill>
                  <a:srgbClr val="FFFFFF"/>
                </a:solidFill>
              </a:rPr>
              <a:t>Live </a:t>
            </a:r>
            <a:r>
              <a:rPr lang="en" sz="1400" i="1" dirty="0">
                <a:solidFill>
                  <a:srgbClr val="FFFFFF"/>
                </a:solidFill>
              </a:rPr>
              <a:t>births in wedlock </a:t>
            </a:r>
            <a:br>
              <a:rPr lang="en" sz="1400" i="1" dirty="0">
                <a:solidFill>
                  <a:srgbClr val="FFFFFF"/>
                </a:solidFill>
              </a:rPr>
            </a:br>
            <a:r>
              <a:rPr lang="en" sz="1400" i="1" dirty="0">
                <a:solidFill>
                  <a:srgbClr val="FFFFFF"/>
                </a:solidFill>
              </a:rPr>
              <a:t>by duration of </a:t>
            </a:r>
            <a:r>
              <a:rPr lang="en" sz="1400" i="1" dirty="0" smtClean="0">
                <a:solidFill>
                  <a:srgbClr val="FFFFFF"/>
                </a:solidFill>
              </a:rPr>
              <a:t>marriage</a:t>
            </a:r>
          </a:p>
          <a:p>
            <a:pPr marL="0" lvl="0" indent="0">
              <a:buNone/>
            </a:pPr>
            <a:r>
              <a:rPr lang="en" sz="1400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(Filtro su anno e paese</a:t>
            </a:r>
            <a:r>
              <a:rPr lang="e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0" y="1229347"/>
            <a:ext cx="3539767" cy="225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FFFFF"/>
                </a:solidFill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rgbClr val="FFFFFF"/>
                </a:solidFill>
              </a:rPr>
              <a:t>c</a:t>
            </a:r>
            <a:r>
              <a:rPr lang="en" sz="1400" dirty="0" smtClean="0">
                <a:solidFill>
                  <a:srgbClr val="FFFFFF"/>
                </a:solidFill>
              </a:rPr>
              <a:t>hiara.madeddu@edu.unito.it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Descrizione de dataset scelto ai fini della visualizzazione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555776" y="339502"/>
            <a:ext cx="4177200" cy="511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births by month of birth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0" y="915566"/>
            <a:ext cx="7147651" cy="2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82;p16"/>
          <p:cNvSpPr txBox="1">
            <a:spLocks/>
          </p:cNvSpPr>
          <p:nvPr/>
        </p:nvSpPr>
        <p:spPr>
          <a:xfrm>
            <a:off x="1691680" y="3885302"/>
            <a:ext cx="583264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●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0"/>
              </a:spcBef>
              <a:buFont typeface="Lato Light"/>
              <a:buNone/>
            </a:pPr>
            <a:r>
              <a:rPr lang="it-IT" sz="1600" b="1" dirty="0" smtClean="0"/>
              <a:t>Disponibile qui:</a:t>
            </a:r>
          </a:p>
          <a:p>
            <a:pPr marL="0" indent="0">
              <a:spcBef>
                <a:spcPts val="0"/>
              </a:spcBef>
              <a:buFont typeface="Lato Light"/>
              <a:buNone/>
            </a:pPr>
            <a:r>
              <a:rPr lang="it-IT" sz="1600" dirty="0" smtClean="0">
                <a:hlinkClick r:id="rId4"/>
              </a:rPr>
              <a:t>http://data.un.org/Data.aspx?d=POP&amp;f=tableCode%3a55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Campi utilizzati (1)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it-IT" sz="2400" dirty="0" smtClean="0"/>
              <a:t>Country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it-IT" sz="2400" dirty="0" smtClean="0"/>
              <a:t>Year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sz="2400" dirty="0" smtClean="0"/>
              <a:t>Month</a:t>
            </a:r>
          </a:p>
          <a:p>
            <a:pPr>
              <a:spcBef>
                <a:spcPts val="0"/>
              </a:spcBef>
            </a:pPr>
            <a:r>
              <a:rPr lang="en" sz="2400" dirty="0" smtClean="0"/>
              <a:t>Value</a:t>
            </a:r>
            <a:endParaRPr lang="en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endParaRPr lang="en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endParaRPr dirty="0" smtClean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339752" y="411510"/>
            <a:ext cx="4752528" cy="511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births in wedlock </a:t>
            </a:r>
            <a:endParaRPr lang="en-US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of marriage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82;p16"/>
          <p:cNvSpPr txBox="1">
            <a:spLocks/>
          </p:cNvSpPr>
          <p:nvPr/>
        </p:nvSpPr>
        <p:spPr>
          <a:xfrm>
            <a:off x="1691680" y="3885302"/>
            <a:ext cx="583264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●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0"/>
              </a:spcBef>
              <a:buFont typeface="Lato Light"/>
              <a:buNone/>
            </a:pPr>
            <a:r>
              <a:rPr lang="it-IT" sz="1600" b="1" dirty="0" smtClean="0"/>
              <a:t>Disponibile qui:</a:t>
            </a:r>
            <a:endParaRPr lang="it-IT" sz="1600" dirty="0" smtClean="0"/>
          </a:p>
          <a:p>
            <a:pPr marL="0" indent="0">
              <a:spcBef>
                <a:spcPts val="0"/>
              </a:spcBef>
              <a:buFont typeface="Lato Light"/>
              <a:buNone/>
            </a:pPr>
            <a:r>
              <a:rPr lang="it-IT" sz="1600" b="1" dirty="0" smtClean="0">
                <a:hlinkClick r:id="rId3"/>
              </a:rPr>
              <a:t>http://data.un.org/Data.aspx?d=POP&amp;f=tableCode%3a59</a:t>
            </a:r>
            <a:endParaRPr lang="it-IT" sz="16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70999"/>
            <a:ext cx="6768752" cy="278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6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Campi utilizzati (2)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it-IT" sz="2400" dirty="0" smtClean="0"/>
              <a:t>Country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it-IT" sz="2400" dirty="0" smtClean="0"/>
              <a:t>Year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sz="2400" dirty="0" smtClean="0"/>
              <a:t>Duration Of Marriage</a:t>
            </a:r>
          </a:p>
          <a:p>
            <a:pPr>
              <a:spcBef>
                <a:spcPts val="0"/>
              </a:spcBef>
            </a:pPr>
            <a:r>
              <a:rPr lang="en" sz="2400" dirty="0" smtClean="0"/>
              <a:t>Value</a:t>
            </a:r>
            <a:endParaRPr lang="en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endParaRPr lang="en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endParaRPr dirty="0" smtClean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65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Domanda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Domanda principale a cui la visualizzazione si impegna a rispondre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1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1827654" y="2344315"/>
            <a:ext cx="54726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 smtClean="0">
                <a:solidFill>
                  <a:srgbClr val="FFFFFF"/>
                </a:solidFill>
              </a:rPr>
              <a:t>Main Question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144061" y="3435846"/>
            <a:ext cx="504056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1" dirty="0" smtClean="0">
                <a:solidFill>
                  <a:srgbClr val="FFFFFF"/>
                </a:solidFill>
              </a:rPr>
              <a:t>C’è un tempo per tutto, anche per la cicogna?</a:t>
            </a:r>
            <a:br>
              <a:rPr lang="it-IT" i="1" dirty="0" smtClean="0">
                <a:solidFill>
                  <a:srgbClr val="FFFFFF"/>
                </a:solidFill>
              </a:rPr>
            </a:br>
            <a:r>
              <a:rPr lang="it-IT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nascono più bambini?</a:t>
            </a:r>
            <a:endParaRPr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3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Metodologia usata per progettare e realizzare il sistema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0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253</Words>
  <Application>Microsoft Office PowerPoint</Application>
  <PresentationFormat>Presentazione su schermo (16:9)</PresentationFormat>
  <Paragraphs>97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Lato Light</vt:lpstr>
      <vt:lpstr>Lato Hairline</vt:lpstr>
      <vt:lpstr>Eglamour template</vt:lpstr>
      <vt:lpstr>Analisi &amp; Visualizzazione di Reti Complesse</vt:lpstr>
      <vt:lpstr>1. Dataset</vt:lpstr>
      <vt:lpstr>Presentazione standard di PowerPoint</vt:lpstr>
      <vt:lpstr>Campi utilizzati (1)</vt:lpstr>
      <vt:lpstr>Presentazione standard di PowerPoint</vt:lpstr>
      <vt:lpstr>Campi utilizzati (2)</vt:lpstr>
      <vt:lpstr>2. Domanda</vt:lpstr>
      <vt:lpstr>Main Question</vt:lpstr>
      <vt:lpstr>3. Metodologie</vt:lpstr>
      <vt:lpstr>Step Progettazione</vt:lpstr>
      <vt:lpstr>Metodologie</vt:lpstr>
      <vt:lpstr>Tecnologie</vt:lpstr>
      <vt:lpstr>3. Demo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&amp; Visualizzazione di Reti Complesse</dc:title>
  <dc:creator>Chiara Madeddu</dc:creator>
  <cp:lastModifiedBy>Chiara Madeddu</cp:lastModifiedBy>
  <cp:revision>18</cp:revision>
  <dcterms:modified xsi:type="dcterms:W3CDTF">2018-09-03T09:11:15Z</dcterms:modified>
</cp:coreProperties>
</file>