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2" r:id="rId35"/>
    <p:sldId id="291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29.12.2024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=""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=""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=""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=""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=""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=""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ViT</a:t>
            </a:r>
            <a:r>
              <a:rPr lang="en-US" dirty="0" smtClean="0"/>
              <a:t> dataset 2 model 7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 Überlegung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Vision Transformer ist ein Modell, dass Bilddaten 1000+ pro Klasse erwartet</a:t>
            </a:r>
          </a:p>
          <a:p>
            <a:r>
              <a:rPr lang="de-DE" dirty="0" smtClean="0"/>
              <a:t>Die Bilder in unserem Datensatz sind sich sehr ähnlich, deshalb zuvor 400 Bilder pro Klasse</a:t>
            </a:r>
          </a:p>
          <a:p>
            <a:r>
              <a:rPr lang="de-DE" dirty="0" smtClean="0"/>
              <a:t>Nun Test, ob die </a:t>
            </a:r>
            <a:r>
              <a:rPr lang="de-DE" dirty="0" err="1" smtClean="0"/>
              <a:t>Accuracy</a:t>
            </a:r>
            <a:r>
              <a:rPr lang="de-DE" dirty="0" smtClean="0"/>
              <a:t> und die Generalisierung der Klassifikation besser wird, wenn 1000 Bilder pro Klasse vorhanden sind: Neuer Datensatz 640 Bilder des </a:t>
            </a:r>
            <a:r>
              <a:rPr lang="de-DE" dirty="0" err="1" smtClean="0"/>
              <a:t>Kaggle</a:t>
            </a:r>
            <a:r>
              <a:rPr lang="de-DE" dirty="0" smtClean="0"/>
              <a:t> Datensatz + ca. 500 Bilder aus </a:t>
            </a:r>
            <a:r>
              <a:rPr lang="de-DE" smtClean="0"/>
              <a:t>mediapipe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7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0             1           2           3           4           5           6            7          8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</a:t>
            </a:r>
            <a:r>
              <a:rPr lang="de-DE" dirty="0" smtClean="0"/>
              <a:t>             10           11         12        13         14        15         16          17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18           19           20         21        22         23        24        25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=""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=""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=""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=""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=""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=""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=""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=""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27172</Words>
  <Application>Microsoft Office PowerPoint</Application>
  <PresentationFormat>Breitbild</PresentationFormat>
  <Paragraphs>145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Neue Überlegung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ckknollchristoph@aol.com</cp:lastModifiedBy>
  <cp:revision>51</cp:revision>
  <dcterms:created xsi:type="dcterms:W3CDTF">2024-12-10T12:13:33Z</dcterms:created>
  <dcterms:modified xsi:type="dcterms:W3CDTF">2024-12-29T16:49:14Z</dcterms:modified>
</cp:coreProperties>
</file>