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71" r:id="rId18"/>
    <p:sldId id="270" r:id="rId19"/>
    <p:sldId id="272" r:id="rId20"/>
    <p:sldId id="273" r:id="rId21"/>
    <p:sldId id="274" r:id="rId22"/>
    <p:sldId id="276" r:id="rId23"/>
    <p:sldId id="275" r:id="rId24"/>
    <p:sldId id="279" r:id="rId25"/>
    <p:sldId id="277" r:id="rId26"/>
    <p:sldId id="278" r:id="rId27"/>
    <p:sldId id="280" r:id="rId28"/>
    <p:sldId id="281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21397</Words>
  <Application>Microsoft Office PowerPoint</Application>
  <PresentationFormat>Breitbild</PresentationFormat>
  <Paragraphs>127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42</cp:revision>
  <dcterms:created xsi:type="dcterms:W3CDTF">2024-12-10T12:13:33Z</dcterms:created>
  <dcterms:modified xsi:type="dcterms:W3CDTF">2024-12-17T10:23:06Z</dcterms:modified>
</cp:coreProperties>
</file>