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4" r:id="rId6"/>
    <p:sldId id="263" r:id="rId7"/>
    <p:sldId id="261" r:id="rId8"/>
    <p:sldId id="265" r:id="rId9"/>
    <p:sldId id="267" r:id="rId10"/>
    <p:sldId id="266" r:id="rId11"/>
    <p:sldId id="268" r:id="rId12"/>
    <p:sldId id="269" r:id="rId13"/>
    <p:sldId id="282" r:id="rId14"/>
    <p:sldId id="283" r:id="rId15"/>
    <p:sldId id="284" r:id="rId16"/>
    <p:sldId id="285" r:id="rId17"/>
    <p:sldId id="286" r:id="rId18"/>
    <p:sldId id="271" r:id="rId19"/>
    <p:sldId id="270" r:id="rId20"/>
    <p:sldId id="272" r:id="rId21"/>
    <p:sldId id="273" r:id="rId22"/>
    <p:sldId id="274" r:id="rId23"/>
    <p:sldId id="276" r:id="rId24"/>
    <p:sldId id="275" r:id="rId25"/>
    <p:sldId id="279" r:id="rId26"/>
    <p:sldId id="277" r:id="rId27"/>
    <p:sldId id="278" r:id="rId28"/>
    <p:sldId id="280" r:id="rId29"/>
    <p:sldId id="281" r:id="rId30"/>
    <p:sldId id="287" r:id="rId31"/>
    <p:sldId id="290" r:id="rId32"/>
    <p:sldId id="288" r:id="rId33"/>
    <p:sldId id="289" r:id="rId34"/>
    <p:sldId id="292" r:id="rId35"/>
    <p:sldId id="293" r:id="rId36"/>
    <p:sldId id="294" r:id="rId37"/>
    <p:sldId id="291" r:id="rId38"/>
    <p:sldId id="295" r:id="rId3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60" d="100"/>
          <a:sy n="60" d="100"/>
        </p:scale>
        <p:origin x="7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2B8611-3801-48D0-8431-394DEEB114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9350902-D38C-4216-B4AC-6571FF7281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9187501-D588-43D4-AC39-353DB100B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6D34C-B499-4F71-9036-7E9E71527025}" type="datetimeFigureOut">
              <a:rPr lang="de-DE" smtClean="0"/>
              <a:t>09.01.2025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EF81E42-93F7-4610-A201-0CCDEFEEB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658F116-05D5-44DC-A432-C3ED68337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621A-0F07-4B9A-BEA3-AFD7D5756B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8176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A760C8-6FE6-4598-9D23-857B7CF91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C00B4A6-C515-41F4-8A81-E4E893E725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8E82CBA-353B-4651-BE7E-C2A9A8174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6D34C-B499-4F71-9036-7E9E71527025}" type="datetimeFigureOut">
              <a:rPr lang="de-DE" smtClean="0"/>
              <a:t>09.01.2025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F0CEA61-B0FB-4D32-838E-422543E0C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31E0085-9A30-42AB-9591-34DEAF2C6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621A-0F07-4B9A-BEA3-AFD7D5756B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8404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1CB43BBC-F05C-4A18-AEA0-761CC37DE7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02C4948-4338-44E8-9C16-50BD9F3075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68D878E-1E0D-4E5E-A72C-EE1D97CCA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6D34C-B499-4F71-9036-7E9E71527025}" type="datetimeFigureOut">
              <a:rPr lang="de-DE" smtClean="0"/>
              <a:t>09.01.2025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951442F-09E0-472E-813A-9401C4EF3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A89B36C-AFD0-4FA3-A271-4599F5EAD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621A-0F07-4B9A-BEA3-AFD7D5756B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5967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9100B0-C2F4-48F4-A376-F4BE369A2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8E6F6CB-88AB-4507-8412-28160033AD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C6E9D85-1773-4CC1-AE55-C562FE227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6D34C-B499-4F71-9036-7E9E71527025}" type="datetimeFigureOut">
              <a:rPr lang="de-DE" smtClean="0"/>
              <a:t>09.01.2025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E553531-079B-4CCE-8F15-D985D12DC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D376F7B-1D08-41C8-991F-7ED6097A5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621A-0F07-4B9A-BEA3-AFD7D5756B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4934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A9801A-278B-494B-B60C-BB2133B32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717471E-0AB4-4009-9D2A-5D6863302B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C463F00-B142-4A4A-98EB-4F3317260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6D34C-B499-4F71-9036-7E9E71527025}" type="datetimeFigureOut">
              <a:rPr lang="de-DE" smtClean="0"/>
              <a:t>09.01.2025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D88A73C-AAE8-4C17-82DF-B76FC58AE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0401940-5BF1-460F-89AA-8DCCE2F77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621A-0F07-4B9A-BEA3-AFD7D5756B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9827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BE81C7-9434-488E-A7D1-2311872FB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202816A-E434-48B5-9142-EFE88BCADA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5EBCF17-28DF-49E5-8ED4-CDB30DCF88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2EDD2D6-67BC-460E-8CDF-8FDF75CFA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6D34C-B499-4F71-9036-7E9E71527025}" type="datetimeFigureOut">
              <a:rPr lang="de-DE" smtClean="0"/>
              <a:t>09.01.2025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0D8E9BF-79AC-4CD3-9A68-7B51E256D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85B7F93-2931-4531-B9E8-58D231D35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621A-0F07-4B9A-BEA3-AFD7D5756B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2804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46B07A-A2D7-4D73-979A-D2413AD00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CA61B03-9C49-495C-81DE-2FFDEE8F68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BCA1775-97C7-46B3-BD29-07B554A4A9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7D1F09A-4B99-440A-9B38-58AC2C7E1D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8DC35C7-616B-4ED5-8FE0-49BFB8433A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C09774F-FE5E-4D56-BAA2-74E0175EE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6D34C-B499-4F71-9036-7E9E71527025}" type="datetimeFigureOut">
              <a:rPr lang="de-DE" smtClean="0"/>
              <a:t>09.01.2025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180F28F-6BEA-4DB0-AC42-CB0270F75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6237190-7EDA-4023-A4FF-53EE97FDD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621A-0F07-4B9A-BEA3-AFD7D5756B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0382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D1B45A-5C77-4516-A90B-EC7777A73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7C2DDE4-1523-44CD-AB8E-958A3577A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6D34C-B499-4F71-9036-7E9E71527025}" type="datetimeFigureOut">
              <a:rPr lang="de-DE" smtClean="0"/>
              <a:t>09.01.2025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CD76EA9-2BCA-49B6-BF94-14FB51A59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34D001A-E7FB-40C7-8DF6-0D285709B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621A-0F07-4B9A-BEA3-AFD7D5756B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0658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5E42BE2-3BE3-4D39-954A-54EB2EA82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6D34C-B499-4F71-9036-7E9E71527025}" type="datetimeFigureOut">
              <a:rPr lang="de-DE" smtClean="0"/>
              <a:t>09.01.2025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3354D42-7A99-433D-9EF4-C70287BB0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1551C44-919D-4F61-A7B1-7A9B52E98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621A-0F07-4B9A-BEA3-AFD7D5756B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800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68DE4E-E7DC-4947-913B-606D2CF2F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DE6B879-527E-4377-98AC-23D1C6148B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E55FCED-4CC2-4D7F-B142-2CE5FAAC81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52EDD12-1C59-40C8-A398-1303A8E35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6D34C-B499-4F71-9036-7E9E71527025}" type="datetimeFigureOut">
              <a:rPr lang="de-DE" smtClean="0"/>
              <a:t>09.01.2025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7D1CAB7-37C5-4D18-ADC8-BAF57E694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7C02470-7513-4A76-91B0-86F32ECF5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621A-0F07-4B9A-BEA3-AFD7D5756B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2531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78E131-6FC2-4DFB-92D8-542C74634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3447B4F-7245-4AE4-813C-6AF63911ED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F5B48A0-0BAD-476F-8E6D-64E5D28BD1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4A7C88A-EEBB-4682-959B-A2F4E0512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6D34C-B499-4F71-9036-7E9E71527025}" type="datetimeFigureOut">
              <a:rPr lang="de-DE" smtClean="0"/>
              <a:t>09.01.2025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46BE28B-E4B1-4B5B-B463-06C01FC57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82DE88C-2143-4EC4-8441-FC9DFB8ED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621A-0F07-4B9A-BEA3-AFD7D5756B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9896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32A2DC8-D616-4826-8B1C-6E47B63D7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167E41F-5A6E-461D-9BDF-E3835F2D50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D9A80F2-BECC-4334-818A-3EE8CC3505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66D34C-B499-4F71-9036-7E9E71527025}" type="datetimeFigureOut">
              <a:rPr lang="de-DE" smtClean="0"/>
              <a:t>09.01.2025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DD45AEF-0AFD-4E6B-9937-D26D5A87B3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BE46D85-7D56-43B8-B265-A178B1E393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F621A-0F07-4B9A-BEA3-AFD7D5756B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9861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g"/><Relationship Id="rId3" Type="http://schemas.openxmlformats.org/officeDocument/2006/relationships/image" Target="../media/image14.jpg"/><Relationship Id="rId7" Type="http://schemas.openxmlformats.org/officeDocument/2006/relationships/image" Target="../media/image18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jpg"/><Relationship Id="rId5" Type="http://schemas.openxmlformats.org/officeDocument/2006/relationships/image" Target="../media/image16.jpg"/><Relationship Id="rId4" Type="http://schemas.openxmlformats.org/officeDocument/2006/relationships/image" Target="../media/image15.jpg"/><Relationship Id="rId9" Type="http://schemas.openxmlformats.org/officeDocument/2006/relationships/image" Target="../media/image20.jp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3" Type="http://schemas.openxmlformats.org/officeDocument/2006/relationships/image" Target="../media/image4.jpg"/><Relationship Id="rId7" Type="http://schemas.openxmlformats.org/officeDocument/2006/relationships/image" Target="../media/image8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jp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895132-DE23-4A00-8E1E-E054001DF0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BFB556B-F266-43C2-9F0F-498A82864E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1063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20CAF2-C127-4F0A-B316-19CC56055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ResNet50 (no.1) – Labels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A8C06F69-4BBE-4E8B-9564-6E5737B41EB9}"/>
              </a:ext>
            </a:extLst>
          </p:cNvPr>
          <p:cNvSpPr txBox="1"/>
          <p:nvPr/>
        </p:nvSpPr>
        <p:spPr>
          <a:xfrm>
            <a:off x="326572" y="1517032"/>
            <a:ext cx="11703131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600" b="1" u="sng" dirty="0"/>
              <a:t>Labels Testdaten: </a:t>
            </a:r>
          </a:p>
          <a:p>
            <a:r>
              <a:rPr lang="de-DE" sz="600" dirty="0"/>
              <a:t>[1, 7, 16, 21, 3, 22, 0, 25, 17, 19, 8, 4, 25, 2, 0, 16, 10, 9, 20, 21, 24, 18, 16, 15, 23, 8, 13, 1, 19, 3, 4, 10, 3, 17, 9, 8, 25, 24, 0, 20, 18, 21, 14, 3, 14, 16, 12, 9, 0, 2, 20, 14, 4, 25, 12, 13, 22, 0, 7, 11, 13, 22, 12, 19, 6, 18, 22, 5, 11, 14, 23, 3, 14, 22, 1, 25, 10, 12, 9, 24, 22, 3, 8, 25, 21, 11, 13, 5, 3, 23, 14, 6, 7, 21, 15, 4, 13, 10, 25, 20, 19, 19, 16, 1, 2, 11, 5, 5, 24, 25, 15, 20, 18, 20, 9, 6, 5, 20, 21, 7, 6, 7, 0, 17, 12, 11, 15, 2, 18, 6, </a:t>
            </a:r>
          </a:p>
          <a:p>
            <a:r>
              <a:rPr lang="de-DE" sz="600" dirty="0"/>
              <a:t>6, 22, 9, 24, 25, 9, 15, 13, 16, 4, 10, 7, 17, 11, 4, 16, 23, 18, 5, 14, 24, 7, 10, 11, 20, 1, 19, 19, 8, 10, 8, 20, 5, 19, 10, 18, 18, 15, 5, 8, 10, 15, 8, 2, 11, 8, 9, 18, 10, 3, 6, 3, 24, 2, 12, 22, 15, 11, 15, 2, 21, 0, 25, 18, 16, 1, 19, 11, 12, 7, 24, 16, 1, 17, 11, 6, 4, 2, 20, 20, 13, 6, 4, 4, 2, 3, 13, 20, 19, 25, 15, 5, 8, 11, 8, 18, 18, 1, 12, 2, 15, 0, 10, 11, 1, 13, 13, 13, 18, 2, 4, 22, 15, 17, 16, 24, 17, 12, 18, 24, 9, 1, 9, 14, 25, 25, 15, 19, 5, 25, 21, 4, 13, 22, 16, 1, 0, 13, 7, 0, 5, 25, 18, 2, 23, 7, 25, 21, 6, 3, 21, 3, 3, 0, 6, 10, 24, 16, 18, 17, 14, 20, 14, 0, 1, 9, 23, 21, 22, 17, 25, 14, 16, 25, 10, 10, 3, 23, 4, 18, 19, 24, 4, 7, 20, 12, 4, 9, 6, 10, 22, 23, 17, 5, 24, 8, 15, 6, 21, 15, 21, 19, 23, 5, 15, 23, 23, 12, 6, 1, 20, 14, 22, 3, 16, 8, 25, 23, 7, 9, 3, 16, 7, 1, 10, 2, 8, 12, 18, 4, 9, 22, 6, 2, 5, 14, 10, 12, 17, 7, 4, 22, 14, 13, 18, 12, 4, 2, 11, 10, 7, 21, 15, 22, 8, 25, 6, 16, 23, 20, 24, 7, 3, 1, 1, 10, 19, 19, 23, 11, 17, 21, 14, 13, 1, 17, 22, 2, 7, 22, 17, 20, 20, 5, 0, 15, 12, 24, 12, 2, 17, 20, 14, 20, 4, 19, 3, 17, 22, 8, 1, 7, 5, 17, 14, 21, 6, 8, 11, 0, 2, 21, 10, 12, 10, 13, 5, 18, 24, 22, 9, 0, 21, 3, 10, 17, 12, 20, 13, 7, 17, 16, 9, 17, 20, 6, 21, 7, </a:t>
            </a:r>
          </a:p>
          <a:p>
            <a:r>
              <a:rPr lang="de-DE" sz="600" dirty="0"/>
              <a:t>11, 18, 17, 18, 14, 19, 24, 3, 19, 23, 4, 5, 5, 10, 24, 23, 5, 6, 22, 14, 9, 19, 10, 23, 8, 19, 25, 18, 17, 18, 6, 22, 21, 9, 21, 6, 1, 1, 23, 8, 0, 14, 23, 23, 21, 25, 24, 8, 16, 17, 12, 11, 5, 16, 11, 22, 12, 7, 3, 0, 25, 1, 10, 8, 11, 24, 19, 20, 7, 3, 19, 0, 17, 9, 15, 22, 0, 9, 3, 16, 17, 4, 0, 15, 5, 0, 13, 18, 9, 1, 5, 5, 16, 4, 16, 18, 9, 24, 17, 13, 0, 22, 1, 10, 21, 25, 0, 16, 6, 25, 4, 19, 22, 3, 17, 10, 18, 8, 24, 8, 1, 13, 21, 23, 9, 8, 4, 6, 1, 7, 5, 19, 20, 11, 6, 8, 7, </a:t>
            </a:r>
          </a:p>
          <a:p>
            <a:r>
              <a:rPr lang="de-DE" sz="600" dirty="0"/>
              <a:t>4, 14, 12, 24, 6, 1, 2, 14, 0, 25, 19, 12, 15, 20, 9, 23, 22, 15, 0, 9, 2, 0, 15, 15, 24, 15, 1, 15, 11, 14, 13, 19, 12, 22, 14, 12, 16, 18, 7, 20, 17, 3, 0, 9, 14, 3, 14, 15, 7, 1, 14, 12, 13, 23, 5, 11, 21, 8, 24, 2, 13, 21, 2, 2, 16, 22, 25, </a:t>
            </a:r>
          </a:p>
          <a:p>
            <a:r>
              <a:rPr lang="de-DE" sz="600" dirty="0"/>
              <a:t>14, 20, 3, 17, 18, 10, 11, 18, 17, 9, 2, 6, 13, 21, 24, 16, 4, 4, 4, 11, 12, 14, 16, 11, 15, 13, 13, 24, 13, 19, 4, 24, 8, 11, 19, 21, 23, 23, 3, 1, 7, 5, 7, 3, 23, 4, 11, 9, 10, 6, 8, 1, 23, 16, 5, 0, 21, 23, 8, 2, 9, 13, 2, 7, 2, 25, 25, 2, 19, 15, 5, 9, 12, 6, 11, 11, 0, 12, 13, 14, 15, 6, 20, 16, 22, 2, 8, 10, 24, 3, 24, 7, 23, 5, 13, 12, 12, 21, 25, 16, 20, 2, 0, 6, 23, 19, 4, 20]</a:t>
            </a:r>
          </a:p>
          <a:p>
            <a:endParaRPr lang="de-DE" sz="600" b="1" u="sng" dirty="0"/>
          </a:p>
          <a:p>
            <a:r>
              <a:rPr lang="de-DE" sz="600" b="1" u="sng" dirty="0"/>
              <a:t>vorhergesagte Testdaten:</a:t>
            </a:r>
          </a:p>
          <a:p>
            <a:r>
              <a:rPr lang="de-DE" sz="600" dirty="0"/>
              <a:t> [1, 7, 15, 21, 3, 22, 4, 25, 17, 19, 8, 4, 8, 2, 0, 16, 10, 6, 20, 21, 24, 24, 16, 15, 23, 1, 13, 1, 19, 3, 4, 10, 3, 17, 6, 21, 23, 24, 0, 20, 4, 21, 14, 3, 14, 16, 12, 9, 0, 2, 20, 14, 4, 25, 12, 13, 22, 0, 2, 11, 13, </a:t>
            </a:r>
          </a:p>
          <a:p>
            <a:r>
              <a:rPr lang="de-DE" sz="600" dirty="0"/>
              <a:t>22, 12, 19, 7, 4, 22, 21, 11, 14, 4, 3, 14, 22, 1, 20, 10, 12, 9, 24, 22, 3, 21, 25, 21, 11, 13, 5, 8, 23, 14, 2, 7, 22, 15, 4, 13, 10, 2, 17, 19, 19, 16, 1, 2, 11, 5, 5, 11, 25, 15, 20, 23, 20, 16, 2, 5, 20, 21, 7, 6, 7, 0, 11, 12, 11, 15, 2, 4, 6, 7, 21, 25, 24, 21, 6, 15, 4, 16, 4, 10, 7, 17, 11, 4, 16, 18, 12, 5, 14, 24, 7, 10, 11, 17, 10, 19, 0, 6, 10, 8, 20, 22, 19, 10, 18, 18, 15, 5, 8, 10, 15, 25, 2, 11, 8, 9, 0, 10, 3, 6, 3, 24, 2, 12, 22, 15, 24, 15, 2, 21, 12, 25, 2, 16, 1, </a:t>
            </a:r>
          </a:p>
          <a:p>
            <a:r>
              <a:rPr lang="de-DE" sz="600" dirty="0"/>
              <a:t>19, 11, 12, 7, 24, 16, 1, 17, 11, 6, 4, 2, 21, 17, 12, 6, 4, 0, 3, 3, 13, 21, 19, 25, 15, 5, 8, 11, 8, 12, 18, 1, 12, 2, 6, 0, 10, 11, 1, 13, 13, 13, 18, 2, 4, 22, 15, 17, 16, 24, 17, 12, 18, 0, 9, 10, 9, 14, 25, 25, 15, 19, 5, 25, 21, 4, 13, 22, 16, 1, 19, 13, 7, 0, 5, 25, 12, 2, 23, 7, 25, 21, 6, 3, 23, 3, 3, 22, 6, 21, 24, 16, 18, 20, 14, 10, 14, 0, 1, 9, 23, 21, 21, 17, 25, 14, 16, 25, 10, 10, 3, 23, 4, 18, 13, 19, 4, 7, 17, 13, 4, 9, 6, 10, 22, 17, 17, 5, 24, 8, 15, 2, 21, 15, 21, 19, 6, 5, 15, 23, 23, 12, 6, 1, 20, 14, 22, 3, 16, 1, 25, 23, 7, 9, 3, 15, 7, 1, 10, 2, 0, 18, 14, 4, 9, 22, 1, 2, 5, 14, 21, 3, 17, 7, 25, 22, 14, 13, 18, 4, 4, 2, 11, 21, 1, 21, 15, 21, 1, 25, 6, 16, 23, 1, 24, 10, 1, 1, 1, 10, 19, 19, 23, 24, 23, 21, 14, 13, 1, 17, 22, 2, 23, 21, 17, 20, 20, 5, 0, 15, 18, 24, 12, 2, 3, 20, 14, 20, 4, 24, 3, 21, 22, 8, 1, 7, 5, 17, 14, 21, 6, 8, 11, 0, 2, 21, 21, 13, 10, 4, 22, 0, 24, 21, 9, 0, 23, 25, 10, 17, 12, 20, 12, 7, 17, 16, 9, 17, 20, 6, 21, 7, 3, 23, 3, 18, 14, 19, 24, 3, 19, 23, 0, 5, 5, 21, 24, 23, 5, 6, 22, 14, 8, 19, 25, 23, 8, 19, 4, 0, 17, 18, 16, 21, 21, 9, 21, 6, 1, 1, 23, 4, 21, 14, 8, 8, 21, 23, 24, 8, 16, 17, 12, 11, 5, 16, 11, 22, 12, 7, 3, 0, 25, 1, 10, 8, 11, 24, 23, 24, 21, 3, 24, 0, 17, 9, 15, 22, 0, 6, 3, 16, 18, 4, 0, 15, 5, 18, 13, 21, 9, 1, 5, 5, 16, 4, 16, 18, 9, 10, 17, 13, 0, 21, 1, 21, 22, 12, 18, 16, 6, 25, 4, 19, 22, 3, 17, 19, 4, 5, 24, 8, 1, 13, 22, 13, 9, 8, 4, 21, 1, 2, 3, 19, 20, 11, 6, 8, 7, 1, 14, 12, 24, 6, 1, 3, 14, 0, 25, 21, 12, 15, 14, 9, 23, 21, 15, 0, 9, 2, 0, 15, 19, 24, 15, 1, 15, 11, 2, 13, 24, 12, 21, 14, 12, 16, 18, 7, 20, 17, 3, 0, 9, 14, 5, 14, 15, 7, 1, 14, 12, 13, 17, 5, 11, 10, 8, 5, 2, 13, 21, 2, 2, 16, 22, 25, 14, 24, 3, 17, 18, 10, 11, 18, 17, 9, 2, 6, 13, 21, 24, 16, 9, 1, 4, 11, 12, 14, 16, 11, 15, 13, 13, 24, 13, 19, 4, 24, 5, 11, 19, 21, 23, 23, 3, 1, 7, 5, 7, 3, 23, 4, 11, 9, 10, 6, 8, 1, 19, 13, 1, 1, 21, 23, 8, 2, 2, 13, 2, 0, 2, 25, 25, 15, 21, 15, 5, 9, 12, 6, 11, 11, 0, 12, 13, 14, 15, 7, 20, 7, 22, 2, 8, 10, 24, 3, 24, 7, 17, 5, 13, 12, 12, 21, 25, 16, 20, 2, 0, 6, 23, 19, 4, 0]</a:t>
            </a:r>
          </a:p>
        </p:txBody>
      </p:sp>
    </p:spTree>
    <p:extLst>
      <p:ext uri="{BB962C8B-B14F-4D97-AF65-F5344CB8AC3E}">
        <p14:creationId xmlns:p14="http://schemas.microsoft.com/office/powerpoint/2010/main" val="20889070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E6259C-8E17-43C1-815C-EC58FCDFC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ResNet50 (no.1) – Loss and </a:t>
            </a:r>
            <a:r>
              <a:rPr lang="de-DE" dirty="0" err="1"/>
              <a:t>Accuracy</a:t>
            </a:r>
            <a:endParaRPr lang="de-DE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7447C229-39C6-4773-943C-F2A4300AAB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6945" y="1481447"/>
            <a:ext cx="8038110" cy="4822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5682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E6259C-8E17-43C1-815C-EC58FCDFC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ResNet50 (no.1) – </a:t>
            </a:r>
            <a:r>
              <a:rPr lang="de-DE" dirty="0" err="1"/>
              <a:t>Saliency</a:t>
            </a:r>
            <a:r>
              <a:rPr lang="de-DE" dirty="0"/>
              <a:t> Maps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169A3B40-082B-4B32-9393-3852359890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2133600" cy="2133600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31DFF791-4537-4BEC-AA27-24A93D9871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8842" y="1690688"/>
            <a:ext cx="2133600" cy="21336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F99E93FB-E819-457C-B4E9-C9415778AD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9484" y="1690688"/>
            <a:ext cx="2133600" cy="213360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F83F5F9E-F558-4F36-8641-8554C064777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0126" y="1690688"/>
            <a:ext cx="2133600" cy="2133600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CCE0293C-8429-4206-B338-D91F94DFD77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315691"/>
            <a:ext cx="2133600" cy="2133600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C02EB894-088B-4405-AEFB-A27CF32E7E5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8842" y="4315691"/>
            <a:ext cx="2133600" cy="2133600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B82DDFC0-D94C-4623-BA97-035AC1DD7C0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9484" y="4315691"/>
            <a:ext cx="2133600" cy="2133600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C4D52B24-049C-445C-A756-2F40706C423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0126" y="4315691"/>
            <a:ext cx="21336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3897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el 1">
            <a:extLst>
              <a:ext uri="{FF2B5EF4-FFF2-40B4-BE49-F238E27FC236}">
                <a16:creationId xmlns:a16="http://schemas.microsoft.com/office/drawing/2014/main" id="{CE3C357C-3A6D-4B2D-919B-468E62ADB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36" y="317623"/>
            <a:ext cx="10515600" cy="1325563"/>
          </a:xfrm>
        </p:spPr>
        <p:txBody>
          <a:bodyPr/>
          <a:lstStyle/>
          <a:p>
            <a:r>
              <a:rPr lang="de-DE" dirty="0" err="1"/>
              <a:t>AlexNet</a:t>
            </a:r>
            <a:r>
              <a:rPr lang="de-DE" dirty="0"/>
              <a:t> –</a:t>
            </a:r>
            <a:r>
              <a:rPr lang="de-DE" dirty="0" err="1"/>
              <a:t>Confusion</a:t>
            </a:r>
            <a:r>
              <a:rPr lang="de-DE" dirty="0"/>
              <a:t> Matrix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F32513A5-1A7C-4658-B371-DA5869B1D0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3015" y="1582533"/>
            <a:ext cx="8765969" cy="4795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7042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el 1">
            <a:extLst>
              <a:ext uri="{FF2B5EF4-FFF2-40B4-BE49-F238E27FC236}">
                <a16:creationId xmlns:a16="http://schemas.microsoft.com/office/drawing/2014/main" id="{CE3C357C-3A6D-4B2D-919B-468E62ADB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36" y="317623"/>
            <a:ext cx="10515600" cy="1325563"/>
          </a:xfrm>
        </p:spPr>
        <p:txBody>
          <a:bodyPr/>
          <a:lstStyle/>
          <a:p>
            <a:r>
              <a:rPr lang="de-DE" dirty="0" err="1"/>
              <a:t>AlexNet</a:t>
            </a:r>
            <a:r>
              <a:rPr lang="de-DE" dirty="0"/>
              <a:t>- Labels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D064DB0F-8769-48E6-A427-FE9967D8F4B4}"/>
              </a:ext>
            </a:extLst>
          </p:cNvPr>
          <p:cNvSpPr txBox="1"/>
          <p:nvPr/>
        </p:nvSpPr>
        <p:spPr>
          <a:xfrm>
            <a:off x="308758" y="1389413"/>
            <a:ext cx="11467606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200" dirty="0"/>
              <a:t>Test </a:t>
            </a:r>
            <a:r>
              <a:rPr lang="de-DE" sz="1200" dirty="0" err="1"/>
              <a:t>Accuracy</a:t>
            </a:r>
            <a:r>
              <a:rPr lang="de-DE" sz="1200" dirty="0"/>
              <a:t>: 0.8705</a:t>
            </a:r>
          </a:p>
          <a:p>
            <a:r>
              <a:rPr lang="de-DE" sz="1200" dirty="0"/>
              <a:t>Test </a:t>
            </a:r>
            <a:r>
              <a:rPr lang="de-DE" sz="1200" dirty="0" err="1"/>
              <a:t>Accuracy</a:t>
            </a:r>
            <a:r>
              <a:rPr lang="de-DE" sz="1200" dirty="0"/>
              <a:t>: 0.8705</a:t>
            </a:r>
          </a:p>
          <a:p>
            <a:r>
              <a:rPr lang="de-DE" sz="1200" dirty="0"/>
              <a:t>Precision: 0.8769</a:t>
            </a:r>
          </a:p>
          <a:p>
            <a:r>
              <a:rPr lang="de-DE" sz="1200" dirty="0"/>
              <a:t>Recall: 0.8705</a:t>
            </a:r>
          </a:p>
          <a:p>
            <a:r>
              <a:rPr lang="de-DE" sz="1200" dirty="0"/>
              <a:t>F1-Score: 0.8700</a:t>
            </a:r>
          </a:p>
          <a:p>
            <a:r>
              <a:rPr lang="de-DE" sz="1000" dirty="0"/>
              <a:t>Labels Testdaten: [4, 24, 22, 5, 5, 8, 22, 3, 17, 13, 0, 18, 4, 25, 8, 6, 1, 11, 25, 2, 2, 8, 25, 8, 8, 3, 13, 22, 21, 22, 0, 14, 17, 17, 20, 7, 12, 6, 18, 20, 21, 23, 16, 25, 9, 3, 2, 11, 23, 18, 11, 21, 3, 21, 20, 0, 25, 16, 24, 16, 22, 13, 2, 24, 21, 18, 9, 15, 24, 17, 20, 5, 24, 5, 9, 18, 13, 8, 15, 13, 5, 23, 6, 6, 22, 12, 3, 8, 0, 5, 20, 19, 5, 25, 13, 19, 9, 12, 16, 2, 20, 20, 24, 10, 16, 19, 5, 11, 14, 10, 23, 13, 17, 11, 12, 23, 8, 13, 15, 24, 1, 2, 9, 20, 5, 7, 19, 2, 20, 4, 18, 23, 15, 14, 6, 22, 23, 22, 19, 4, 17, 23, 4, 15, 25, 14, 7, 19, 22, 1, 6, 21, 12, 3, 7, 3, 6, 6, 21, 20, 15, 21, 13, 1, 23, 0, 19, 17, 7, 3, 11, 19, 22, 20, 20, 7, 23, 17, 22, 22, 13, 20, 2, 5, 14, 20, 11, 25, 21, 20, 0, 24, 17, 0, </a:t>
            </a:r>
          </a:p>
          <a:p>
            <a:r>
              <a:rPr lang="de-DE" sz="1000" dirty="0"/>
              <a:t>12, 12, 14, 25, 2, 14, 4, 10, 2, 8, 6, 19, 16, 18, 2, 20, 2, 12, 3, 8, 7, 25, 20, 16, 22, 3, 12, 11, 25, 13, 8, 18, 8, 8, 10, 5, 20, 16, 19, 10, 20, 14, 17, 13, 19, 24, 15, 23, 4, 5, 10, 0, 18, 10, 14, 14, 23, 17, 3, 7, 0, 21, 3, 10, 15, 9, 9, 13, 12, 2, 10, 24, 2, 15, 18, 22, 1, 17, 3, 23, 7, 7, 22, 3, 15, 13, 5, 8, 24, 6, 5, 3, 1, 25, 21, 24, 14, 25, 11, 9, 0, 25, 24, 12, 17, 12, 21, 10, 24, 14, 8, 25, 8, 9, 16, 25, 3, 11, 11, 13, 2, 11, 7, 25, 9, 4, 15, 13, 2, 14, 5, 5, 4, 4, </a:t>
            </a:r>
          </a:p>
          <a:p>
            <a:r>
              <a:rPr lang="de-DE" sz="1000" dirty="0"/>
              <a:t>7, 10, 7, 10, 1, 14, 21, 7, 18, 23, 11, 1, 20, 2, 9, 20, 4, 14, 11, 7, 18, 7, 2, 16, 11, 18, 24, 9, 21, 0, 14, 13, 23, 3, 22, 7, 23, 6, 2, 0, 3, 19, 16, 19, 4, 8, 0, 21, 14, 10, 3, 9, 13, 19, 13, 22, 0, 6, 23, 16, 7, 4, 7, 23, 10, 4, 9, 5, 25, 0, 6, 8, 17, 13, 0, 19, 10, 6, 17, 5, 16, 22, 23, 7, 9, 14, 0, 1, 7, 8, 4, 21, 24, 24, 18, 17, 15, 8, 7, 13, 11, 9, 2, 13, 21, 2, 15, 17, 12, 4, 24, 9, 24, 14, 2, 12, 17, 16, 6, 10, 12, 4, 9, 17, 16, 4, 19, 18, 19, 7, 8, 4, 6, 14, 15, 5, 13, 20, 16, 22, 15, 6, 10, 6, 4, 1, 15, 16, 25, 3, 18, 15, 14, 22, 5, 2, 1, 9, 22, 5, 6, 1, 23, 23, 6, 21, 8, 21, 6, 11, 14, 1, 19, 19, 22, 4, 15, 20, 8, 15, 7, 8, 18, 23, 10, 9, 12, 4, 22, 17, 22, 15, 6, 10, 5, 18, 5, 17, 25, 11, 11, 19, 2, 22, 11, 12, 18, 1, 0, 10, 8, 1, 3, 6, 17, 22, 16, 2, 19, 14, 5, 25, 23, 1, 2, 6, 25, 25, 17, 21, 5, 21, 0, 1, 3, 11, 18, 12, 18, 17, 25, 12, 7, 15, 21, 6, 13, 13, 1, 18, 15, 7, 14, 20, 24, 21, 23, 0, 17, 18, 24, 0, 1, 9, 14, 20, 7, 1, 16, 2, 16, 11, 8, 17, 3, 10, 24, 1, 15, 18, 1, 15, 15, 25, 8, 23, 1, 1, 15, 12, 10, 16, 17, 13, 9, 9, 11, 7, 22, 12, 25, 10, 1, 21, 11, 20, 19, 20, 20, 18, 4, 0, 8, 14, 14, 5, 12, 17, 25, 13, 10, 6, 9, 19, 4, 24, 12, 1, 16, 10, 8, 24, 18, 25, 6, 0, 10, 3, 23, 16, 17, 12, 16, 0, 12, 16, 24, 5, 15, 18, 1, 9, 19, 19, 9, 3, 25, 4, 7, 24, 16, 11, 10, 21, 23, 10, 6, 13, 10, 6, 0, 21, 11, 4, 25, 23, 19, 20, 9, 11, 24, 18, 23, 22, 17, 15, 18, 21, 14, 11, 5, 24, 5, 18, 12, 3, 13, 13, 14, 20, 8, 0, 14, 21, 12, 0, 9, 0, 16, 0, 12, 11, 1, 4, 3, 9, 2, 3, 3, 0, 22, 10, 2, 15, 11, 9, 24, 24, 5, 12, 22, 4, 4, 3, 7, 16, 15, 4, 1, 1, 19, 23, 19, 19, 12, 21, 19, 16, 16, 2, 6, 21]</a:t>
            </a:r>
          </a:p>
          <a:p>
            <a:r>
              <a:rPr lang="de-DE" sz="1000" dirty="0"/>
              <a:t>vorhergesagte Testdaten: [4, 24, 22, 5, 5, 8, 21, 3, 17, 13, 0, 18, 4, 25, 8, 6, 5, 11, 3, 2, 2, 0, 25, 8, 11, 3, 13, 22, 21, 22, 0, 14, 17, 22, 20, 15, 0, 6, 18, 20, 20, 23, 16, 25, 9, 3, 2, 11, 23, 18, 11, 21, 3, 21, 20, 0, 25, 16, 11, 16, </a:t>
            </a:r>
          </a:p>
          <a:p>
            <a:r>
              <a:rPr lang="de-DE" sz="1000" dirty="0"/>
              <a:t>22, 13, 2, 24, 21, 4, 9, 16, 24, 17, 20, 5, 24, 5, 9, 18, 13, 8, 15, 13, 5, 5, 2, 6, 22, 0, 3, 8, 0, 5, 20, 19, 5, 25, 3, 19, 9, 12, 16, 2, 20, 20, 24, 22, 16, 19, 5, 11, 14, 10, 23, 13, 20, 11, 4, 23, 8, 13, 15, 3, 1, 2, 9, 20, 5, 7, 19, 2, </a:t>
            </a:r>
          </a:p>
          <a:p>
            <a:r>
              <a:rPr lang="de-DE" sz="1000" dirty="0"/>
              <a:t>20, 4, 18, 23, 15, 14, 6, 22, 23, 22, 0, 4, 17, 23, 4, 15, 25, 14, 7, 19, 22, 1, 6, 21, 12, 3, 7, 3, 6, 6, 21, 20, 15, 21, 13, 1, 19, 0, 19, 17, 7, 3, 11, 19, 22, 20, 20, 7, 23, 17, 22, 22, 13, 20, 2, 5, 14, 20, 11, 25, 10, 20, 0, 24, 17, 0, </a:t>
            </a:r>
          </a:p>
          <a:p>
            <a:r>
              <a:rPr lang="de-DE" sz="1000" dirty="0"/>
              <a:t>12, 12, 14, 25, 2, 14, 4, 10, 2, 8, 6, 19, 16, 18, 2, 20, 2, 12, 14, 8, 15, 10, 20, 16, 22, 3, 12, 11, 25, 13, 8, 18, 8, 23, 10, 5, 20, 16, 24, 10, 20, 14, 17, 18, 19, 24, 15, 23, 4, 5, 20, 0, 18, 17, 14, 14, 23, 17, 3, 7, 0, 21, 3, 10, 15, 9, 9, 13, 13, 2, 10, 24, 2, 15, 18, 22, 1, 17, 3, 23, 7, 7, 22, 3, 15, 13, 5, 4, 24, 7, 5, 17, 1, 25, 22, 24, 14, 25, 11, 9, 0, 3, 24, 12, 10, 0, 21, 10, 24, 14, 8, 25, 8, 9, 16, 25, 3, 11, 11, 13, 3, 11, 7, 25, 9, 5, 15, 13, 2, 14, 5, 5, 4, 4, 7, 22, 7, 10, 1, 18, 21, 7, 0, 23, 11, 1, 20, 2, 9, 20, 4, 14, 11, 7, 18, 7, 2, 16, 11, 18, 24, 9, 21, 0, 14, 13, 23, 3, 22, 7, 23, 6, 2, 0, 3, 0, 16, 19, 4, 8, 0, 21, 14, 10, 3, 9, 5, 19, 13, 22, 0, 6, 23, 16, 7, 4, 7, 23, 10, 4, 8, 5, 25, 0, 6, 8, 17, 13, 0, 19, 10, 6, 17, 5, 16, 22, 23, 7, 9, 12, 0, 1, 7, 0, 4, 21, 24, 24, 18, 17, 15, 8, 7, 12, 11, 9, 2, 13, 22, 2, 15, 17, 0, 4, 24, 9, 24, 14, 2, 12, 17, 16, 6, 22, 12, 4, 9, 17, 16, 4, 19, 4, 19, 7, 8, 4, 6, 14, 15, 5, 13, 20, 16, 22, 15, 6, 21, 6, 4, 1, 15, 16, 25, 3, 0, 15, 14, 22, 5, 2, 1, 9, 21, 5, 6, 1, 23, 23, 18, 21, 8, 21, 6, 11, 14, 1, 19, 11, 22, 4, 15, 20, 8, 15, 7, 10, 23, 19, 21, 9, 12, 4, 22, 17, 22, 15, 6, 10, 5, 8, 5, 17, 25, 11, 11, 19, 2, 22, 11, 12, 0, 1, 0, 10, 10, 1, 3, 8, 17, 22, 16, 2, 19, 14, 5, 25, 23, 1, 2, 6, 25, 25, 17, 22, 5, 21, 0, 1, 3, 11, 18, 12, 18, 23, 25, 4, 7, 15, 21, 6, 13, 13, 1, 0, 15, 7, 5, 20, 24, 22, 25, 0, 17, 18, 24, 0, 1, 9, 14, 20, 7, 1, 16, 2, 16, 11, </a:t>
            </a:r>
          </a:p>
          <a:p>
            <a:r>
              <a:rPr lang="de-DE" sz="1000" dirty="0"/>
              <a:t>8, 17, 3, 10, 24, 1, 6, 18, 1, 15, 15, 25, 8, 23, 1, 1, 15, 12, 10, 16, 20, 12, 9, 23, 11, 7, 22, 12, 25, 10, 1, 20, 11, 20, 19, 20, 20, 18, 4, 0, 18, 14, 14, 5, 12, 20, 25, 16, 10, 6, 9, 24, 4, 24, 12, 1, 16, 10, 8, 24, 0, 25, 6, 0, 10, 3, 20, 16, 17, 12, 16, 0, 12, 16, 24, 5, 15, 18, 1, 24, 19, 19, 9, 3, 25, 4, 7, 23, 16, 11, 8, 21, 5, 10, 6, 12, 10, 6, 0, 22, 11, 4, 25, 23, 19, 20, 9, 11, 24, 18, 23, 21, 17, 15, 18, 22, 14, 11, 5, 25, 5, 18, 12, 3, 13, 13, 14, 17, 8, 0, 14, 22, 12, 13, 9, 0, 16, 0, 12, 11, 1, 4, 3, 9, 2, 3, 3, 0, 22, 10, 2, 15, 24, 9, 24, 24, 5, 12, 22, 4, 0, 3, 7, 16, 15, 4, 1, 1, 19, 18, 19, 19, 12, 21, 19, 16, 2, 2, 6, 21]</a:t>
            </a:r>
          </a:p>
        </p:txBody>
      </p:sp>
    </p:spTree>
    <p:extLst>
      <p:ext uri="{BB962C8B-B14F-4D97-AF65-F5344CB8AC3E}">
        <p14:creationId xmlns:p14="http://schemas.microsoft.com/office/powerpoint/2010/main" val="3342099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72587A-9876-4331-AC51-AA638EA60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AlexNet</a:t>
            </a:r>
            <a:r>
              <a:rPr lang="de-DE" dirty="0"/>
              <a:t> –Loss and </a:t>
            </a:r>
            <a:r>
              <a:rPr lang="de-DE" dirty="0" err="1"/>
              <a:t>Accuracy</a:t>
            </a:r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BCA779CB-39BD-4D78-99DA-D05FB82932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137" y="1490353"/>
            <a:ext cx="9653726" cy="5099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4796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72587A-9876-4331-AC51-AA638EA60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AlexNet</a:t>
            </a:r>
            <a:r>
              <a:rPr lang="de-DE" dirty="0"/>
              <a:t> – </a:t>
            </a:r>
            <a:r>
              <a:rPr lang="de-DE" dirty="0" err="1"/>
              <a:t>Saliency</a:t>
            </a:r>
            <a:r>
              <a:rPr lang="de-DE" dirty="0"/>
              <a:t> Maps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816B13E9-5249-4CA4-A35C-5986BA9BE4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87719"/>
            <a:ext cx="2133600" cy="21336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06299A92-39CC-407C-9E6D-FD10FB52FD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6031" y="1681225"/>
            <a:ext cx="2133600" cy="213360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B3D05ACD-4BA4-4ED1-8118-57BAE2BFDC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3862" y="1681225"/>
            <a:ext cx="2133600" cy="2133600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8F3F2480-A696-41BE-BB9D-CE16ECF810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01693" y="1677618"/>
            <a:ext cx="2133600" cy="2133600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99F321E4-6331-4E11-83E0-2F96235275A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200" y="4297878"/>
            <a:ext cx="2133600" cy="2133600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B1275EFF-ED71-49FA-94FE-2CE08AD215C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26031" y="4297878"/>
            <a:ext cx="2133600" cy="2133600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5678B9CE-3CD7-467D-9B10-379F15D1A62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13862" y="4297878"/>
            <a:ext cx="2133600" cy="2133600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DD39D264-4BC7-485D-862A-ECF9A3A6CEB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601693" y="4297878"/>
            <a:ext cx="21336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180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A456BD08-1E6D-4A73-8DF6-19DC0743F7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080" y="843811"/>
            <a:ext cx="11010405" cy="5525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110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0E998A-8B92-4AB3-A9A8-1DE5D112D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ResNet50 on </a:t>
            </a:r>
            <a:r>
              <a:rPr lang="de-DE" dirty="0" err="1"/>
              <a:t>new</a:t>
            </a:r>
            <a:r>
              <a:rPr lang="de-DE" dirty="0"/>
              <a:t> Dataset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3FCA3D9-EE93-495D-BB38-42608EA49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Augmentierung</a:t>
            </a:r>
            <a:r>
              <a:rPr lang="de-DE" dirty="0"/>
              <a:t>: Spiegeln, </a:t>
            </a:r>
            <a:r>
              <a:rPr lang="de-DE" dirty="0" err="1"/>
              <a:t>Crop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padding</a:t>
            </a:r>
            <a:r>
              <a:rPr lang="de-DE" dirty="0"/>
              <a:t> n = 4</a:t>
            </a:r>
          </a:p>
        </p:txBody>
      </p:sp>
    </p:spTree>
    <p:extLst>
      <p:ext uri="{BB962C8B-B14F-4D97-AF65-F5344CB8AC3E}">
        <p14:creationId xmlns:p14="http://schemas.microsoft.com/office/powerpoint/2010/main" val="36355752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feld 9">
            <a:extLst>
              <a:ext uri="{FF2B5EF4-FFF2-40B4-BE49-F238E27FC236}">
                <a16:creationId xmlns:a16="http://schemas.microsoft.com/office/drawing/2014/main" id="{8214A440-4372-42B2-95FA-FB333F1ACF7C}"/>
              </a:ext>
            </a:extLst>
          </p:cNvPr>
          <p:cNvSpPr txBox="1"/>
          <p:nvPr/>
        </p:nvSpPr>
        <p:spPr>
          <a:xfrm>
            <a:off x="700644" y="197346"/>
            <a:ext cx="10747169" cy="6463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/>
              <a:t>Trial 0 </a:t>
            </a:r>
            <a:r>
              <a:rPr lang="de-DE" dirty="0" err="1"/>
              <a:t>finished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value</a:t>
            </a:r>
            <a:r>
              <a:rPr lang="de-DE" dirty="0"/>
              <a:t>: 0.7784011220196353 and </a:t>
            </a:r>
            <a:r>
              <a:rPr lang="de-DE" dirty="0" err="1"/>
              <a:t>parameters</a:t>
            </a:r>
            <a:r>
              <a:rPr lang="de-DE" dirty="0"/>
              <a:t>: {'</a:t>
            </a:r>
            <a:r>
              <a:rPr lang="de-DE" dirty="0" err="1"/>
              <a:t>learning_rate</a:t>
            </a:r>
            <a:r>
              <a:rPr lang="de-DE" dirty="0"/>
              <a:t>': 0.0006965942314459044, '</a:t>
            </a:r>
            <a:r>
              <a:rPr lang="de-DE" dirty="0" err="1"/>
              <a:t>batch_size</a:t>
            </a:r>
            <a:r>
              <a:rPr lang="de-DE" dirty="0"/>
              <a:t>': 64, '</a:t>
            </a:r>
            <a:r>
              <a:rPr lang="de-DE" dirty="0" err="1"/>
              <a:t>num_epochs</a:t>
            </a:r>
            <a:r>
              <a:rPr lang="de-DE" dirty="0"/>
              <a:t>': 10}. Best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trial</a:t>
            </a:r>
            <a:r>
              <a:rPr lang="de-DE" dirty="0"/>
              <a:t> 0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value</a:t>
            </a:r>
            <a:r>
              <a:rPr lang="de-DE" dirty="0"/>
              <a:t>: 0.7784011220196353.</a:t>
            </a:r>
          </a:p>
          <a:p>
            <a:endParaRPr lang="de-DE" dirty="0"/>
          </a:p>
          <a:p>
            <a:r>
              <a:rPr lang="de-DE" dirty="0"/>
              <a:t>Beste Hyperparameter: {'</a:t>
            </a:r>
            <a:r>
              <a:rPr lang="de-DE" dirty="0" err="1"/>
              <a:t>learning_rate</a:t>
            </a:r>
            <a:r>
              <a:rPr lang="de-DE" dirty="0"/>
              <a:t>': 0.0006965942314459044, '</a:t>
            </a:r>
            <a:r>
              <a:rPr lang="de-DE" dirty="0" err="1"/>
              <a:t>batch_size</a:t>
            </a:r>
            <a:r>
              <a:rPr lang="de-DE" dirty="0"/>
              <a:t>': 64, '</a:t>
            </a:r>
            <a:r>
              <a:rPr lang="de-DE" dirty="0" err="1"/>
              <a:t>num_epochs</a:t>
            </a:r>
            <a:r>
              <a:rPr lang="de-DE" dirty="0"/>
              <a:t>': 10}</a:t>
            </a:r>
          </a:p>
          <a:p>
            <a:r>
              <a:rPr lang="de-DE" dirty="0"/>
              <a:t>Bester Validierungsverlust: 0.7784011220196353</a:t>
            </a:r>
          </a:p>
          <a:p>
            <a:endParaRPr lang="de-DE" dirty="0"/>
          </a:p>
          <a:p>
            <a:r>
              <a:rPr lang="de-DE" dirty="0" err="1"/>
              <a:t>Epoch</a:t>
            </a:r>
            <a:r>
              <a:rPr lang="de-DE" dirty="0"/>
              <a:t> 1/10, Loss: 2.6664, </a:t>
            </a:r>
            <a:r>
              <a:rPr lang="de-DE" dirty="0" err="1"/>
              <a:t>Accuracy</a:t>
            </a:r>
            <a:r>
              <a:rPr lang="de-DE" dirty="0"/>
              <a:t>: 0.3958</a:t>
            </a:r>
          </a:p>
          <a:p>
            <a:r>
              <a:rPr lang="de-DE" dirty="0" err="1"/>
              <a:t>Epoch</a:t>
            </a:r>
            <a:r>
              <a:rPr lang="de-DE" dirty="0"/>
              <a:t> 2/10, Loss: 1.9060, </a:t>
            </a:r>
            <a:r>
              <a:rPr lang="de-DE" dirty="0" err="1"/>
              <a:t>Accuracy</a:t>
            </a:r>
            <a:r>
              <a:rPr lang="de-DE" dirty="0"/>
              <a:t>: 0.6386</a:t>
            </a:r>
          </a:p>
          <a:p>
            <a:r>
              <a:rPr lang="de-DE" dirty="0" err="1"/>
              <a:t>Epoch</a:t>
            </a:r>
            <a:r>
              <a:rPr lang="de-DE" dirty="0"/>
              <a:t> 3/10, Loss: 1.5304, </a:t>
            </a:r>
            <a:r>
              <a:rPr lang="de-DE" dirty="0" err="1"/>
              <a:t>Accuracy</a:t>
            </a:r>
            <a:r>
              <a:rPr lang="de-DE" dirty="0"/>
              <a:t>: 0.7085</a:t>
            </a:r>
          </a:p>
          <a:p>
            <a:r>
              <a:rPr lang="de-DE" dirty="0" err="1"/>
              <a:t>Epoch</a:t>
            </a:r>
            <a:r>
              <a:rPr lang="de-DE" dirty="0"/>
              <a:t> 4/10, Loss: 1.3135, </a:t>
            </a:r>
            <a:r>
              <a:rPr lang="de-DE" dirty="0" err="1"/>
              <a:t>Accuracy</a:t>
            </a:r>
            <a:r>
              <a:rPr lang="de-DE" dirty="0"/>
              <a:t>: 0.7431</a:t>
            </a:r>
          </a:p>
          <a:p>
            <a:r>
              <a:rPr lang="de-DE" dirty="0" err="1"/>
              <a:t>Epoch</a:t>
            </a:r>
            <a:r>
              <a:rPr lang="de-DE" dirty="0"/>
              <a:t> 5/10, Loss: 1.1643, </a:t>
            </a:r>
            <a:r>
              <a:rPr lang="de-DE" dirty="0" err="1"/>
              <a:t>Accuracy</a:t>
            </a:r>
            <a:r>
              <a:rPr lang="de-DE" dirty="0"/>
              <a:t>: 0.7680</a:t>
            </a:r>
          </a:p>
          <a:p>
            <a:r>
              <a:rPr lang="de-DE" dirty="0" err="1"/>
              <a:t>Epoch</a:t>
            </a:r>
            <a:r>
              <a:rPr lang="de-DE" dirty="0"/>
              <a:t> 6/10, Loss: 1.0487, </a:t>
            </a:r>
            <a:r>
              <a:rPr lang="de-DE" dirty="0" err="1"/>
              <a:t>Accuracy</a:t>
            </a:r>
            <a:r>
              <a:rPr lang="de-DE" dirty="0"/>
              <a:t>: 0.7863</a:t>
            </a:r>
          </a:p>
          <a:p>
            <a:r>
              <a:rPr lang="de-DE" dirty="0" err="1"/>
              <a:t>Epoch</a:t>
            </a:r>
            <a:r>
              <a:rPr lang="de-DE" dirty="0"/>
              <a:t> 7/10, Loss: 0.9651, </a:t>
            </a:r>
            <a:r>
              <a:rPr lang="de-DE" dirty="0" err="1"/>
              <a:t>Accuracy</a:t>
            </a:r>
            <a:r>
              <a:rPr lang="de-DE" dirty="0"/>
              <a:t>: 0.7986</a:t>
            </a:r>
          </a:p>
          <a:p>
            <a:r>
              <a:rPr lang="de-DE" dirty="0" err="1"/>
              <a:t>Epoch</a:t>
            </a:r>
            <a:r>
              <a:rPr lang="de-DE" dirty="0"/>
              <a:t> 8/10, Loss: 0.9009, </a:t>
            </a:r>
            <a:r>
              <a:rPr lang="de-DE" dirty="0" err="1"/>
              <a:t>Accuracy</a:t>
            </a:r>
            <a:r>
              <a:rPr lang="de-DE" dirty="0"/>
              <a:t>: 0.8123</a:t>
            </a:r>
          </a:p>
          <a:p>
            <a:r>
              <a:rPr lang="de-DE" dirty="0" err="1"/>
              <a:t>Epoch</a:t>
            </a:r>
            <a:r>
              <a:rPr lang="de-DE" dirty="0"/>
              <a:t> 9/10, Loss: 0.8358, </a:t>
            </a:r>
            <a:r>
              <a:rPr lang="de-DE" dirty="0" err="1"/>
              <a:t>Accuracy</a:t>
            </a:r>
            <a:r>
              <a:rPr lang="de-DE" dirty="0"/>
              <a:t>: 0.8261</a:t>
            </a:r>
          </a:p>
          <a:p>
            <a:r>
              <a:rPr lang="de-DE" dirty="0" err="1"/>
              <a:t>Epoch</a:t>
            </a:r>
            <a:r>
              <a:rPr lang="de-DE" dirty="0"/>
              <a:t> 10/10, Loss: 0.7837, </a:t>
            </a:r>
            <a:r>
              <a:rPr lang="de-DE" dirty="0" err="1"/>
              <a:t>Accuracy</a:t>
            </a:r>
            <a:r>
              <a:rPr lang="de-DE" dirty="0"/>
              <a:t>: 0.8329</a:t>
            </a:r>
          </a:p>
          <a:p>
            <a:endParaRPr lang="de-DE" dirty="0"/>
          </a:p>
          <a:p>
            <a:r>
              <a:rPr lang="de-DE" dirty="0"/>
              <a:t>Final Validation Loss: 0.9445, Final Validation </a:t>
            </a:r>
            <a:r>
              <a:rPr lang="de-DE" dirty="0" err="1"/>
              <a:t>Accuracy</a:t>
            </a:r>
            <a:r>
              <a:rPr lang="de-DE" dirty="0"/>
              <a:t>: 0.7714</a:t>
            </a:r>
          </a:p>
          <a:p>
            <a:r>
              <a:rPr lang="de-DE" dirty="0"/>
              <a:t>Test </a:t>
            </a:r>
            <a:r>
              <a:rPr lang="de-DE" dirty="0" err="1"/>
              <a:t>Accuracy</a:t>
            </a:r>
            <a:r>
              <a:rPr lang="de-DE" dirty="0"/>
              <a:t>: 0.7811</a:t>
            </a:r>
          </a:p>
          <a:p>
            <a:r>
              <a:rPr lang="de-DE" dirty="0"/>
              <a:t>Test </a:t>
            </a:r>
            <a:r>
              <a:rPr lang="de-DE" dirty="0" err="1"/>
              <a:t>Accuracy</a:t>
            </a:r>
            <a:r>
              <a:rPr lang="de-DE" dirty="0"/>
              <a:t>: 0.7811</a:t>
            </a:r>
          </a:p>
          <a:p>
            <a:r>
              <a:rPr lang="de-DE" dirty="0"/>
              <a:t>Precision: 0.7849</a:t>
            </a:r>
          </a:p>
          <a:p>
            <a:r>
              <a:rPr lang="de-DE" dirty="0"/>
              <a:t>Recall: 0.7811</a:t>
            </a:r>
          </a:p>
          <a:p>
            <a:r>
              <a:rPr lang="de-DE" dirty="0"/>
              <a:t>F1-Score: 0.7808</a:t>
            </a:r>
          </a:p>
        </p:txBody>
      </p:sp>
    </p:spTree>
    <p:extLst>
      <p:ext uri="{BB962C8B-B14F-4D97-AF65-F5344CB8AC3E}">
        <p14:creationId xmlns:p14="http://schemas.microsoft.com/office/powerpoint/2010/main" val="946259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60CF33-D61D-45E6-A010-57D8D8576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67475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feld 10">
            <a:extLst>
              <a:ext uri="{FF2B5EF4-FFF2-40B4-BE49-F238E27FC236}">
                <a16:creationId xmlns:a16="http://schemas.microsoft.com/office/drawing/2014/main" id="{4E05C3E3-6957-4521-AEFD-236E914B26E5}"/>
              </a:ext>
            </a:extLst>
          </p:cNvPr>
          <p:cNvSpPr txBox="1"/>
          <p:nvPr/>
        </p:nvSpPr>
        <p:spPr>
          <a:xfrm>
            <a:off x="415636" y="1858488"/>
            <a:ext cx="11542816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600" b="1" u="sng" dirty="0"/>
              <a:t>Labels Testdaten: </a:t>
            </a:r>
          </a:p>
          <a:p>
            <a:r>
              <a:rPr lang="de-DE" sz="600" dirty="0"/>
              <a:t>[25, 4, 15, 16, 7, 23, 12, 4, 24, 17, 10, 7, 1, 1, 1, 0, 13, 2, 20, 4, 11, 17, 4, 16, 24, 16, 0, 15, 25, 8, 15, 16, 21, 4, 16, 6, 10, 20, 14, 17, 11, 18, 23, 11, 14, 25, 12, 22, 20, 15, 18, 3, 15, 14, 14, 5, 5, 24, 13, 3, 20, 14, 24, 14, 21, 6, 4, 3, 11, 17, 3, 10, 1, 18, 11, 10, 9, 8, 2, 15, 4, 3, 8, 10, 17, 25, 18, 7, 5, 19, 7, 6, 18, 18, 15, 24, 25, 8, 16, 11, 24, 22, 11, 2, 21, 14, 22, 21, 15, 22, 16, 9, 22, 16, 11, 22, 16, 16, 1, 21, 21, 22, 12, 5, 6, 4, 7, 18, 20, 8, 16, 12, 21, 6, 20, 1, 9, 19, 13, 13, 1, 20, 21, 18, 23, 21, 22, 18, 4, 20, 24, 0, 15, 12, 25, 18, 13, 6, 3, 6, 9, 21, 24, 11, 11, 24, 4, 16, 14, 21, 13, 21, 2, 9, 3, 7, 9, 3, 12, 2, 8, 15, 2, 17, 0, 2, 17, 2, 0, 22, 3, 7, 2, 22, 23, 5, 14, 9, 2, 17, 1, 18, 17, 12, 4, 21, 3, 6, 12, 14, 0, 25, 23, 13, 23, 22, 19, 21, 23, 0, 7, 12, 24, 23, 6, 15, 18, 16, 18, 4, 21, 25, 8, 10, 14, 14, 3, 15, 6, 20, 25, 10, 5, 20, 20, 16, 8, 0, 11, 9, 9, 9, 18, 9, 17, 6, 18, 1, 7, 21, 24, 23, 11, 19, 18, 17, 5, 5, 1, 13, 3, 12, 25, 21, 20, 22, 6, 18, 1, 16, 4, 12, 25, 12, 5, 21, 10, 23, 19, 4, 1, 6, 10, 1, 18, 15, 20, 9, 17, 1, 11, 22, 8, 22, 10, 5, 18, 0, 9, 16, 8, 19, 19, 14, 17, 19, 0, 1, 13, 20, 2, 19, 20, 4, 14, 20, 14, 13, 11, 5, 22, 15, 15, 12, 10, 9, 19, 19, 12, 9, 7, 15, 4, 19, 18, 0, 23, 11, 13, 14, 11, 14, 19, 0, 23, 20, 12, 2, 15, 22, 10, 21, 19, 8, 1, 2, 22, 11, 21, 25, 3, 12, 10, 20, 19, 1, 6, 4, 19, 22, 13, 10, 9, 25, 4, 3, 9, 7, 3, 5, 8, 24, 0, 2, 20, 19, 11, 3, 19, 8, 19, 12, 7, 18, 18, 23, 5, 4, 16, 18, 24, 16, 9, 8, 2, 7, 24, 16, 4, 9, 8, 6, 11, 17, 10, 22, 14, 6, 16, 6, 0, 23, 8, 17, 1, 7, 6, 10, 16, 3, 18, 7, 3, 25, 3, 1, 23, 1, 23, 23, 1, 8, 8, 24, 16, 22, 13, 19, 23, 17, 8, 4, 2, 1, 4, 10, 21, 24, 12, 9, 21, 5, 24, 11, 19, 16, 13, 4, 18, 4, 16, 15, 11, 8, 17, 14, 19, 12, 18, 23, 10, 13, 22, 16, 8, 21, 21, 11, 19, 6, 24, 14, 1, 7, 24, 20, 8, 19, 8, 14, 6, 2, 14, 9, 19, 11, 4, 11, 10, 22, 23, 14, 1, 5, 2, 11, 22, 7, 1, 7, 11, 18, 7, 25, 4, 12, 20, 1, 8, 10, 8, 5, 8, 10, 8, 15, 15, 24, 0, 25, 21, 19, 18, 15, 14, 19, 25, 9, 2, 5, 14, 17, 19, 15, 16, 6, 22, 13, 12, 22, 12, 13, 20, 11, 14, 7, 9, 11, 17, 3, 24, 9, 11, 9, 4, 7, 5, 11, 18, 8, 7, 1, 25, 6, 2, 4, 24, 10, 22, 10, 23, 13, 22, 4, 2, </a:t>
            </a:r>
          </a:p>
          <a:p>
            <a:r>
              <a:rPr lang="de-DE" sz="600" dirty="0"/>
              <a:t>23, 13, 6, 6, 1, 23, 15, 12, 16, 7, 17, 22, 15, 23, 0, 25, 2, 14, 9, 14, 25, 5, 11, 6, 8, 0, 0, 2, 4, 22, 6, 21, 21, 12, 24, 9, 4, 2, 19, 16, 0, 3, 10, 9, 10, 15, 21, 10, 10, 12, 9, 11, 15, 22, 0, 12, 15, 6, 23, 2, 20, 21, 3, 5, 7, 9, 23, 2, 25, 12, 23, 1, 8, 14, 5, 6, 5, 7, 5, 11, 9, 5, 5, 17, 8, 19, 3, 25, 18, 1, 17, 24, 0, 11, 2, 0, 2, 8, 2, 3, 23, 24, 21, 15, 13, 20, 24, 16, 11, 19, 25, 24, 12, 17, 24, 7, 22, 10, 3, 12, 8, 18, 9, 5, 24, 14, 15, 4, 25, 23, 3, 3, 14, 24, 8, 0, 16, 1, 2, 14, 0, 0, 5, 22, 1, 12, 6, 14, 15, 5, 18, 1, 1, 11, 5, 19, 5, 18, 24, 13, 16, 1, 24, 2, 24, 9, 3, 19, 10, 13, 21, 10, 20, 25, 22, 18, 16, </a:t>
            </a:r>
          </a:p>
          <a:p>
            <a:r>
              <a:rPr lang="de-DE" sz="600" dirty="0"/>
              <a:t>3, 5, 21, 1, 10, 5, 22, 7, 5, 8, 5, 21, 4, 25, 12, 14, 16, 19, 21, 9, 8, 0, 19, 1, 22, 0, 7, 6, 5, 7, 2, 24, 17, 6, 5, 18, 24, 7, 8, 23, 23, 8, 20, 10, 16, 11, 15, 19, 3, 9, 22, 12, 12, 21, 23, 24, 19, 11, 21, 3, 15, 13, 8, 25, 1, 9, 7, 20, 23, 18, 1, 16, 18, 13, 16, 21, 9, 15, 7, 16, 13, 15, 22, 6, 6, 16, 13, 22, </a:t>
            </a:r>
          </a:p>
          <a:p>
            <a:r>
              <a:rPr lang="de-DE" sz="600" dirty="0"/>
              <a:t>23, 0, 9, 23, 3, 22, 16, 20, 17, 20, 3, 20, 8, 10, 4, 25, 24, 20, 23, 15, 23, 8, 6, 25, 8, 13, 10, 0, 22, 23, 7, 25, 9, 0, 23, 0, 5, 19, 19, 15, 2, 4, 23, 8, 1, 25, 10, 24, 1, 3, 13, 18, 7, 19, 25, 16, 15, 6, 24, 5, 17, 17, 7, 13, 14, 1, 2, 12, 15, 18, 14, 22, 6, 2, 10, 6, 2, 25, 22, 8, 21, 14, 1, 0, 11, 23, 21, 3, 9, 13, 20, 12, 0, 21, 16, 3, 1, 24, 5, 1, 18, 18, 25, 25, 7, 19, 5, 5, 19, 12, 9, 2, 5, 12, 14, 16, 9, 18, 8, 10, 5, 0, 17, 20, 22, 19, 3, 24, 21, 23, 1, 14, 15, 24, 7, 11, 6, 17, 25, 3, 25, 11, 3, 16, 17, 9, 13, 7, 6, 13, 15, 3, 14, 17, 12, 10, 22, 9, 21, 18, 20, 2, 14, 6, 1, 10, 6, 22, 19, 16, 13, 19, 23, 11, 1, 0, 0, 22, 5, 0, 1, 5, 12, 14, 3, 17, 10, 9, 7, 12, 13, 4, 10, 5, 8, 12, 1, 20, 9, 8, 17, 10, 4, 21, 19, 7, 25, 25, 22, 13, 18, 5, 11, 24, 23, 25, 14, 11, 19, 24, 24, 15, 2, 5, 15, 15, 23, 4, 21, 2, 21, 5, 13, 17, 15, 0, 7, 17, 24, 17, 11, 1, 9, 20, 6, 16, 10, 25, 9, 3, 24, 17, 3, 10, 14, 9, 6, 6, 1, 5, 14, 9, 9, 20, 0, 9, 4, 10, 11, 18, 13, 21, 5, 5, 24, 17, 17, 4, 6, 17, 16, 19, 7, 10, 13, 2, 9, 4, 23, 6, 0, 3, 24, 18, 22, 0, 1, 8, 0, 3, 14, 20, 9, 0, 4, 11, 12, 24, 17, 22, 10, 24, 18, 19, 8, 20, 0, 6, 6, 24, 22, 17, 17, 7, 25, 20, 14, 20, 25, 22, 2, 15, 7, 21, 11, 22, 23, 13, 3, 1, 17, 23, 13, 16, 4, 12, 18, 6, 0, 17, 4, </a:t>
            </a:r>
          </a:p>
          <a:p>
            <a:r>
              <a:rPr lang="de-DE" sz="600" dirty="0"/>
              <a:t>10, 19, 23, 1, 5, 7, 18, 4, 2, 7, 8, 20, 7, 9, 15, 17, 6, 9, 3, 20, 18, 3, 7, 7, 3, 13, 12, 3, 7, 2, 8, 5, 10, 22, 17, 21, 2, 10, 2, 25, 0, 23, 25, 2, 13, 0, 22, 18, 9, 11, 2, 14, 3, 8, 21, 2, 15, 8, 15, 6, 14, 8, 3, 12, 17, 4, 0, 25, 23, 14, 6, 20, 3, 3, 0, 0, 16, 6, 10, 15, 17, 7, 14, 7, 16, 14, 18, 1, 2, 18, 11, 22, 20, 23, 22, 8, 2, 7, 20, 20, 20, 21, 11, 16, 6, 20, 17, 0, 20, 16, 18, 15, 17, 14, 10, 25, 19, 16, 12, 21, 0, 12, 4, 6, 21, 7, 20, 21, 5, 13, 2, 0, 21, 17, 13, 10, 23, 3, 25, 4, 4, 20, 24, 17, 23, 6, 22, 15, 1, 13, 19, 17, 10, 12, 4, 17, 10, 24, 20, 24, 17, 24, 18, 11, 12, 25, 7, 5, 3, 14, 7, 6, 20, 10, 13, 10, 15, 25, 14, 0, 8, 24, 8, 18, 2, 18, 3, 25, 4, 19, 10, 5, 1, 21, 14, 12, 12, 18, 11, 17]</a:t>
            </a:r>
          </a:p>
          <a:p>
            <a:endParaRPr lang="de-DE" sz="600" dirty="0"/>
          </a:p>
          <a:p>
            <a:r>
              <a:rPr lang="de-DE" sz="600" b="1" u="sng" dirty="0"/>
              <a:t>vorhergesagte Testdaten: </a:t>
            </a:r>
          </a:p>
          <a:p>
            <a:r>
              <a:rPr lang="de-DE" sz="600" dirty="0"/>
              <a:t>[25, 18, 15, 16, 7, 23, 12, 4, 24, 17, 10, 24, 1, 1, 1, 12, 13, 2, 20, 4, 11, 17, 0, 16, 24, 16, 0, 15, 25, 8, 15, 16, 21, 4, 16, 6, 10, 20, 14, 17, 11, 18, 23, 11, 14, 25, 12, 21, 13, 15, 23, 3, 15, 14, 14, 5, 5, 3, 13, 3, 20, 14, 24, 14, 4, 0, 25, 3, 11, 17, 14, 10, 1, 12, 11, 10, 9, 8, 2, 15, 4, 3, 8, 10, 17, 25, 18, 7, 5, 19, 6, 6, 18, 12, 15, 24, 25, 8, 15, 11, 24, 22, 11, 2, 21, 14, 24, 21, 15, 22, 15, 9, 22, 16, 24, 21, 16, 16, 1, 21, 21, 22, 12, 5, 6, 8, 7, 0, 21, 20, 16, 12, 10, 6, 20, 1, 9, 19, 13, 12, 1, 20, 22, 13, 23, 21, 22, 18, 4, 20, 12, 0, 15, 18, 25, 18, 13, 25, 3, 10, 19, 21, 6, 11, 11, 24, 4, 16, 14, 21, 13, 21, 2, 9, 3, 7, 9, 3, 13, 14, 8, 15, 2, 20, 0, 2, 17, 2, 0, 22, 3, 7, 2, 22, 20, 5, 14, 9, 2, 21, 1, 0, 17, 12, 0, 22, 3, 6, 12, 14, 0, 24, 23, 13, 23, 22, 19, 21, 5, 0, 7, 12, 24, 19, 6, 15, 17, 16, 23, 4, 21, 25, 8, 23, 14, 14, 3, 15, 6, 20, 24, 10, 5, 20, 20, 16, 4, 0, 11, 5, 9, 9, 4, 9, 17, 6, 0, 19, 23, 21, 24, 18, 11, 9, 0, 20, 5, 5, 1, 1, 8, 12, 25, 23, 17, 22, 6, 18, 1, 15, 4, 12, 25, 12, 5, 21, 10, 20, 19, 19, 23, 6, 10, 1, 18, 15, 20, 9, 17, 1, 11, 21, 17, 22, 10, 5, 18, 0, 9, 16, 22, 19, 19, 14, 17, 19, 0, 1, 20, 20, 2, 19, 10, 4, 14, 20, 14, 13, 11, 5, 22, 15, 15, 13, 10, 9, 19, 19, 12, 9, 7, 15, 4, 24, 18, 0, 23, 11, 13, 14, 11, 14, 19, 4, 23, 0, 13, 2, 15, 21, 21, 21, 24, 8, 1, 2, 22, 11, 21, 25, 3, 12, 10, 20, 19, 1, 6, 0, 19, 21, 13, 10, 9, 24, 4, 3, 17, 7, 3, 5, 10, 24, 0, 2, 20, 23, 11, 3, 19, 8, 19, 12, 7, 18, 18, 23, 5, 4, 16, 18, 24, 16, 20, 10, 2, 7, 24, 16, 4, 9, 8, 6, 11, 17, 10, 22, 14, 7, 16, 6, 0, 5, 6, 3, 10, 7, 6, 22, 16, 3, 18, 24, 8, 25, 1, 1, 23, 20, 0, 23, 1, 1, 8, 2, 16, 22, 13, 4, 23, 17, 8, 4, 2, 1, 4, 8, 22, 24, 12, 9, 21, 5, 24, 11, 19, 16, 12, 13, 24, 4, 16, 15, 11, 21, 17, 14, 21, 12, 18, 23, 10, 13, 22, 16, 8, 17, 20, 5, 19, 6, 11, 14, 1, 7, 24, 20, 8, 18, 25, 14, 6, 2, 14, 9, 24, 11, 4, 11, 10, 22, 23, 14, 1, 5, 2, 11, 22, 7, 1, 7, 11, 12, 7, 14, 4, 12, 23, 1, 6, 10, 6, 5, 8, 10, 8, 15, 15, 24, 0, 13, 21, 19, 13, 15, 14, 19, 21, 11, 2, 5, 14, 17, 19, 15, 16, 6, 22, 13, 0, 22, 13, 25, 20, 11, 14, 7, 9, 11, 17, 3, 6, 9, 11, 9, 4, 9, 5, 11, 18, 8, 7, 1, 25, 6, 2, 3, 24, 21, 22, 22, 23, 13, 24, 1, 14, 23, 24, 6, 6, 1, 23, 15, 12, 16, 7, 17, 22, 15, 8, 0, 25, 2, 21, 9, 14, 25, 5, 11, 6, 3, 0, 14, 2, 4, 21, 6, 21, 21, 12, 24, 9, 4, 2, 19, 16, 0, 3, 10, 9, 10, 15, 21, 17, 10, 13, 9, 5, 15, 22, 0, 12, 15, 6, 23, 2, 20, 21, 3, 24, 7, 9, 23, 2, 25, 12, 4, 1, 8, 14, 5, 14, 5, 7, 5, 6, 9, 5, 5, 17, 3, 19, </a:t>
            </a:r>
          </a:p>
          <a:p>
            <a:r>
              <a:rPr lang="de-DE" sz="600" dirty="0"/>
              <a:t>3, 25, 18, 22, 3, 24, 0, 11, 2, 0, 2, 8, 2, 3, 23, 24, 21, 15, 13, 20, 24, 15, 11, 19, 25, 24, 4, 17, 24, 7, 22, 10, 3, 12, 25, 18, 9, 5, 17, 14, 15, 4, 25, 23, 3, 3, 14, 11, 8, 0, 16, 1, 2, 14, 0, 0, 5, 22, 1, 12, 6, 14, 15, 5, 18, 1, 1, 11, 5, 0, 5, 18, 24, 13, 16, 1, 24, 2, 11, 9, 3, 19, 10, 12, 21, 10, 20, 9, 17, 18, 16, 3, 5, 0, 1, 6, 5, 22, 7, 22, 11, 5, 21, 4, 25, 12, 14, 16, 19, 21, 6, 8, 0, 19, 1, 22, 0, 7, 6, 5, 7, 2, 24, 17, 6, 5, 4, 24, 7, 0, 23, 23, 8, 1, 10, 16, 11, 15, 17, 3, 9, 22, 12, 12, 21, 13, 24, 19, 11, 21, 24, 15, 13, 8, 8, 1, 6, 7, 20, 23, 18, 1, 16, 23, 13, 16, 22, 9, 15, 7, 16, 12, 15, 22, 6, 6, 16, 4, 22, 23, 0, 9, 23, 3, 22, 16, 20, 23, 21, 14, 21, 25, 10, 4, 25, 23, 17, 21, 15, 23, 8, 18, 25, 8, 13, 10, 0, 22, 23, 7, 25, 9, 0, 18, 24, 5, 19, 24, 16, 2, 4, 23, 25, 1, 25, 10, 24, 1, 3, 12, 18, 25, 23, 25, 7, 15, 6, 24, 5, 21, 20, 7, 13, 14, 1, 2, 12, 15, 15, 14, 22, 6, 2, 10, 6, 2, 25, 21, 8, 21, 14, 1, 0, 11, 23, 21, 3, 25, 13, 20, 12, 0, 22, 16, 3, 1, 24, 5, 1, 18, 18, 25, 25, 3, 19, 1, 5, 24, 12, 9, 2, 5, 12, 14, 16, 9, 18, 4, 5, 5, 0, 17, 20, 22, 0, 3, 24, 21, 23, 1, 14, 15, 19, 7, 11, 6, 20, 25, 3, 25, 11, 3, 16, 21, 8, 13, 7, 6, 13, 15, 3, 14, 17, 12, 10, 10, 9, 21, 18, 20, 2, 11, 6, 1, 22, 6, 8, 19, 15, 0, 19, </a:t>
            </a:r>
          </a:p>
          <a:p>
            <a:r>
              <a:rPr lang="de-DE" sz="600" dirty="0"/>
              <a:t>17, 11, 1, 0, 0, 22, 22, 0, 1, 12, 12, 14, 3, 17, 10, 9, 7, 1, 13, 4, 10, 5, 8, 12, 1, 20, 9, 8, 17, 10, 1, 21, 19, 7, 11, 25, 22, 13, 18, 5, 11, 10, 23, 25, 14, 11, 19, 24, 5, 7, 25, 5, 15, 15, 18, 4, 10, 2, 21, 5, 13, 17, 15, 0, 7, 17, 24, 17, 3, 1, 24, 20, 6, 16, 1, 25, 9, 3, 24, 20, 3, 10, 14, 9, 6, 6, 1, 5, 14, 9, 9, 20, 0, 8, 4, 21, 11, 18, 13, 22, 5, 5, 24, 17, 20, 4, 24, 7, 16, 19, 7, 10, 13, 2, 9, 4, 23, 6, 0, 3, 12, 2, 22, 19, 2, 8, 0, 3, 14, 20, 9, 0, 4, 11, 18, 24, 17, 22, 21, 24, 18, 19, 8, 20, 1, 6, 7, 2, 22, 17, 17, 7, 25, 21, 14, 23, 15, 22, 2, 15, 7, 21, 11, 22, 8, 13, 3, 1, 17, 23, 12, 16, 4, 18, 4, 7, 0, 17, 0, 10, 19, 23, 1, 5, 7, 18, 4, 2, 6, 18, 20, 7, 9, 6, 17, 6, 9, 3, 12, 18, 3, 7, 7, 3, 13, 12, 11, 7, 6, 8, 5, 10, 4, 20, 21, 4, 20, 2, 20, 0, 23, 11, 10, 13, 22, 22, 18, 9, 11, 2, 14, 3, 8, 21, 2, 15, 8, 15, 7, 14, 20, 3, 12, 17, 23, 18, 25, 23, 14, 6, 20, 3, 3, 0, 0, 16, 6, 10, 15, 17, 7, 14, 7, 16, 17, 18, 10, 14, 4, 11, 22, 20, 23, 21, 8, 2, 7, 20, 22, 20, 10, 11, 16, 6, 17, 17, 0, 17, 16, 17, 15, 17, 14, 10, 4, 19, 16, 12, 21, 0, 12, 0, 6, 21, 7, 20, 21, 5, 13, 2, 0, 21, 17, 13, 0, 0, 3, 25, 4, 4, 17, 6, 17, 23, 14, 21, 15, 1, 13, 19, 17, 10, 12, 4, 17, 25, 24, 4, 24, 17, 24, 21, 11, 20, 20, 7, 5, 3, 14, 7, 6, 17, 10, 13, 10, 16, 25, 14, 0, 19, 24, 8, 18, 2, 0, 3, 25, 0, 8, 10, 22, 1, 10, 14, 13, 12, 13, 4, 17]</a:t>
            </a:r>
          </a:p>
          <a:p>
            <a:endParaRPr lang="de-DE" sz="600" dirty="0"/>
          </a:p>
        </p:txBody>
      </p:sp>
      <p:sp>
        <p:nvSpPr>
          <p:cNvPr id="16" name="Titel 1">
            <a:extLst>
              <a:ext uri="{FF2B5EF4-FFF2-40B4-BE49-F238E27FC236}">
                <a16:creationId xmlns:a16="http://schemas.microsoft.com/office/drawing/2014/main" id="{CE3C357C-3A6D-4B2D-919B-468E62ADB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36" y="317623"/>
            <a:ext cx="10515600" cy="1325563"/>
          </a:xfrm>
        </p:spPr>
        <p:txBody>
          <a:bodyPr/>
          <a:lstStyle/>
          <a:p>
            <a:r>
              <a:rPr lang="de-DE" dirty="0"/>
              <a:t>ResNet50 on </a:t>
            </a:r>
            <a:r>
              <a:rPr lang="de-DE" dirty="0" err="1"/>
              <a:t>new</a:t>
            </a:r>
            <a:r>
              <a:rPr lang="de-DE" dirty="0"/>
              <a:t> Dataset - Labels</a:t>
            </a:r>
          </a:p>
        </p:txBody>
      </p:sp>
    </p:spTree>
    <p:extLst>
      <p:ext uri="{BB962C8B-B14F-4D97-AF65-F5344CB8AC3E}">
        <p14:creationId xmlns:p14="http://schemas.microsoft.com/office/powerpoint/2010/main" val="12567848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>
            <a:extLst>
              <a:ext uri="{FF2B5EF4-FFF2-40B4-BE49-F238E27FC236}">
                <a16:creationId xmlns:a16="http://schemas.microsoft.com/office/drawing/2014/main" id="{33062B24-559F-41F6-8766-1B8B53C3E0C1}"/>
              </a:ext>
            </a:extLst>
          </p:cNvPr>
          <p:cNvSpPr txBox="1">
            <a:spLocks/>
          </p:cNvSpPr>
          <p:nvPr/>
        </p:nvSpPr>
        <p:spPr>
          <a:xfrm>
            <a:off x="415636" y="31762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/>
              <a:t>ResNet50 on </a:t>
            </a:r>
            <a:r>
              <a:rPr lang="de-DE" dirty="0" err="1"/>
              <a:t>new</a:t>
            </a:r>
            <a:r>
              <a:rPr lang="de-DE" dirty="0"/>
              <a:t> Dataset – </a:t>
            </a:r>
            <a:r>
              <a:rPr lang="de-DE" dirty="0" err="1"/>
              <a:t>Confusion</a:t>
            </a:r>
            <a:r>
              <a:rPr lang="de-DE" dirty="0"/>
              <a:t> Matrix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A764CB7-DDFC-4155-9F78-766DD038F9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9455" y="1309544"/>
            <a:ext cx="7472618" cy="5230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7370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>
            <a:extLst>
              <a:ext uri="{FF2B5EF4-FFF2-40B4-BE49-F238E27FC236}">
                <a16:creationId xmlns:a16="http://schemas.microsoft.com/office/drawing/2014/main" id="{33062B24-559F-41F6-8766-1B8B53C3E0C1}"/>
              </a:ext>
            </a:extLst>
          </p:cNvPr>
          <p:cNvSpPr txBox="1">
            <a:spLocks/>
          </p:cNvSpPr>
          <p:nvPr/>
        </p:nvSpPr>
        <p:spPr>
          <a:xfrm>
            <a:off x="415636" y="317623"/>
            <a:ext cx="1101436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/>
              <a:t>ResNet50 on </a:t>
            </a:r>
            <a:r>
              <a:rPr lang="de-DE" dirty="0" err="1"/>
              <a:t>new</a:t>
            </a:r>
            <a:r>
              <a:rPr lang="de-DE" dirty="0"/>
              <a:t> Dataset – Lost and </a:t>
            </a:r>
            <a:r>
              <a:rPr lang="de-DE" dirty="0" err="1"/>
              <a:t>Accuracy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6690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>
            <a:extLst>
              <a:ext uri="{FF2B5EF4-FFF2-40B4-BE49-F238E27FC236}">
                <a16:creationId xmlns:a16="http://schemas.microsoft.com/office/drawing/2014/main" id="{33062B24-559F-41F6-8766-1B8B53C3E0C1}"/>
              </a:ext>
            </a:extLst>
          </p:cNvPr>
          <p:cNvSpPr txBox="1">
            <a:spLocks/>
          </p:cNvSpPr>
          <p:nvPr/>
        </p:nvSpPr>
        <p:spPr>
          <a:xfrm>
            <a:off x="415636" y="317623"/>
            <a:ext cx="1101436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/>
              <a:t>ResNet50 on </a:t>
            </a:r>
            <a:r>
              <a:rPr lang="de-DE" dirty="0" err="1"/>
              <a:t>new</a:t>
            </a:r>
            <a:r>
              <a:rPr lang="de-DE" dirty="0"/>
              <a:t> Dataset – </a:t>
            </a:r>
            <a:r>
              <a:rPr lang="de-DE" dirty="0" err="1"/>
              <a:t>Saliency</a:t>
            </a:r>
            <a:r>
              <a:rPr lang="de-DE" dirty="0"/>
              <a:t> Maps</a:t>
            </a:r>
          </a:p>
        </p:txBody>
      </p:sp>
    </p:spTree>
    <p:extLst>
      <p:ext uri="{BB962C8B-B14F-4D97-AF65-F5344CB8AC3E}">
        <p14:creationId xmlns:p14="http://schemas.microsoft.com/office/powerpoint/2010/main" val="35879531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0E998A-8B92-4AB3-A9A8-1DE5D112D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Vision Transformer on </a:t>
            </a:r>
            <a:r>
              <a:rPr lang="de-DE" dirty="0" err="1"/>
              <a:t>new</a:t>
            </a:r>
            <a:r>
              <a:rPr lang="de-DE" dirty="0"/>
              <a:t> Dataset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3FCA3D9-EE93-495D-BB38-42608EA49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Augmentierung</a:t>
            </a:r>
            <a:r>
              <a:rPr lang="de-DE" dirty="0"/>
              <a:t>: Spiegeln, </a:t>
            </a:r>
            <a:r>
              <a:rPr lang="de-DE" dirty="0" err="1"/>
              <a:t>Crop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padding</a:t>
            </a:r>
            <a:r>
              <a:rPr lang="de-DE" dirty="0"/>
              <a:t> n = 4</a:t>
            </a:r>
          </a:p>
        </p:txBody>
      </p:sp>
    </p:spTree>
    <p:extLst>
      <p:ext uri="{BB962C8B-B14F-4D97-AF65-F5344CB8AC3E}">
        <p14:creationId xmlns:p14="http://schemas.microsoft.com/office/powerpoint/2010/main" val="40818823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0E998A-8B92-4AB3-A9A8-1DE5D112D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Vision Transformer on </a:t>
            </a:r>
            <a:r>
              <a:rPr lang="de-DE" dirty="0" err="1"/>
              <a:t>new</a:t>
            </a:r>
            <a:r>
              <a:rPr lang="de-DE" dirty="0"/>
              <a:t> Dataset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3FCA3D9-EE93-495D-BB38-42608EA49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de-DE" dirty="0"/>
              <a:t>Trial 0 </a:t>
            </a:r>
            <a:r>
              <a:rPr lang="de-DE" dirty="0" err="1"/>
              <a:t>finished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value</a:t>
            </a:r>
            <a:r>
              <a:rPr lang="de-DE" dirty="0"/>
              <a:t>: 0.8842917251051893 and </a:t>
            </a:r>
            <a:r>
              <a:rPr lang="de-DE" dirty="0" err="1"/>
              <a:t>parameters</a:t>
            </a:r>
            <a:r>
              <a:rPr lang="de-DE" dirty="0"/>
              <a:t>: {'</a:t>
            </a:r>
            <a:r>
              <a:rPr lang="de-DE" dirty="0" err="1"/>
              <a:t>learning_rate</a:t>
            </a:r>
            <a:r>
              <a:rPr lang="de-DE" dirty="0"/>
              <a:t>': 0.004285920769950295, '</a:t>
            </a:r>
            <a:r>
              <a:rPr lang="de-DE" dirty="0" err="1"/>
              <a:t>batch_size</a:t>
            </a:r>
            <a:r>
              <a:rPr lang="de-DE" dirty="0"/>
              <a:t>': 64, '</a:t>
            </a:r>
            <a:r>
              <a:rPr lang="de-DE" dirty="0" err="1"/>
              <a:t>num_epochs</a:t>
            </a:r>
            <a:r>
              <a:rPr lang="de-DE" dirty="0"/>
              <a:t>': 10}. Best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trial</a:t>
            </a:r>
            <a:r>
              <a:rPr lang="de-DE" dirty="0"/>
              <a:t> 0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value</a:t>
            </a:r>
            <a:r>
              <a:rPr lang="de-DE" dirty="0"/>
              <a:t>: 0.8842917251051893.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Beste Hyperparameter: {'</a:t>
            </a:r>
            <a:r>
              <a:rPr lang="de-DE" dirty="0" err="1"/>
              <a:t>learning_rate</a:t>
            </a:r>
            <a:r>
              <a:rPr lang="de-DE" dirty="0"/>
              <a:t>': 0.004285920769950295, '</a:t>
            </a:r>
            <a:r>
              <a:rPr lang="de-DE" dirty="0" err="1"/>
              <a:t>batch_size</a:t>
            </a:r>
            <a:r>
              <a:rPr lang="de-DE" dirty="0"/>
              <a:t>': 64, '</a:t>
            </a:r>
            <a:r>
              <a:rPr lang="de-DE" dirty="0" err="1"/>
              <a:t>num_epochs</a:t>
            </a:r>
            <a:r>
              <a:rPr lang="de-DE" dirty="0"/>
              <a:t>': 10}</a:t>
            </a:r>
          </a:p>
          <a:p>
            <a:pPr marL="0" indent="0">
              <a:buNone/>
            </a:pPr>
            <a:r>
              <a:rPr lang="de-DE" dirty="0"/>
              <a:t>Bester Validierungsverlust: 0.8842917251051893</a:t>
            </a:r>
          </a:p>
          <a:p>
            <a:pPr marL="0" indent="0">
              <a:buNone/>
            </a:pPr>
            <a:r>
              <a:rPr lang="de-DE" dirty="0" err="1"/>
              <a:t>Epoch</a:t>
            </a:r>
            <a:r>
              <a:rPr lang="de-DE" dirty="0"/>
              <a:t> 1/10, Loss: 1.0807, </a:t>
            </a:r>
            <a:r>
              <a:rPr lang="de-DE" dirty="0" err="1"/>
              <a:t>Accuracy</a:t>
            </a:r>
            <a:r>
              <a:rPr lang="de-DE" dirty="0"/>
              <a:t>: 0.7005</a:t>
            </a:r>
          </a:p>
          <a:p>
            <a:pPr marL="0" indent="0">
              <a:buNone/>
            </a:pPr>
            <a:r>
              <a:rPr lang="de-DE" dirty="0" err="1"/>
              <a:t>Epoch</a:t>
            </a:r>
            <a:r>
              <a:rPr lang="de-DE" dirty="0"/>
              <a:t> 2/10, Loss: 0.4877, </a:t>
            </a:r>
            <a:r>
              <a:rPr lang="de-DE" dirty="0" err="1"/>
              <a:t>Accuracy</a:t>
            </a:r>
            <a:r>
              <a:rPr lang="de-DE" dirty="0"/>
              <a:t>: 0.8651</a:t>
            </a:r>
          </a:p>
          <a:p>
            <a:pPr marL="0" indent="0">
              <a:buNone/>
            </a:pPr>
            <a:r>
              <a:rPr lang="de-DE" dirty="0" err="1"/>
              <a:t>Epoch</a:t>
            </a:r>
            <a:r>
              <a:rPr lang="de-DE" dirty="0"/>
              <a:t> 3/10, Loss: 0.3679, </a:t>
            </a:r>
            <a:r>
              <a:rPr lang="de-DE" dirty="0" err="1"/>
              <a:t>Accuracy</a:t>
            </a:r>
            <a:r>
              <a:rPr lang="de-DE" dirty="0"/>
              <a:t>: 0.8959</a:t>
            </a:r>
          </a:p>
          <a:p>
            <a:pPr marL="0" indent="0">
              <a:buNone/>
            </a:pPr>
            <a:r>
              <a:rPr lang="de-DE" dirty="0" err="1"/>
              <a:t>Epoch</a:t>
            </a:r>
            <a:r>
              <a:rPr lang="de-DE" dirty="0"/>
              <a:t> 4/10, Loss: 0.3177, </a:t>
            </a:r>
            <a:r>
              <a:rPr lang="de-DE" dirty="0" err="1"/>
              <a:t>Accuracy</a:t>
            </a:r>
            <a:r>
              <a:rPr lang="de-DE" dirty="0"/>
              <a:t>: 0.9037</a:t>
            </a:r>
          </a:p>
          <a:p>
            <a:pPr marL="0" indent="0">
              <a:buNone/>
            </a:pPr>
            <a:r>
              <a:rPr lang="de-DE" dirty="0" err="1"/>
              <a:t>Epoch</a:t>
            </a:r>
            <a:r>
              <a:rPr lang="de-DE" dirty="0"/>
              <a:t> 5/10, Loss: 0.2599, </a:t>
            </a:r>
            <a:r>
              <a:rPr lang="de-DE" dirty="0" err="1"/>
              <a:t>Accuracy</a:t>
            </a:r>
            <a:r>
              <a:rPr lang="de-DE" dirty="0"/>
              <a:t>: 0.9241</a:t>
            </a:r>
          </a:p>
          <a:p>
            <a:pPr marL="0" indent="0">
              <a:buNone/>
            </a:pPr>
            <a:r>
              <a:rPr lang="de-DE" dirty="0" err="1"/>
              <a:t>Epoch</a:t>
            </a:r>
            <a:r>
              <a:rPr lang="de-DE" dirty="0"/>
              <a:t> 6/10, Loss: 0.2318, </a:t>
            </a:r>
            <a:r>
              <a:rPr lang="de-DE" dirty="0" err="1"/>
              <a:t>Accuracy</a:t>
            </a:r>
            <a:r>
              <a:rPr lang="de-DE" dirty="0"/>
              <a:t>: 0.9322</a:t>
            </a:r>
          </a:p>
          <a:p>
            <a:pPr marL="0" indent="0">
              <a:buNone/>
            </a:pPr>
            <a:r>
              <a:rPr lang="de-DE" dirty="0" err="1"/>
              <a:t>Epoch</a:t>
            </a:r>
            <a:r>
              <a:rPr lang="de-DE" dirty="0"/>
              <a:t> 7/10, Loss: 0.2091, </a:t>
            </a:r>
            <a:r>
              <a:rPr lang="de-DE" dirty="0" err="1"/>
              <a:t>Accuracy</a:t>
            </a:r>
            <a:r>
              <a:rPr lang="de-DE" dirty="0"/>
              <a:t>: 0.9394</a:t>
            </a:r>
          </a:p>
          <a:p>
            <a:pPr marL="0" indent="0">
              <a:buNone/>
            </a:pPr>
            <a:r>
              <a:rPr lang="de-DE" dirty="0" err="1"/>
              <a:t>Epoch</a:t>
            </a:r>
            <a:r>
              <a:rPr lang="de-DE" dirty="0"/>
              <a:t> 8/10, Loss: 0.1951, </a:t>
            </a:r>
            <a:r>
              <a:rPr lang="de-DE" dirty="0" err="1"/>
              <a:t>Accuracy</a:t>
            </a:r>
            <a:r>
              <a:rPr lang="de-DE" dirty="0"/>
              <a:t>: 0.9430</a:t>
            </a:r>
          </a:p>
          <a:p>
            <a:pPr marL="0" indent="0">
              <a:buNone/>
            </a:pPr>
            <a:r>
              <a:rPr lang="de-DE" dirty="0" err="1"/>
              <a:t>Epoch</a:t>
            </a:r>
            <a:r>
              <a:rPr lang="de-DE" dirty="0"/>
              <a:t> 9/10, Loss: 0.1852, </a:t>
            </a:r>
            <a:r>
              <a:rPr lang="de-DE" dirty="0" err="1"/>
              <a:t>Accuracy</a:t>
            </a:r>
            <a:r>
              <a:rPr lang="de-DE" dirty="0"/>
              <a:t>: 0.9455</a:t>
            </a:r>
          </a:p>
          <a:p>
            <a:pPr marL="0" indent="0">
              <a:buNone/>
            </a:pPr>
            <a:r>
              <a:rPr lang="de-DE" dirty="0" err="1"/>
              <a:t>Epoch</a:t>
            </a:r>
            <a:r>
              <a:rPr lang="de-DE" dirty="0"/>
              <a:t> 10/10, Loss: 0.1602, </a:t>
            </a:r>
            <a:r>
              <a:rPr lang="de-DE" dirty="0" err="1"/>
              <a:t>Accuracy</a:t>
            </a:r>
            <a:r>
              <a:rPr lang="de-DE" dirty="0"/>
              <a:t>: 0.9512</a:t>
            </a:r>
          </a:p>
          <a:p>
            <a:pPr marL="0" indent="0">
              <a:buNone/>
            </a:pPr>
            <a:r>
              <a:rPr lang="de-DE" dirty="0"/>
              <a:t>Final Validation Loss: 0.4258, Final Validation </a:t>
            </a:r>
            <a:r>
              <a:rPr lang="de-DE" dirty="0" err="1"/>
              <a:t>Accuracy</a:t>
            </a:r>
            <a:r>
              <a:rPr lang="de-DE" dirty="0"/>
              <a:t>: 0.8773</a:t>
            </a:r>
          </a:p>
        </p:txBody>
      </p:sp>
    </p:spTree>
    <p:extLst>
      <p:ext uri="{BB962C8B-B14F-4D97-AF65-F5344CB8AC3E}">
        <p14:creationId xmlns:p14="http://schemas.microsoft.com/office/powerpoint/2010/main" val="5585456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feld 10">
            <a:extLst>
              <a:ext uri="{FF2B5EF4-FFF2-40B4-BE49-F238E27FC236}">
                <a16:creationId xmlns:a16="http://schemas.microsoft.com/office/drawing/2014/main" id="{4E05C3E3-6957-4521-AEFD-236E914B26E5}"/>
              </a:ext>
            </a:extLst>
          </p:cNvPr>
          <p:cNvSpPr txBox="1"/>
          <p:nvPr/>
        </p:nvSpPr>
        <p:spPr>
          <a:xfrm>
            <a:off x="415636" y="1858488"/>
            <a:ext cx="11542816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600" b="1" u="sng" dirty="0"/>
              <a:t>Labels Testdaten: </a:t>
            </a:r>
          </a:p>
          <a:p>
            <a:r>
              <a:rPr lang="de-DE" sz="600" dirty="0"/>
              <a:t>[6, 5, 9, 22, 18, 3, 13, 25, 21, 13, 12, 1, 22, 14, 9, 25, 13, 22, 3, 19, 19, 5, 0, 24, 5, 14, 5, 9, 13, 15, 12, 20, 5, 12, 7, 16, 23, 23, 1, 10, 11, 25, 24, 10, 7, 6, 18, 17, 12, 17, 6, 18, 15, 22, 24, 17, 20, 24, 10, 24, 24, 17, 5, 13, 10, 3, 23, 9, 4, 7, 22, 10, 25, 25, 18, 8, 7, 20, 17, 9, 4, </a:t>
            </a:r>
          </a:p>
          <a:p>
            <a:r>
              <a:rPr lang="de-DE" sz="600" dirty="0"/>
              <a:t>1, 16, 18, 4, 2, 2, 1, 13, 11, 25, 20, 22, 17, 12, 15, 18, 24, 21, 1, 0, 10, 9, 17, 22, 14, 17, 9, 20, 4, 3, 17, 1, 23, 25, 24, 25, 23, 2, 4, 10, 7, 24, 6, 1, 24, 1, 5, 3, 8, 2, 0, 18, 7, 10, 14, 1, 8, 21, 4, 1, 0, 2, 11, 25, 6, 5, 20, 8, 19, 20, 21, 24, 19, 4, 8, 3, 1, 0, 16, 20, 16, 17, 5, 24, 17, 13, 8, 1, 18, 20, 4, 12, 19, 12, 25, 11, 3, 2, 20, 17, 19, 16, 11, 15, 14, 9, 11, 2, 3, 24, 2, 5, 4, 10, 6, 19, 1, 25, 1, 8, 0, 12, 9, 18, 13, 0, 18, 0, 25, 9, 8, 2, 7, 22, 17, 20, 19, 1, 11, 6, 24, 18, 20, 13, 4, 0, 19, 3, 25, 9, 24, 13, 19, 25, 24, 21, 22, 6, 17, 21, 14, 15, 15, 20, 9, 17, 0, 4, 17, 24, 0, 5, 8, 4, 9, 20, 23, 5, 23, 14, 0, 9, 12, 23, 24, 25, 25, 16, 17, 21, 20, 15, 24, 11, 5, 25, 13, 19, 14, 12, 20, 21, 23, 2, 24, 4, 12, 16, 11, 12, 7, 11, 5, 18, 18, 7, 12, 17, 22, 25, 20, 19, 3, 0, 19, 8, 15, 11, 7, 5, 23, 25, 7, 9, 20, 9, 2, 22, 17, 17, 10, 25, 15, 16, 23, 25, 10, 6, 10, 24, 2, 2, 6, 21, 18, 6, 12, 1, 11, 15, 24, 4, 4, 16, 10, 11, 2, 8, 24, 8, 20, 12, 7, 8, 21, 16, 25, 21, 0, 7, 0, 12, 3, 23, 4, 18, 2, 16, 21, 14, 11, 1, 14, 1, 9, 2, 19, 12, 19, 16, 4, 17, 25, 18, 7, 7, 19, 21, 1, 22, 19, 7, 1, 17, 0, 3, 21, 1, 22, 18, 18, 14, 20, 24, 16, 1, 6, 13, 17, 21, 23, 19, 1, 14, 20, 25, 20, 7, 5, 9, 6, 0, 17, 16, 4, 14, 11, 23, 21, 9, 20, 2, 3, 12, 21, 11, 12, 6, 4, 2, 0, 18, 8, 1, 7, 2, 21, 0, 21, 14, 1, 1, 18, 14, 3, 7, 7, 14, 23, 13, 5, 15, 24, 17, 4, 25, 6, 8, 10, 6, 20, 2, 18, 7, 0, 15, 5, 8, 16, 21, 20, 8, 14, 24, 9, 16, 13, 22, 18, 14, 10, 17, 25, 7, 20, 24, 12, 13, 0, 7, 3, 24, 1, 3, 14, 8, 6, 4, 13, 6, 8, 24, 25, 3, 16, 7, 14, 16, 10, 0, 2, 1, 25, 17, 20, 6, 14, 7, 16, 5, 22, 16, 13, 22, 15, 8, 14, 18, 22, 3, 21, 6, 15, 19, 16, 7, 8, 14, 17, 4, 8, 9, 12, 11, 6, 5, 0, 10, 4, 22, 6, 21, 24, 3, 18, 13, 5, 12, 3, 9, 8, 12, 4, 24, 20, 7, 19, 23, 14, 14, 4, 8, 2, 20, 22, 21, 17, 10, 4, 11, 5, 18, 23, 13, 2, 17, 5, 16, 19, 13, 10, 20, 23, 15, 1, 23, 13, </a:t>
            </a:r>
          </a:p>
          <a:p>
            <a:r>
              <a:rPr lang="de-DE" sz="600" dirty="0"/>
              <a:t>22, 25, 11, 9, 12, 8, 0, 13, 6, 13, 23, 10, 20, 19, 15, 11, 9, 1, 20, 1, 18, 17, 4, 10, 23, 5, 5, 18, 3, 8, 9, 21, 16, 2, 19, 17, 16, 21, 11, 3, 12, 6, 0, 16, 25, 2, 23, 1, 18, 10, 6, 2, 22, 22, 9, 13, 11, 2, 8, 18, 21, 8, 6, 25, 12, 12, 6, 19, 7, 16, 17, 22, 12, 14, 17, 24, 21, 20, 6, 4, 2, 11, 10, 5, 11, 13, 16, </a:t>
            </a:r>
          </a:p>
          <a:p>
            <a:r>
              <a:rPr lang="de-DE" sz="600" dirty="0"/>
              <a:t>2, 7, 3, 21, 3, 15, 9, 1, 8, 8, 12, 7, 19, 17, 0, 16, 10, 24, 1, 23, 14, 25, 9, 19, 19, 5, 20, 3, 7, 14, 7, 1, 24, 19, 24, 0, 23, 22, 21, 16, 15, 20, 7, 11, 4, 22, 7, 21, 1, 6, 18, 11, 14, 10, 2, 11, 11, 10, 2, 15, 10, 22, 21, 20, 6, 0, 2, 6, 7, 15, 5, 0, 6, 10, 17, 7, 13, 20, 5, 3, 23, 6, 17, 23, 5, 2, 7, 19, 14, </a:t>
            </a:r>
          </a:p>
          <a:p>
            <a:r>
              <a:rPr lang="de-DE" sz="600" dirty="0"/>
              <a:t>20, 1, 11, 19, 23, 15, 6, 15, 25, 24, 15, 23, 22, 9, 1, 6, 12, 6, 6, 17, 11, 23, 4, 21, 24, 25, 14, 24, 19, 24, 10, 9, 16, 5, 20, 19, 7, 12, 15, 9, 6, 0, 12, 18, 9, 12, 25, 9, 22, 15, 3, 7, 13, 13, 7, 0, 10, 9, 1, 5, 23, 14, 4, 21, 17, 16, 19, 6, 25, 13, 13, 14, 10, 12, 9, 14, 14, 18, 18, 5, 7, 15, 19, 11, 16, 15, </a:t>
            </a:r>
          </a:p>
          <a:p>
            <a:r>
              <a:rPr lang="de-DE" sz="600" dirty="0"/>
              <a:t>24, 6, 18, 9, 10, 5, 23, 3, 17, 0, 2, 17, 17, 5, 14, 21, 22, 23, 2, 4, 5, 23, 24, 11, 24, 13, 5, 7, 13, 25, 3, 11, 10, 7, 7, 7, 9, 13, 22, 16, 2, 8, 0, 9, 13, 8, 22, 3, 5, 2, 20, 9, 9, 14, 16, 18, 3, 14, 1, 8, 15, 11, 3, 13, 17, 24, 9, 10, 21, 0, 4, 20, 12, 6, 20, 14, 13, 12, 7, 9, 15, 5, 25, 14, 6, 2, 10, 14, 14, </a:t>
            </a:r>
          </a:p>
          <a:p>
            <a:r>
              <a:rPr lang="de-DE" sz="600" dirty="0"/>
              <a:t>21, 11, 7, 24, 3, 22, 24, 10, 6, 22, 18, 6, 2, 5, 21, 1, 8, 2, 3, 23, 20, 5, 17, 4, 9, 11, 14, 14, 3, 24, 7, 3, 6, 1, 8, 16, 25, 4, 3, 18, 8, 4, 18, 7, 3, 3, 17, 23, 17, 9, 23, 18, 16, 3, 1, 11, 3, 12, 24, 19, 14, 10, 10, 6, 0, 20, 24, 0, 4, 21, 20, 13, 11, 24, 5, 8, 19, 10, 4, 3, 15, 16, 16, 12, 18, 13, 1, 0, 22, </a:t>
            </a:r>
          </a:p>
          <a:p>
            <a:r>
              <a:rPr lang="de-DE" sz="600" dirty="0"/>
              <a:t>17, 24, 24, 13, 10, 5, 7, 1, 8, 22, 25, 14, 15, 25, 0, 12, 7, 15, 17, 18, 14, 4, 11, 21, 22, 8, 25, 2, 2, 10, 22, 9, 8, 14, 12, 22, 17, 11, 14, 5, 12, 8, 8, 22, 19, 16, 1, 20, 17, 11, 5, 16, 18, 4, 19, 17, 16, 11, 19, 11, 0, 23, 8, 9, 2, 15, 11, 12, 8, 2, 15, 4, 14, 15, 18, 20, 6, 17, 14, 10, 3, 11, 24, 6, 3, 18, 10, 23, 5, 22, 5, 23, 15, 21, 0, 25, 11, 23, 3, 8, 10, 25, 12, 0, 23, 15, 23, 21, 5, 25, 10, 10, 4, 11, 2, 9, 10, 0, 18, 18, 24, 19, 4, 20, 8, 1, 22, 24, 7, 9, 23, 21, 6, 22, 20, 10, 18, 12, 19, 19, 19, 8, 19, 11, 10, 2, 19, 17, 15, 0, 13, 22, 16, 22, 8, 12, 25, 21, 15, 20, 25, 21, 14, 18, 15, 22, 0, 19, 18, 15, 15, 17, 17, 0, 19, 19, 2, 25, 15, 21, 8, 21, 16, 4, 16, 16, 14, 8, 14, 22, 0, 25, 13, 2, 22, 23, 3, 11, 12, 24, 1, 10, 22, 18, 22, 18, 1, 5, 8, 3, 1, 0, 6, 1, 6, 23, 18, 20, 19, 15, 12, 18, 5, 4, 9, 7, 16, 15, 3, 4, 12, 3, 8, 18, 22, 12, 4, 22, 16, 15, 5, 23, 15, 1, 12, 21, 23, 7, 6, 3, 10, 13, 23, 6, 22, 21, 24, 5, 16, 13, 6, 23, 8, 11, 1, 14, 5, 4, 8, 9, 22, 9, 20, 18, 21, 21, 0, 21, 5, 15, 9, 9, 18, 3, 19, 23, 15, 15, 10, 13, 1, 2, 3, 0, 6, 20, 3, 16, 16, 25, 22, 0, 2, 23, 19, 2, 13, 12, 20, 7, 10, 9, 3, 7, 9, 2, 1, 25, 23, 16, 16, 0, 21, 13, 0, 3, 3, 4, 21, 14, 4, 1, 18, 22, 1, 19, 10, 17, 8, 18, 23, 5, 8, 9, 10, 6, 11, 21, 4, 11, 22, 9, 3, 1, 10, 21, 5, 0, 17, 6, 0, 5, 23, 19, 10, 2, 15, 22, 24, 10, 15, 8, 11]</a:t>
            </a:r>
          </a:p>
          <a:p>
            <a:endParaRPr lang="de-DE" sz="600" dirty="0"/>
          </a:p>
          <a:p>
            <a:r>
              <a:rPr lang="de-DE" sz="600" b="1" u="sng" dirty="0"/>
              <a:t>vorhergesagte Testdaten: </a:t>
            </a:r>
          </a:p>
          <a:p>
            <a:r>
              <a:rPr lang="de-DE" sz="600" dirty="0"/>
              <a:t>[6, 5, 9, 22, 18, 3, 13, 25, 21, 13, 12, 1, 22, 14, 9, 25, 13, 22, 3, 19, 19, 5, 0, 24, 5, 14, 5, 9, 13, 15, 12, 20, 5, 12, 6, 16, 23, 23, 17, 10, 11, 25, 11, 10, 6, 6, 18, 17, 12, 17, 6, 18, 15, 22, 24, 17, 20, 24, 10, 24, 0, 17, 5, 13, 20, 3, 25, 9, 4, 7, 22, 20, 20, 25, 18, 8, 7, 21, 17, 9, 12, 1, 16, 12, 4, 2, 2, 1, 13, 11, 25, 20, 22, 17, 12, 15, 18, 24, 21, 1, 0, 10, 8, 17, 22, 14, 17, 9, 20, 4, 3, 17, 1, 23, 25, 24, 25, 21, 2, 4, 21, 7, 25, 6, 1, 24, 1, 5, 3, 8, 2, 18, 18, 7, 10, 14, 1, 4, 21, 4, 1, 0, 2, 11, 25, 6, 5, 20, 8, 19, 20, 21, 10, 19, 4, 8, 3, 1, 0, 16, 20, 16, 17, 5, 10, 17, 13, 8, 1, 4, 20, 4, 12, 19, 12, 25, 11, 3, 2, 20, 17, 19, 16, 11, 15, 14, 9, 11, 2, 3, 24, 2, 5, 4, 10, 6, 19, 1, 25, 1, 8, 0, 12, 9, 18, 13, 0, 18, 0, 25, 9, 8, 2, 7, 22, 17, 20, 19, 1, 11, 13, 24, 18, 20, 13, 4, 0, 19, 3, 25, 9, 24, 13, 0, 25, 24, 21, 22, 6, 17, 21, 14, 15, 15, 20, 9, 17, 0, 4, 17, 24, 0, 5, 8, 4, 9, 20, 19, 5, 25, 14, 0, 9, 12, 23, 24, 25, 25, 16, 17, 21, 20, 15, 24, 11, 5, 25, 13, 19, 14, 12, 20, 22, 23, 2, 24, 4, 13, 16, 11, 12, 7, 11, 5, 4, 18, 6, 12, 17, 22, 25, 20, 19, 3, 0, 19, 8, 15, 11, 7, 5, 23, 25, 7, 9, 20, 8, 2, 22, 17, 17, 21, 25, 15, 16, 23, 25, 21, 6, 10, 24, 2, 2, 6, 21, 13, 6, 12, 1, 11, 15, 24, 4, 4, 16, 10, 11, 3, 8, 13, 12, 20, 12, 7, 8, 21, 16, 25, 21, 0, 7, 0, 12, 3, 23, 4, 8, 2, 16, 21, 14, 19, 1, 14, 1, 9, 2, 13, 12, 19, 16, 4, 20, 25, 18, 7, 7, 19, 21, 1, 22, 19, 7, 1, 17, 0, 3, 21, 1, 22, 0, 18, 14, 20, 24, 16, 1, 6, 13, 17, 21, 23, 19, 1, 14, 20, 8, 20, 7, 5, 9, 6, 0, 17, 16, 4, 14, 11, 17, 21, 9, 20, 2, 3, 12, 21, 11, 12, 6, 4, 2, 0, 4, 8, 19, 7, 2, 21, 0, 21, 14, 1, 1, 18, 14, 14, 7, 7, 14, 23, 13, 5, 15, 24, 17, 4, 25, 6, 8, 24, 6, 20, 2, 18, 7, 0, 15, 5, 8, 16, 21, 20, 8, 14, 24, 9, 16, 13, 22, 18, 14, 10, 17, 25, 7, 20, 24, 12, 13, 0, 7, 3, 24, 1, 3, 14, 8, 6, 4, 13, 6, 8, 24, 25, 3, 16, 6, 14, 16, </a:t>
            </a:r>
          </a:p>
          <a:p>
            <a:r>
              <a:rPr lang="de-DE" sz="600" dirty="0"/>
              <a:t>10, 0, 2, 1, 25, 17, 20, 6, 14, 7, 16, 5, 22, 16, 13, 22, 15, 8, 14, 18, 22, 3, 21, 6, 15, 19, 16, 7, 25, 14, 17, 4, 8, 9, 12, 11, 8, 5, 0, 10, 4, 22, 6, 21, 24, 3, 18, 13, 5, 12, 3, 9, 8, 12, 3, 25, 4, 7, 19, 23, 14, 14, 4, 8, 2, 20, 22, 21, 17, 10, 4, 11, 5, 18, 23, 13, 7, 17, 5, 16, 19, 1, 10, 20, 24, 15, 1, 23, 13, 21, 25, 11, 9, 12, 8, 0, 13, 6, 13, 23, 10, 20, 19, 15, 11, 9, 1, 20, 1, 4, 17, 4, 10, 18, 5, 5, 18, 12, 8, 9, 22, 16, 2, 19, 17, 16, 21, 11, 3, 12, 7, 0, 16, 25, 2, 19, 1, 18, 10, 21, 2, 22, 22, 9, 13, 11, 2, 8, 18, 21, 8, 6, 25, 12, 12, 6, 19, 7, 16, 17, 22, 12, 14, 17, 24, 21, 20, 6, 4, 2, 11, 10, 5, 11, 13, 16, 2, 7, 3, 21, 3, 15, 9, 1, 8, 8, 13, 9, 19, 17, 0, 16, 10, 24, 1, 23, 14, 8, 9, 19, 19, 5, 21, 3, 7, 14, 7, 1, 24, 19, 24, 0, 23, 22, 19, 16, 15, 20, 7, 11, 4, 22, 7, 21, 1, 6, 18, 11, 14, 10, 2, 11, 11, 10, 2, 15, 10, 22, 21, 20, 6, 0, 16, 6, 7, 15, 5, 24, 2, 10, 17, 7, 13, 20, 5, 3, 23, 6, 17, 18, 5, 2, 7, 19, 14, 20, 1, 11, 19, 19, 15, 6, 15, 25, 0, 15, 23, 22, 9, 1, 6, 12, 6, 6, 17, 11, 23, 4, 21, 24, 25, 14, 24, 19, 24, 10, 9, 16, 5, 20, 19, 7, 12, 15, 8, 6, 0, 12, 18, 9, 13, 25, 15, 22, 15, 3, 7, 13, 13, 6, 0, 21, 9, 1, 5, 23, 14, 4, 21, 17, 16, 19, 6, 25, 13, 14, 14, 22, 12, 9, 14, 14, 18, 8, 5, 7, 15, 19, 11, 16, 15, 8, 6, 18, 9, 10, 5, 23, 3, 17, 0, 2, 17, 17, 5, 14, 21, 22, 23, 2, 4, 5, 23, 0, 11, 24, 13, 5, 7, 4, 25, 3, 11, 10, 7, 7, 7, 9, 13, 22, 16, 2, 8, 19, 9, 13, 8, 22, 3, 5, 2, 20, 9, 9, 14, 16, 20, 7, 14, 1, 8, 15, 11, 3, 13, 17, 24, 9, 10, 21, 4, 4, 20, 12, 6, 20, 14, 13, 12, 7, 9, 15, 5, 8, 14, 25, 2, 10, 14, </a:t>
            </a:r>
          </a:p>
          <a:p>
            <a:r>
              <a:rPr lang="de-DE" sz="600" dirty="0"/>
              <a:t>14, 21, 11, 7, 24, 6, 22, 24, 10, 6, 22, 18, 6, 2, 5, 21, 1, 8, 2, 3, 23, 20, 5, 17, 4, 9, 11, 14, 14, 3, 24, 7, 3, 6, 13, 8, 16, 25, 4, 3, 8, 4, 4, 18, 7, 3, 3, 17, 23, 17, 9, 23, 18, 16, 3, 1, 11, 3, 12, 24, 19, 14, 10, 10, 6, 0, 20, 24, 0, 4, 21, 20, 13, 11, 24, 5, 8, 19, 10, 3, 3, 15, 16, 16, 13, 8, 13, 1, 0, 22, 17, 24, 24, 13, 21, 5, 7, 1, 8, 22, 25, 14, 16, 25, 0, 12, 7, 15, 17, 18, 14, 8, 11, 21, 22, 4, 25, 20, 2, 10, 22, 9, 8, 14, 12, 22, 6, 11, 14, 5, 13, 18, 8, 22, 19, 16, 1, 20, 20, 11, 5, 16, 18, 4, 19, 20, 16, 11, 19, 11, 0, 23, 8, 9, 2, 15, 11, 12, 8, 2, 15, 4, 14, 15, 18, 20, 6, 17, 14, 10, 3, 11, 25, 7, 3, 18, 10, 23, 5, 22, 5, 23, 15, 21, 0, 25, 11, 24, 3, 8, 10, 25, 12, 18, 23, 15, 23, 21, 5, 25, 10, 10, 0, 11, 2, 9, 21, 0, 18, 18, 24, 19, 4, 20, 8, 1, 22, 24, 7, 9, 23, 21, 6, 22, 20, 10, 18, 12, 19, 19, 19, 13, 19, 11, 10, 2, 19, 17, 15, 0, 13, 22, 16, 21, 25, 12, 25, 21, 15, 20, 25, 21, 14, 18, 15, 22, 0, 19, 20, </a:t>
            </a:r>
          </a:p>
          <a:p>
            <a:r>
              <a:rPr lang="de-DE" sz="600" dirty="0"/>
              <a:t>15, 15, 17, 17, 0, 19, 19, 2, 25, 15, 21, 8, 21, 16, 4, 16, 16, 3, 8, 14, 22, 24, 25, 16, 2, 22, 23, 3, 11, 12, 24, 1, 10, 22, 18, 22, 18, 1, 5, 0, 3, 1, 0, 6, 1, 6, 25, 18, 20, 19, 15, 12, 18, 5, 4, 9, 7, 16, 15, 3, 4, 12, 3, 0, 18, 22, 12, 4, 22, 7, 15, 10, 23, 15, 1, 12, 21, 23, 7, 7, 3, 10, 13, 25, 6, 22, 21, 24, 5, 15, 13, 6, 8, 8, 11, 1, 14, 5, 4, 8, 9, 22, 9, 20, 18, 21, 21, 0, 10, 5, 15, 9, 9, 18, 3, 19, 23, 15, 15, 10, 13, 1, 2, 3, 0, 7, 20, 3, 16, 16, 25, 22, 0, 2, 17, 0, 2, 13, 13, 20, 7, 10, 9, 3, 7, 9, 2, 7, 25, 23, 16, 16, 0, 21, 21, 0, 16, 3, 4, 21, 14, 4, 1, 18, 22, 1, 24, 10, 17, 8, 13, 19, 5, 8, 9, 4, 6, 11, 21, 4, 11, 22, 9, 3, 1, 10, 21, 5, 0, 17, 6, 0, 5, 23, 19, 10, 2, 15, 22, 24, 10, 15, 8, 11]</a:t>
            </a:r>
          </a:p>
        </p:txBody>
      </p:sp>
      <p:sp>
        <p:nvSpPr>
          <p:cNvPr id="16" name="Titel 1">
            <a:extLst>
              <a:ext uri="{FF2B5EF4-FFF2-40B4-BE49-F238E27FC236}">
                <a16:creationId xmlns:a16="http://schemas.microsoft.com/office/drawing/2014/main" id="{CE3C357C-3A6D-4B2D-919B-468E62ADB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36" y="317623"/>
            <a:ext cx="10515600" cy="1325563"/>
          </a:xfrm>
        </p:spPr>
        <p:txBody>
          <a:bodyPr/>
          <a:lstStyle/>
          <a:p>
            <a:r>
              <a:rPr lang="de-DE" dirty="0"/>
              <a:t>Vision Transformer on </a:t>
            </a:r>
            <a:r>
              <a:rPr lang="de-DE" dirty="0" err="1"/>
              <a:t>new</a:t>
            </a:r>
            <a:r>
              <a:rPr lang="de-DE" dirty="0"/>
              <a:t> Dataset - Labels</a:t>
            </a:r>
          </a:p>
        </p:txBody>
      </p:sp>
    </p:spTree>
    <p:extLst>
      <p:ext uri="{BB962C8B-B14F-4D97-AF65-F5344CB8AC3E}">
        <p14:creationId xmlns:p14="http://schemas.microsoft.com/office/powerpoint/2010/main" val="27095098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>
            <a:extLst>
              <a:ext uri="{FF2B5EF4-FFF2-40B4-BE49-F238E27FC236}">
                <a16:creationId xmlns:a16="http://schemas.microsoft.com/office/drawing/2014/main" id="{33062B24-559F-41F6-8766-1B8B53C3E0C1}"/>
              </a:ext>
            </a:extLst>
          </p:cNvPr>
          <p:cNvSpPr txBox="1">
            <a:spLocks/>
          </p:cNvSpPr>
          <p:nvPr/>
        </p:nvSpPr>
        <p:spPr>
          <a:xfrm>
            <a:off x="415635" y="317623"/>
            <a:ext cx="1163188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/>
              <a:t>Vision Transformer on </a:t>
            </a:r>
            <a:r>
              <a:rPr lang="de-DE" dirty="0" err="1"/>
              <a:t>new</a:t>
            </a:r>
            <a:r>
              <a:rPr lang="de-DE" dirty="0"/>
              <a:t> Dataset – </a:t>
            </a:r>
            <a:r>
              <a:rPr lang="de-DE" dirty="0" err="1"/>
              <a:t>Confusion</a:t>
            </a:r>
            <a:r>
              <a:rPr lang="de-DE" dirty="0"/>
              <a:t> Matrix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2616159D-801A-486E-8E16-59B9A5AED3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3248" y="1157647"/>
            <a:ext cx="7905503" cy="5533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8465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>
            <a:extLst>
              <a:ext uri="{FF2B5EF4-FFF2-40B4-BE49-F238E27FC236}">
                <a16:creationId xmlns:a16="http://schemas.microsoft.com/office/drawing/2014/main" id="{33062B24-559F-41F6-8766-1B8B53C3E0C1}"/>
              </a:ext>
            </a:extLst>
          </p:cNvPr>
          <p:cNvSpPr txBox="1">
            <a:spLocks/>
          </p:cNvSpPr>
          <p:nvPr/>
        </p:nvSpPr>
        <p:spPr>
          <a:xfrm>
            <a:off x="415636" y="317623"/>
            <a:ext cx="1101436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/>
              <a:t>Vision Transformer on </a:t>
            </a:r>
            <a:r>
              <a:rPr lang="de-DE" dirty="0" err="1"/>
              <a:t>new</a:t>
            </a:r>
            <a:r>
              <a:rPr lang="de-DE" dirty="0"/>
              <a:t> Dataset – Lost and </a:t>
            </a:r>
            <a:r>
              <a:rPr lang="de-DE" dirty="0" err="1"/>
              <a:t>Accuracy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113846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>
            <a:extLst>
              <a:ext uri="{FF2B5EF4-FFF2-40B4-BE49-F238E27FC236}">
                <a16:creationId xmlns:a16="http://schemas.microsoft.com/office/drawing/2014/main" id="{33062B24-559F-41F6-8766-1B8B53C3E0C1}"/>
              </a:ext>
            </a:extLst>
          </p:cNvPr>
          <p:cNvSpPr txBox="1">
            <a:spLocks/>
          </p:cNvSpPr>
          <p:nvPr/>
        </p:nvSpPr>
        <p:spPr>
          <a:xfrm>
            <a:off x="415636" y="317623"/>
            <a:ext cx="1101436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/>
              <a:t>Vision Transformer on </a:t>
            </a:r>
            <a:r>
              <a:rPr lang="de-DE" dirty="0" err="1"/>
              <a:t>new</a:t>
            </a:r>
            <a:r>
              <a:rPr lang="de-DE" dirty="0"/>
              <a:t> Dataset – </a:t>
            </a:r>
            <a:r>
              <a:rPr lang="de-DE" dirty="0" err="1"/>
              <a:t>Saliency</a:t>
            </a:r>
            <a:r>
              <a:rPr lang="de-DE" dirty="0"/>
              <a:t> Maps</a:t>
            </a:r>
          </a:p>
        </p:txBody>
      </p:sp>
    </p:spTree>
    <p:extLst>
      <p:ext uri="{BB962C8B-B14F-4D97-AF65-F5344CB8AC3E}">
        <p14:creationId xmlns:p14="http://schemas.microsoft.com/office/powerpoint/2010/main" val="578666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0E998A-8B92-4AB3-A9A8-1DE5D112D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Vison</a:t>
            </a:r>
            <a:r>
              <a:rPr lang="de-DE" dirty="0"/>
              <a:t> Transformer (</a:t>
            </a:r>
            <a:r>
              <a:rPr lang="de-DE" dirty="0" err="1"/>
              <a:t>without</a:t>
            </a:r>
            <a:r>
              <a:rPr lang="de-DE" dirty="0"/>
              <a:t> Data </a:t>
            </a:r>
            <a:r>
              <a:rPr lang="de-DE" dirty="0" err="1"/>
              <a:t>augmentation</a:t>
            </a:r>
            <a:r>
              <a:rPr lang="de-DE" dirty="0"/>
              <a:t>)(no.1)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3FCA3D9-EE93-495D-BB38-42608EA49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Augmentierung</a:t>
            </a:r>
            <a:r>
              <a:rPr lang="de-DE" dirty="0"/>
              <a:t>: Spiegeln, </a:t>
            </a:r>
            <a:r>
              <a:rPr lang="de-DE" dirty="0" err="1"/>
              <a:t>Crop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padding</a:t>
            </a:r>
            <a:r>
              <a:rPr lang="de-DE" dirty="0"/>
              <a:t> n = 4</a:t>
            </a:r>
          </a:p>
        </p:txBody>
      </p:sp>
    </p:spTree>
    <p:extLst>
      <p:ext uri="{BB962C8B-B14F-4D97-AF65-F5344CB8AC3E}">
        <p14:creationId xmlns:p14="http://schemas.microsoft.com/office/powerpoint/2010/main" val="9522293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8BA7A4-3887-BBC2-DB11-C3E410781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AlexNet</a:t>
            </a:r>
            <a:r>
              <a:rPr lang="en-US" dirty="0"/>
              <a:t> Model_3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7E9BB3B3-C33E-E6D4-B884-B0E81F04763D}"/>
              </a:ext>
            </a:extLst>
          </p:cNvPr>
          <p:cNvSpPr txBox="1"/>
          <p:nvPr/>
        </p:nvSpPr>
        <p:spPr>
          <a:xfrm>
            <a:off x="838199" y="1525209"/>
            <a:ext cx="10145233" cy="53860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/>
              <a:t>Test Accuracy: 0.9360</a:t>
            </a:r>
          </a:p>
          <a:p>
            <a:r>
              <a:rPr lang="en-US" sz="800" dirty="0"/>
              <a:t>Test Accuracy: 0.9360</a:t>
            </a:r>
          </a:p>
          <a:p>
            <a:r>
              <a:rPr lang="en-US" sz="800" dirty="0"/>
              <a:t>Precision: 0.9387</a:t>
            </a:r>
          </a:p>
          <a:p>
            <a:r>
              <a:rPr lang="en-US" sz="800" dirty="0"/>
              <a:t>Recall: 0.9360</a:t>
            </a:r>
          </a:p>
          <a:p>
            <a:r>
              <a:rPr lang="en-US" sz="800" dirty="0"/>
              <a:t>F1-Score: 0.9359</a:t>
            </a:r>
          </a:p>
          <a:p>
            <a:r>
              <a:rPr lang="en-US" sz="800" dirty="0"/>
              <a:t>Labels </a:t>
            </a:r>
            <a:r>
              <a:rPr lang="en-US" sz="800" dirty="0" err="1"/>
              <a:t>Testdaten</a:t>
            </a:r>
            <a:r>
              <a:rPr lang="en-US" sz="800" dirty="0"/>
              <a:t>: [17, 18, 14, 10, 18, 2, 22, 13, 17, 18, 15, 8, 4, 12, 2, 24, 9, 23, 20, 8, 23, 6, 19, 20, 8, 19, 14, 4, 13, 15, 14, 25, 13, 21, 21, 15, 25, 1, 17, 0, 20, 1, 9, 4, 8, 5, 17, 4, 22, 0, 17, 4, 15, 21, 18, 10, 9, 21, 17, 20, 14, 13, 14, 16, 16, 10, 24, 18, 4, 5, 21, 12, 12, 17, 9, 12, 13, 9, 9, 18, 13, 12, 23, 6, 13, 17, 5, 7, 16, 19, 16, 10, 6, 8, 9, 14, 5, 3, 23, 11, 18, 9, 12, 15, 25, 16, 15, 1, 25, 2, 4, 8, 13, 9, 1, 20, 7, 22, 22, 7, 0, 24, 7, 8, 24, 24, 21, 1, 7, 17, 9, 17, 14, 1, 22, 25, 8, 9, 4, 23, 5, 20, 11, 14, 15, 22, 22, 11, 17, 25, 23, 6, 10, 13, 24, 1, 16, 9, 7, 0, 0, 3, 5, 11, 21, 13, 2, 10, 0, 20, 21, 21, 8, 12, 24, 20, 8, 24, 6, 12, 8, 23, 3, 24, 2, 13, 1, 23, 24, 9, 14, 21, 1, 23, 22, 21, 11, 22, 22, 3, 16, 18, 16, 6, 8, 6, 9, 9, 20, 14, 20, 5, 19, 8, 13, 14, 3, 19, 11, 21, 9, 24, 20, 8, 14, 14, 15, 0, 7, 6, 8, 9, 1, 8, 2, 11, 17, 20, 17, 15, 2, 18, 1, 0, 7, 11, 2, 11, 9, 9, 4, 12, 10, 23, 12, 21, 19, 17, 2, 20, 6, 23, 3, 12, 0, 20, 24, 16, 22, 15, 20, 17, 23, 4, 13, 14, 13, 25, 11, 2, 3, 4, 20, 7, 18, 5, 5, 13, 13, 8, 17, 8, 6, 21, 22, 11, 1, 4, 9, 3, 3, 13, 21, 7, 11, 9, 24, 6, 23, 22, 2, 7, 0, 0, 4, 5, 6, 25, 0, 21, 23, 20, 12, 25, 6, 14, 20, 3, 24, 10, 19, 16, 14, 7, 10, 21, 20, 12, 11, 8, 4, 17, 0, 17, 11, 19, 5, 6, 17, 10, 24, 25, 15, 19, 5, 1, 0, 1, 2, 15, 22, 3, 1, 13, 12, 20, 1, 15, 6, 17, 24, 0, 21, 2, 3, 1, 2, 1, 18, 3, 8, 17, 18, 2, 11, 20, 11, 5, 23, 4, 3, 11, 8, 21, 9, 14, 11, 6, 25, 11, 12, 19, 14, 17, 6, 14, 25, 14, 8, 6, 23, 4, 24, 4, 4, 7, 7, 0, 8, 19, 24, 20, 22, 19, 20, 11, 21, 7, 20, 23, 24, 19, 15, 4, 21, 13, 3, 25, 13, 22, 2, 7, 11, 19, 5, 17, 20, 11, 18, 19, 23, 1, 3, 21, 4, 19, 12, 18, 19, 22, 6, 7, 11, 13, 9, 0, 19, 17, 25, 9, 9, 9, 0, 3, 4, 23, 1, 14, 1, 5, 15, 8, 7, 6, 12, 3, 20, 7, 1, 5, 23, 24, 14, 11, 9, 22, 12, 3, 20, 12, 22, 25, 1, 2, 10, 10, 22, 14, 17, 6, 24, 19, 8, 23, 0, 24, 19, 5, 7, 16, 9, 22, 10, 8, 5, 15, 22, 13, 14, 2, 19, 11, 12, 18, 16, 15, 19, 0, 20, 0, 2, 5, 17, 13, 3, 2, 18, 18, 4, 16, 8, 15, 8, 21, 7, 22, 25, 6, 18, 11, 13, 12, 16, 5, 20, 5, 1, 1, 11, 14, 6, 10, 20, 7, 6, 18, 25, 0, 10, 6, 11, 1, 6, 1, 12, 25, 25, 0, 19, 1, 2, 25, 22, 10, 12, 22, 22, 25, 10, 16, 15, 12, 11, 12, 12, 18, 10, 7, 16, 22, 18, 20, 9, 20, 19, 11, 18, 25, 24, 12, 8, 10, 5, 23, 2, 3, 17, 4, 21, 4, 7, 10, 17, 14, 16, 0, 10, 6, 8, 12, 25, 0, 15, 3, 19, 5, 15, 21, 16, 1, 24, 14, 11, 3, 20, 0, 3, 4, 14, 24, 9, 6, 5, 7, 13, 0, 6, 6, 23, 9, 19, 14, 25, 10, 21, 20, 1, 16, 0, 22, 14, 7, 3, 16, 6, 21, 1, 19, 22, 2, 7, 14, 25, 25, 17, 0, 9, 23, 5, 3, 21, 23, 17, 11, 1, 24, 11, 7, 19, 0, 25, 2, 4, 15, 18, 19, 19, 22, 11, 5, 16, 21, 18, 2, 3, 14, 10, 7, 6, 3, 16, 17, 3, 12, 21, 10, 15, 1, 17, 0, 15, 16, 8, 18, 17, 14, 3, 22, 10, 24, 1, 6, 14, 24, 18, 22, 23, 19, 18, 0, 16, 3, 5, 1, 24, 21, 10, 18, 7, 10, 21, 21, 18, 22, 0, 5, 18, 5, 4, 21, 13, 6, 22, 4, 20, 18, 10, 8, 22, 25, 17, 21, 5, 8, 16, 15, 6, 8, 10, 2, 23, 12, 0, 16, 18, 24, 25, 23, 18, 6, 8, 2, 0, 20, 2, 11, 20, 24, 22, 14, 21, 17, 13, 20, 22, 1, 9, 10, 8, 21, 14, 23, 13, 0, 9, 3, 8, 12, 0, 17, 16, 15, 24, 3, 16, 0, 3, 6, 23, 11, 12, 10, 23, 10, 2, 5, 16, 11, 25, 19, 14, 1, 19, 12, 20, 17, 1, 10, 7, 8, 4, 18, 2, 16, 9, 20, 5, 25, 22, 2, 2, 13, 23, 15, 14, 11, 10, 15, 23, 15, 22, 17, 11, 18, 25, 19, 4, 15, 22, 20, 6, 18, 13, 16, 2, 8, 25, 3, 5, 14, 1, 18, 21, 6, 17, 22, 23, 0, 4, 3, 15, 16, 10, 24, 0, 12, 17, 9, 14, 19, 8, 24, 14, 11, 20, 6, 1, 9, 4, 22, 18, 8, 16, 1, 17, 12, 18, 5, 22, 8, 16, 8, 25, 15, 11, 15, 18, 6, 13, 14, 4, 18, 9, 9, 5, 25, 21, 13, 15, 8, 19, 25, 15, 2, 1, 22, 23, 5, 9, 7, 24, 10, 3, 14, 25, 24, 10, 19, 24, 10, 3, 19, 25, 25, 16, 19, 5, 4, 21, 3, 0, 11, 24, 2, 23, 3, 17, 14, 21, 25, 13, 12, 13, 23, 12, 4, 15, 16, 9, 10, 4, 19, 24, 14, 10, 3, 21, 12, 12, 10, 5, 5, 10, 1, 23, 14, 10, 11, 18, 4, 21, 18, 25, 3, 21, 0, 19, 23, 22, 8, 21, 2, 20, 6, 24, 9, 17, 3, 15, 21, 16, 3, 2, 8, 10, 7, 13, 19, 6, 11, 22, 21, 25, 14, 12, 17, 7, 19, 8, 7, 7, 6, 5, 0, 10, 20, 19, 1, 23, 15, 24, 25, 13, 0, 5, 16, 10, 10, 1, 7, 22, 1, 18, 24, 15, 17, 3, 8, 8, 7, 18, 18, 16, 3, 2, 24, 4, 7, 12, 22, 4, 3, 4, 1, 24, 15, 21, 20, 17, 6, 20, 15, 9, 21, 11, 4, 23, 12, 18, 13, 9, 5, 6, 9, 7, 3, 16, 9, 2, 5, 23, 23, 12, 9, 8, 16, 16, 5, 1, 10, 14, 5, 11, 20, 7, 2, 22, 18, 11, 1, 25, 2, 12, 4, 3, 18, 15, 3, 2, 6, 13, 22, 17, 25, 5, 18, 10, 1, 13, 24, 12, 18, 5, 4, 3, 20, 7, 8, 7, 13, 2, 1, 7, 6, 17, 1, 4, 6, 19, 12, 17, 5, 14, 14, 15, 7, 16, 8, 15, 21, 2, 17, 4, 5, 20, 7, 19, 10, 3, 7, 2, 19, 0, 19, 9, 24, 25, 9, 17, 4, 17, 15, 0, 16, 23, 21, 6, 20, 16, 5, 6, 22, 4, 0, 16, 14, 2, 11, 7, 7, 21, 15, 16, 10, 12, 17, 24, 13, 18, 25, 7, 6, 20, 22, 23, 20, 4, 6, 24, 21, 17, 24, 24, 6, 22, 9, 8, 6, 14, 22, 2, 12, 1, 10, 13, 3, 22, 9, 8, 15, 23, 7, 2, 14, 9, 10, 21, 5, 25, 3, 6, 1, 23, 2, 15, 24, 0, 0, 17, 14, 21, 23, 7, 23, 7, 22, 7, 8, 8, 19, 1, 13, 23, 7, 17, 14, 17, 0, 10, 23, 0, 13, 10, 18, 3, 1, 2, 5, 4, 1, 15, 9, 5, 5, 5, 18, 2, 9, 15, 7, 22, 11, 16, 0, 10, 15, 0, 16, 13, 15, 18, 24, 24, 9, 10, 25, 24, 3, 12, 23, 4, 12, 18, 13, 3, 9, 6, 5, 9, 20, 0, 14, 24, 18, 25, 23, 16, 20, 8, 2, 11, 4, 19, 23, 19, 11, 1, 24, 16, 25, 19, 11, 10, 19, 5, 2, 12, 16, 11, 18, 24]</a:t>
            </a:r>
          </a:p>
          <a:p>
            <a:r>
              <a:rPr lang="en-US" sz="800" dirty="0" err="1"/>
              <a:t>vorhergesagte</a:t>
            </a:r>
            <a:r>
              <a:rPr lang="en-US" sz="800" dirty="0"/>
              <a:t> </a:t>
            </a:r>
            <a:r>
              <a:rPr lang="en-US" sz="800" dirty="0" err="1"/>
              <a:t>Testdaten</a:t>
            </a:r>
            <a:r>
              <a:rPr lang="en-US" sz="800" dirty="0"/>
              <a:t>: [17, 18, 14, 10, 18, 2, 22, 13, 17, 18, 15, 8, 4, 13, 2, 24, 9, 23, 20, 8, 23, 6, 19, 20, 9, 19, 14, 4, 12, 15, 14, 18, 13, 21, 21, 15, 25, 1, 17, 0, 20, 1, 9, 4, 8, 5, 3, 4, 22, 0, 17, 4, 15, 21, 18, 10, 9, 21, 17, 20, 14, 13, 14, 16, 16, 10, 24, 18, 4, 5, 21, 12, 12, 17, 9, 12, 13, 9, 9, 8, 13, 13, 21, 6, 13, 17, 5, 23, 16, 19, 16, 10, 6, 8, 9, 14, 5, 3, 9, 11, 18, 9, 12, 15, 25, 16, 15, 1, 25, 2, 4, 8, 13, 9, 1, 20, 7, 22, 22, 7, 0, 24, 7, 8, 24, 24, 20, 1, 7, 17, 9, 17, 14, 1, 22, 25, 8, 9, 4, 23, 5, 20, 11, 14, 15, 22, 22, 11, 17, 25, 20, 6, 10, 18, 24, 1, 16, 9, 7, 0, 0, 3, 5, 11, 21, 13, 3, 10, 0, 20, 21, 21, 8, 12, 24, 20, 8, 24, 6, 8, 8, 23, 3, 24, 2, 13, 1, 23, 24, 3, 14, 21, 1, 23, 22, 21, 11, 22, 22, 3, 16, 23, 16, 6, 8, 6, 9, 9, 20, 14, 20, 5, 19, 1, 13, 14, 3, 19, 23, 21, 9, 24, 20, 8, 14, 14, 15, 0, 25, 9, 8, 9, 1, 8, 2, 11, 17, 20, 17, 15, 2, 18, 1, 0, 7, 11, 2, 11, 9, 9, 4, 13, 10, 23, 0, 21, 19, 17, 2, 20, 6, 23, 3, 13, 0, 20, 24, 16, 22, 15, 20, 17, 23, 4, 18, 14, 13, 25, 11, 2, 3, 4, 20, 7, 18, 5, 5, 13, 13, 8, 17, 8, 6, 21, 22, 11, 1, 4, 9, 3, 3, 13, 21, 7, 11, 9, 24, 6, 23, 22, 2, 7, 0, 0, 4, 5, 6, 25, 0, 21, 23, 20, 13, 25, 3, 14, 20, 3, 24, 10, 19, 16, 14, 7, 10, 21, 20, 12, 11, 8, 4, 17, 0, 17, 11, 19, 5, 4, 17, 21, 24, 25, 15, 19, 5, 1, 0, 1, 2, 15, 22, 3, 1, 13, 12, 20, 1, 16, 6, 17, 24, 0, 21, 2, 3, 1, 2, 1, 18, 3, 8, 17, 18, 2, 11, 20, 11, 5, 23, 3, 3, 11, 8, 21, 9, 14, 11, 6, 25, 11, 12, 19, 14, 17, 6, 14, 25, 14, 8, 6, 23, 4, 24, 4, 4, 3, 7, 0, 8, 19, 24, 20, 22, 19, 20, 11, 21, 7, 20, 23, 24, 19, 15, 4, 22, 13, 3, 25, 13, 22, 2, 7, 11, 19, 5, 17, 20, 11, 18, 19, 23, 1, 3, 21, 4, 19, 13, 18, 19, 22, 8, 7, 11, 13, 9, 0, 19, 17, 25, 9, 9, 9, 0, 3, 4, 23, 1, 14, 1, 5, 15, 8, 7, 6, 12, 3, 20, 7, 1, 5, 23, 24, 14, 11, 9, 22, 13, 3, 20, 13, 21, 25, 1, 2, 21, 10, 22, 14, 17, 6, 24, 19, 8, 23, 0, 24, 19, 5, 7, 16, 9, 22, 10, 8, 5, 15, 22, 13, 14, 2, 13, 11, 12, 18, 16, 15, 19, 0, 20, 0, 2, 5, 17, 19, 3, 2, 18, 18, 4, 16, 8, 15, 8, 21, 2, 22, 25, 6, 18, 11, 13, 12, 16, 5, 20, 5, 1, 1, 11, 14, 6, 10, 20, 7, 6, 23, 25, 0, 10, 6, 11, 1, 6, 1, 13, 25, 25, 0, 19, 21, 2, 25, 22, 10, 12, 22, 22, 25, 10, 16, 15, 12, 11, 12, 12, 18, 10, 7, 16, 21, 18, 20, 9, 20, 19, 11, 18, 25, 24, 4, 23, 10, 5, 23, 2, 3, 20, 4, 21, 4, 7, 10, 17, 14, 16, 0, 10, 6, 8, 12, 25, 0, 15, 3, 19, 5, 15, 21, 16, 4, 24, 14, 11, 3, 20, 0, 3, 4, 14, 24, 9, 7, 5, 7, 13, 24, 6, 6, 23, 9, 19, 14, 25, 10, 21, 20, 1, 16, 0, 22, 14, 7, 3, 16, 6, 21, 1, 19, 22, 2, 7, 14, 25, 12, 17, 0, 9, 23, 5, 3, 21, 23, 17, 11, 1, 24, 11, 7, 19, 18, 25, 5, 12, 15, 18, 19, 19, 22, 11, 5, 16, 21, 18, 2, 3, 14, 10, 7, 6, 3, 16, 25, 3, 12, 21, 10, 15, 1, 20, 0, 15, 15, 9, 8, 17, 14, 3, 22, 10, 24, 1, 6, 14, 24, 18, 22, 23, 19, 18, 18, 16, 3, 5, 1, 24, 21, 10, 18, 7, 21, 21, 21, 18, 22, 0, 5, 18, 5, 4, 21, 13, 6, 22, 4, 20, 18, 12, 8, 22, 25, 17, 21, 5, 8, 16, 15, 6, 8, 10, 2, 23, 12, 0, 16, 18, 24, 25, 23, 18, 6, 8, 2, 0, 20, 2, 11, 20, 12, 22, 14, 21, 17, 13, 20, 22, 1, 9, 10, 8, 21, 14, 21, 13, 0, 9, 3, 8, 12, 0, 17, 16, 15, 24, 3, 16, 24, 3, 6, 23, 11, 0, 10, 23, 10, 2, 5, 16, 24, 25, 19, 14, 1, 19, 12, 20, 17, 1, 10, 7, 8, 4, 18, 2, 16, 9, 20, 5, 25, 22, 2, 2, 13, 23, 15, 14, 11, 21, 15, 23, 15, 22, 17, 11, 18, 25, 19, 4, 15, 22, 20, 6, 18, 13, 16, 2, 8, 25, 3, 5, 14, 1, 18, 21, 6, 17, 22, 23, 0, 4, 3, 15, 16, 10, 24, 0, 12, 17, 9, 14, 19, 8, 24, 14, 11, 20, 6, 1, 9, 4, 22, 18, 8, 16, 1, 17, 12, 18, 5, 22, 8, 16, 8, 25, 15, 11, 15, 18, 6, 13, 14, 4, 18, 9, 9, 5, 25, 21, 3, 15, 9, 19, 25, 15, 2, 1, 22, 23, 5, 9, 7, 24, 10, 3, 14, 25, 24, 10, 19, 12, 10, 3, 19, 25, 25, 16, 19, 5, 4, 21, 3, 0, 11, 24, 2, 23, 3, 17, 14, 21, 25, 13, 12, 13, 23, 12, 4, 15, 16, 9, 10, 4, 19, 24, 14, 10, 3, 21, 13, 12, 10, 5, 5, 20, 1, 23, 14, 10, 11, 18, 4, 21, 18, 25, 3, 21, 0, 19, 23, 22, 8, 21, 2, 20, 6, 24, 9, 17, 3, 16, 21, 16, 3, 2, 8, 10, 7, 13, 19, 6, 11, 22, 21, 25, 14, 12, 17, 7, 19, 8, 7, 7, 6, 5, 18, 10, 20, 19, 1, 23, 15, 24, 25, 13, 0, 5, 16, 10, 21, 4, 7, 22, 1, 18, 24, 15, 17, 17, 8, 8, 7, 18, 18, 16, 3, 2, 24, 4, 7, 13, 22, 4, 3, 3, 1, 24, 15, 21, 20, 17, 6, 20, 15, 9, 21, 11, 4, 23, 12, 18, 13, 9, 5, 6, 9, 7, 3, 16, 9, 2, 5, 23, 23, 12, 9, 8, 16, 16, 5, 1, 10, 14, 5, 11, 20, 7, 2, 22, 18, 11, 1, 25, 2, 12, 4, 3, 18, 15, 3, 2, 6, 13, 22, 17, 25, 5, 18, 10, 1, 13, 24, 13, 18, 5, 4, 3, 20, 7, 8, 7, 13, 2, 1, 7, 6, 25, 1, 0, 6, 19, 12, 17, 5, 14, 14, 15, 7, 16, 8, 15, 21, 2, 17, 4, 5, 20, 7, 19, 10, 3, 7, 2, 19, 0, 19, 9, 24, 25, 9, 17, 4, 17, 15, 0, 16, 23, 21, 6, 23, 16, 5, 6, 22, 4, 0, 16, 14, 2, 11, 7, 7, 21, 15, 16, 10, 12, 17, 24, 13, 18, 25, 7, 6, 20, 22, 23, 20, 4, 6, 24, 21, 17, 24, 24, 6, 22, 9, 8, 6, 14, 22, 2, 12, 1, 10, 13, 3, 22, 9, 8, 15, 23, 7, 3, 14, 9, 10, 21, 5, 25, 3, 6, 1, 23, 2, 15, 24, 0, 0, 17, 14, 21, 23, 7, 23, 7, 22, 7, 8, 8, 19, 1, 13, 23, 7, 17, 14, 17, 0, 10, 23, 0, 13, 10, 18, 3, 1, 2, 5, 4, 1, 15, 9, 5, 5, 5, 18, 2, 9, 15, 7, 22, 11, 16, 0, 10, 15, 0, 16, 13, 15, 18, 24, 24, 9, 10, 25, 24, 3, 12, 23, 4, 12, 18, 13, 23, 9, 6, 5, 9, 20, 0, 14, 24, 18, 25, 23, 16, 20, 8, 2, 11, 4, 19, 23, 19, 11, 1, 4, 16, 25, 19, 11, 10, 19, 5, 2, 13, 16, 11, 18, 25]</a:t>
            </a:r>
          </a:p>
        </p:txBody>
      </p:sp>
    </p:spTree>
    <p:extLst>
      <p:ext uri="{BB962C8B-B14F-4D97-AF65-F5344CB8AC3E}">
        <p14:creationId xmlns:p14="http://schemas.microsoft.com/office/powerpoint/2010/main" val="42133772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813FCD-FFC4-7218-580C-E973F9446F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725232-2EC4-A6B4-8555-37412C044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AlexNet</a:t>
            </a:r>
            <a:r>
              <a:rPr lang="en-US" dirty="0"/>
              <a:t> dataset 2 model 3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7CAB953F-546C-1177-FD3E-EB14CBE2EC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2865" y="1690688"/>
            <a:ext cx="9140456" cy="4391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5434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90B5F2-09FC-A6DD-AB13-BC89F20C2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AlexNet</a:t>
            </a:r>
            <a:r>
              <a:rPr lang="en-US" dirty="0"/>
              <a:t> dataset 2 model 3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0C8F9394-0313-AE1A-0F49-D6D8116427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8437" y="1466228"/>
            <a:ext cx="8742621" cy="5245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85872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5F36B2-EA5D-F35D-FD31-C535063D7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ViT</a:t>
            </a:r>
            <a:r>
              <a:rPr lang="en-US" dirty="0"/>
              <a:t> dataset 2 model 7</a:t>
            </a: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9152238" cy="4647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5276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Neue Überlegung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Vision Transformer ist ein Modell, dass Bilddaten 1000+ pro Klasse erwartet</a:t>
            </a:r>
          </a:p>
          <a:p>
            <a:r>
              <a:rPr lang="de-DE" dirty="0"/>
              <a:t>Die Bilder in unserem Datensatz sind sich sehr ähnlich, deshalb zuvor 400 Bilder pro Klasse</a:t>
            </a:r>
          </a:p>
          <a:p>
            <a:r>
              <a:rPr lang="de-DE" dirty="0"/>
              <a:t>Nun Test, ob die </a:t>
            </a:r>
            <a:r>
              <a:rPr lang="de-DE" dirty="0" err="1"/>
              <a:t>Accuracy</a:t>
            </a:r>
            <a:r>
              <a:rPr lang="de-DE" dirty="0"/>
              <a:t> und die Generalisierung der Klassifikation besser wird, wenn 1000 Bilder pro Klasse vorhanden sind: Neuer Datensatz 640 Bilder des </a:t>
            </a:r>
            <a:r>
              <a:rPr lang="de-DE" dirty="0" err="1"/>
              <a:t>Kaggle</a:t>
            </a:r>
            <a:r>
              <a:rPr lang="de-DE" dirty="0"/>
              <a:t> Datensatz + ca. 500 Bilder aus </a:t>
            </a:r>
            <a:r>
              <a:rPr lang="de-DE"/>
              <a:t>mediapipe</a:t>
            </a:r>
          </a:p>
        </p:txBody>
      </p:sp>
    </p:spTree>
    <p:extLst>
      <p:ext uri="{BB962C8B-B14F-4D97-AF65-F5344CB8AC3E}">
        <p14:creationId xmlns:p14="http://schemas.microsoft.com/office/powerpoint/2010/main" val="424157350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100E6A-6E44-BBDC-433C-CD2A952BB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ViT</a:t>
            </a:r>
            <a:r>
              <a:rPr lang="en-US" dirty="0"/>
              <a:t> dataset 2 model 8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B3A3B0DE-0170-F9A3-C232-7619CAD5DC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023" y="1447212"/>
            <a:ext cx="11054777" cy="531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728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BA71DA-142F-B3FD-92C2-AFEF339E2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AlexNet</a:t>
            </a:r>
            <a:r>
              <a:rPr lang="en-US" dirty="0"/>
              <a:t> dataset 3 (</a:t>
            </a:r>
            <a:r>
              <a:rPr lang="en-US" dirty="0" err="1"/>
              <a:t>mehr</a:t>
            </a:r>
            <a:r>
              <a:rPr lang="en-US" dirty="0"/>
              <a:t> </a:t>
            </a:r>
            <a:r>
              <a:rPr lang="en-US" dirty="0" err="1"/>
              <a:t>daten</a:t>
            </a:r>
            <a:r>
              <a:rPr lang="en-US" dirty="0"/>
              <a:t>)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89C02830-ECF6-DA3F-B298-1B27E529AF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67978"/>
            <a:ext cx="9705485" cy="466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56465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3230" y="2830083"/>
            <a:ext cx="6296025" cy="2828925"/>
          </a:xfrm>
          <a:prstGeom prst="rect">
            <a:avLst/>
          </a:prstGeom>
        </p:spPr>
      </p:pic>
      <p:sp>
        <p:nvSpPr>
          <p:cNvPr id="4" name="Textfeld 3"/>
          <p:cNvSpPr txBox="1"/>
          <p:nvPr/>
        </p:nvSpPr>
        <p:spPr>
          <a:xfrm>
            <a:off x="2875005" y="2438400"/>
            <a:ext cx="6204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0             1           2           3           4           5           6            7          8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2875005" y="3694671"/>
            <a:ext cx="6204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9             10           11         12        13         14        15         16          17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3282778" y="4676839"/>
            <a:ext cx="6204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18           19           20         21        22         23        24        25</a:t>
            </a:r>
          </a:p>
        </p:txBody>
      </p:sp>
    </p:spTree>
    <p:extLst>
      <p:ext uri="{BB962C8B-B14F-4D97-AF65-F5344CB8AC3E}">
        <p14:creationId xmlns:p14="http://schemas.microsoft.com/office/powerpoint/2010/main" val="156503864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F9D76E-D7C9-182A-D815-2D462117A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Zukunft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99F730A-7523-2312-A193-A86F52061B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Diffusion Model </a:t>
            </a:r>
            <a:r>
              <a:rPr lang="en-US" dirty="0" err="1"/>
              <a:t>verbessern</a:t>
            </a:r>
            <a:endParaRPr lang="en-US" dirty="0"/>
          </a:p>
          <a:p>
            <a:r>
              <a:rPr lang="en-US" dirty="0"/>
              <a:t>Die </a:t>
            </a:r>
            <a:r>
              <a:rPr lang="en-US" dirty="0" err="1"/>
              <a:t>sehr</a:t>
            </a:r>
            <a:r>
              <a:rPr lang="en-US" dirty="0"/>
              <a:t> </a:t>
            </a:r>
            <a:r>
              <a:rPr lang="en-US" dirty="0" err="1"/>
              <a:t>änhlichen</a:t>
            </a:r>
            <a:r>
              <a:rPr lang="en-US" dirty="0"/>
              <a:t> </a:t>
            </a:r>
            <a:r>
              <a:rPr lang="en-US" dirty="0" err="1"/>
              <a:t>Buchstaben</a:t>
            </a:r>
            <a:r>
              <a:rPr lang="en-US" dirty="0"/>
              <a:t> </a:t>
            </a:r>
            <a:r>
              <a:rPr lang="en-US" dirty="0" err="1"/>
              <a:t>weitere</a:t>
            </a:r>
            <a:r>
              <a:rPr lang="en-US" dirty="0"/>
              <a:t> Bilder </a:t>
            </a:r>
            <a:r>
              <a:rPr lang="en-US" dirty="0" err="1"/>
              <a:t>hinzufügen</a:t>
            </a:r>
            <a:r>
              <a:rPr lang="en-US" dirty="0"/>
              <a:t> </a:t>
            </a:r>
            <a:r>
              <a:rPr lang="en-US" dirty="0" err="1"/>
              <a:t>bei</a:t>
            </a:r>
            <a:r>
              <a:rPr lang="en-US" dirty="0"/>
              <a:t> </a:t>
            </a:r>
            <a:r>
              <a:rPr lang="en-US" dirty="0" err="1"/>
              <a:t>denen</a:t>
            </a:r>
            <a:r>
              <a:rPr lang="en-US" dirty="0"/>
              <a:t> die </a:t>
            </a:r>
            <a:r>
              <a:rPr lang="en-US" dirty="0" err="1"/>
              <a:t>Unterschiede</a:t>
            </a:r>
            <a:r>
              <a:rPr lang="en-US" dirty="0"/>
              <a:t> </a:t>
            </a:r>
            <a:r>
              <a:rPr lang="en-US" dirty="0" err="1"/>
              <a:t>deutlicher</a:t>
            </a:r>
            <a:r>
              <a:rPr lang="en-US" dirty="0"/>
              <a:t> </a:t>
            </a:r>
            <a:r>
              <a:rPr lang="en-US" dirty="0" err="1"/>
              <a:t>werden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333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E6259C-8E17-43C1-815C-EC58FCDFC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Vision Transformer (no.1) – </a:t>
            </a:r>
            <a:r>
              <a:rPr lang="de-DE" dirty="0" err="1"/>
              <a:t>Confusion</a:t>
            </a:r>
            <a:r>
              <a:rPr lang="de-DE" dirty="0"/>
              <a:t> Matrix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5F9C2164-257F-4FBE-811F-AF875CACCA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1670" y="1553960"/>
            <a:ext cx="6820762" cy="4774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666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B6EA9917-7A82-410D-9CE7-B05AB59C6930}"/>
              </a:ext>
            </a:extLst>
          </p:cNvPr>
          <p:cNvSpPr txBox="1"/>
          <p:nvPr/>
        </p:nvSpPr>
        <p:spPr>
          <a:xfrm>
            <a:off x="283028" y="2654134"/>
            <a:ext cx="11625944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600" b="1" u="sng" dirty="0"/>
              <a:t>Labels Testdaten: </a:t>
            </a:r>
          </a:p>
          <a:p>
            <a:r>
              <a:rPr lang="de-DE" sz="600" dirty="0"/>
              <a:t>[12, 2, 4, 1, 22, 24, 8, 5, 22, 16, 10, 6, 16, 21, 9, 1, 13, 0, 21, 0, 15, 0, 25, 24, 17, 1, 4, 14, 10, 10, 5, 23, 25, 15, 5, 12, 7, 1, 13, 8, 7, 2, 21, 2, 22, 2, 15, 18, 15, 1, 9, 1, 6, 7, 6, 17, 2, 7, 11, 21, 18, 0, 18, 6, 13, 0, 1, 2, 10, 1, 25, 22, 16, 13, 3, 23, 10, 5, 20, 15, 6, 25, 14, 15, 2, 3, 5, 6, 10, 18, 8, 3, 22, 2, 3, 10, 9, 8, 25, 5, 4, 8, 11, 1, 18, 25, 11, 22, 4, 14, 8, 17, 8, 21, 19, 0, 12, 0, 1, 3, 2, 15, 3, 3, 14, 13, 15, 25, 6, 21, 16, 4, 19, 22, </a:t>
            </a:r>
          </a:p>
          <a:p>
            <a:r>
              <a:rPr lang="de-DE" sz="600" dirty="0"/>
              <a:t>22, 2, 23, 21, 19, 4, 12, 12, 7, 24, 16, 11, 16, 5, 7, 6, 0, 11, 17, 5, 0, 14, 21, 22, 22, 25, 19, 11, 24, 21, 24, 10, 16, 4, 6, 22, 18, 1, 1, 9, 20, 11, 8, 25, 19, 24, 7, 10, 16, 5, 23, 17, 3, 22, 10, 15, 17, 24, 0, 17, 2, 18, 12, 20, 18, 9, 1, 18, 6, 3, 4, 6, 5, 10, 16, 4, 24, 7, 9, 17, 20, 4, 19, 25, 23, 1, 1, 25, 18, 12, 0, 12, 25, 12, 21, 3, 5, 20, 24, 13, 25, 13, 25, 14, 17, 6, 7, 9, 13, 25, 5, 23, 18, 16, 1, 16, 11, 0, 25, 3, 18, 7, 6, 11, 0, 7, 9, 22, 14, 12, 23, 12, 23, 7, 10, 0, 23, 6, 22, 12, 4, 7, 22, 9, 14, 8, 3, 2, 16, 25, 7, 13, 17, 24, 12, 2, 13, 23, 8, 6, 5, 23, 21, 9, 18, 8, 8, 24, 4, 2, 23, 8, 21, 22, 0, 19, 16, 20, 9, 24, 20, 13, 5, 12, 21, 13, 19, 24, 21, 0, 18, 17, 12, 5, 22, 15, 11, 0, 25, 21, 6, 23, 20, 9, 21, 24, 19, 11, 11, 14, 2, 23, 13, 10, 20, 16, 7, 10, 0, 20, 12, 1, 12, 2, 20, 25, 2, 4, 20, 8, 23, 19, 21, 9, 19, 8, 25, 12, 11, 13, 1, 20, 0, 5, 22, 11, 11, 7, 2, 13, 17, 23, 2, 14, 10, 12, 17, 24, 9, 14, 8, 10, 25, 24, 23, 7, 18, 14, 1, </a:t>
            </a:r>
          </a:p>
          <a:p>
            <a:r>
              <a:rPr lang="de-DE" sz="600" dirty="0"/>
              <a:t>4, 12, 10, 20, 23, 18, 22, 11, 8, 19, 4, 15, 3, 1, 7, 13, 22, 13, 18, 8, 3, 23, 17, 19, 10, 16, 5, 25, 18, 24, 11, 17, 15, 13, 9, 14, 14, 9, 19, 4, 2, 16, 9, 18, 0, 25, 3, 1, 20, 10, 25, 22, 21, 14, 7, 24, 21, 6, 10, 23, 2, 6, 15, 3, 11, 8, 15, </a:t>
            </a:r>
          </a:p>
          <a:p>
            <a:r>
              <a:rPr lang="de-DE" sz="600" dirty="0"/>
              <a:t>10, 11, 18, 16, 14, 18, 8, 10, 5, 11, 14, 1, 16, 4, 16, 22, 20, 9, 15, 17, 9, 5, 16, 3, 22, 21, 2, 11, 5, 3, 25, 0, 4, 15, 9, 25, 25, 3, 2, 0, 19, 17, 9, 12, 17, 3, 19, 6, 24, 5, 6, 18, 20, 14, 25, 17, 16, 24, 4, 5, 7, 10, 19, 12, 25, 3, 14, 5, </a:t>
            </a:r>
          </a:p>
          <a:p>
            <a:r>
              <a:rPr lang="de-DE" sz="600" dirty="0"/>
              <a:t>9, 7, 3, 18, 10, 13, 1, 11, 8, 0, 20, 3, 2, 15, 20, 11, 25, 7, 14, 2, 6, 2, 17, 2, 0, 24, 12, 13, 5, 7, 9, 20, 0, 15, 19, 6, 23, 15, 15, 5, 21, 6, 11, 16, 9, 6, 19, 15, 21, 23, 13, 15, 15, 1, 13, 10, 14, 24, 0, 8, 19, 1, 24, 23, 19, 9, 15, 21, 0, 22, 1, 24, 8, 23, 17, 12, 8, 5, 20, 14, 22, 18, 0, 21, 21, 21, 7, 17, 22, 24, 14, 12, 24, 19, 18, 13, 23, 12, 6, 15, 3, 10, 16, 18, 23, 11, 14, 11, 16, 23, 4, 10, 12, 19, 20, 1, 8, 14, 16, 21, 23, 19, 17, 19, 18, 16, 4, 16, 15, 17, 17, 6, 3, 4, 4, 13, 17, 3, 3, 21, 18, 16, 4, 24, 11, 14, 8, 8, 14, 13, 24, 4, 10, 7, 2, 8, 18, 12, 19, 7, 1, 6, 6, 22, 15, 7, 17, 8, 21, 9, 20, 11, 1, 20, 10, 19, 7, 5, 20, 0, 13, 6, 14, 8, 14, 3, 16, 1, 13, 11, 9, 15, 13, 22, 7, 5, 3, 15, 10, 24, 3, 6, 12, 9, 22, 5, 9, 2, 13, 23, 9, 4, 16, 23, 21, 12, 24, 20, 4, 0, 7, 19, 11, 20, 19, 20, 13, 17, 18, 22, 17, 17, 20, 2, 4, 5, 15, 4, 20, 19, 14, 4]</a:t>
            </a:r>
          </a:p>
          <a:p>
            <a:endParaRPr lang="de-DE" sz="600" dirty="0"/>
          </a:p>
          <a:p>
            <a:r>
              <a:rPr lang="de-DE" sz="600" b="1" u="sng" dirty="0"/>
              <a:t>vorhergesagte Testdaten:</a:t>
            </a:r>
          </a:p>
          <a:p>
            <a:r>
              <a:rPr lang="de-DE" sz="600" dirty="0"/>
              <a:t> [12, 2, 4, 13, 22, 24, 25, 5, 22, 16, 10, 6, 16, 21, 9, 1, 13, 0, 21, 0, 15, 19, 25, 24, 17, 1, 8, 14, 10, 5, 5, 18, 25, 15, 5, 12, 7, 1, 13, 8, 7, 2, 21, 2, 22, 2, 15, 4, 15, 1, 9, 1, 6, 7, 6, 17, 2, 18, 11, 21, 18, 0, </a:t>
            </a:r>
          </a:p>
          <a:p>
            <a:r>
              <a:rPr lang="de-DE" sz="600" dirty="0"/>
              <a:t>13, 7, 13, 4, 1, 2, 10, 1, 25, 22, 16, 13, 3, 23, 10, 5, 20, 15, 7, 25, 14, 15, 20, 3, 5, 6, 10, 18, 8, 14, 22, 2, 3, 10, 2, 8, 25, 5, 4, 8, 11, 1, 25, 25, 11, 22, 4, 14, 8, 17, 8, 21, 19, 0, 12, 0, 1, 3, 2, 15, 3, 3, 14, 16, 15, 25, 6, 3, 16, 4, 19, 22, 22, 2, 4, 5, 19, 4, 12, 12, 7, 24, 16, 11, 16, 5, 7, 6, 0, 11, 17, 5, 0, 14, 10, 22, 22, 9, 19, 11, 24, 21, 24, 10, 16, 4, 6, 22, 18, 1, 1, 9, 20, 11, 8, 25, 19, 24, 7, 10, 16, 5, 23, 17, 3, 22, 10, 16, 17, 24, 0, 17, 2, 18, 0, 20, 18, 9, 1, 18, 6, 3, 4, 6, 5, 10, 16, 4, 24, 7, 9, 3, 9, 4, 19, 25, 23, 1, 1, 25, 18, 12, 19, 12, 25, 0, 21, 3, 5, 17, 3, 13, 25, 13, 25, 14, 17, 6, 2, 8, 13, 25, 5, 23, 18, 16, 1, 15, 11, 0, 25, 3, 18, 7, 13, 11, 0, 6, 9, 22, 14, 12, 19, 12, 23, 6, 10, 4, 23, 6, 22, 12, 4, 7, 22, 9, 14, 25, 3, 2, 16, 25, 7, 13, 17, 24, 12, 2, 13, 23, 4, 19, 5, 23, 21, 9, 4, 8, 11, 24, 4, 2, 23, 8, 21, 22, 0, 19, 16, 20, 9, 24, 20, 13, 5, 12, 21, 13, 19, 24, 21, 0, 20, 17, 12, 10, 22, 15, 11, 0, 25, 21, 6, 23, 20, 9, 21, 24, 19, 11, 11, 14, 2, 18, 13, 10, 20, 16, 7, 10, 0, 21, 12, 1, 12, 2, 20, 25, 2, 18, 20, 8, 19, 19, 21, 9, 19, 8, 25, 12, 11, 18, 1, 20, 0, 5, 22, 11, 11, 7, 2, 13, 17, 23, 7, 5, 10, 12, 21, 10, 9, 14, 8, 10, 25, 24, 23, 7, 8, 14, 1, 4, 12, 22, 20, 18, 18, 22, 11, 8, 19, 4, 16, 3, 1, 2, 13, 22, 13, 18, 8, 3, 19, 1, 19, 22, 16, 5, 25, 18, 24, 11, 17, 16, 13, 9, 14, 14, 9, 19, 4, 2, 16, 9, 19, 0, 25, 3, 1, 23, 10, 25, 22, 21, 14, 7, 24, 22, 6, 10, 23, 2, 6, 15, 3, 11, 8, 15, 10, 11, 18, 15, 14, 18, 1, 21, 5, 11, 14, 1, 16, 4, 16, 22, 20, 9, 15, 17, 9, 5, 16, 3, 25, 21, 2, 11, 5, 3, 25, 0, 4, 15, 9, 8, 25, 3, 2, 0, 19, 17, 8, 12, 17, 20, 19, 6, 24, 5, 8, 18, 20, 14, 25, 17, 16, 24, 4, 5, 7, 10, 19, 12, 25, 3, 14, 5, 9, 7, 3, 18, 10, 13, 6, 11, 8, 0, 20, 3, 2, 15, 20, 11, 8, 7, 14, 2, 6, 2, 17, 2, 0, 11, 12, 13, 5, 7, 9, 17, 0, 15, 19, 6, 23, 15, 15, 5, 21, 6, 11, 16, 9, 6, 19, 15, 21, 23, 13, 15, 15, 1, 4, 10, 14, 24, 0, 20, 19, 1, 14, 3, 0, 9, 15, 21, 0, 22, 1, 24, 25, 23, 17, 18, 8, 5, 20, 14, 22, 18, 0, 21, 21, 21, 7, 17, 21, 24, 14, 12, 10, 19, 18, 13, 23, 12, 6, 15, 3, 21, 16, 18, 23, 11, 14, 11, 16, 19, 4, 10, 12, 19, 20, 1, 8, 14, 16, 21, 19, 19, 17, 19, 18, 16, 4, 16, 15, 17, 17, 6, 3, 4, 12, 13, 17, 3, 10, 21, 23, 16, 4, 24, 11, 14, 8, 8, 14, 13, 24, 4, 10, 6, 2, 18, 18, 12, 19, 7, 1, 6, 6, 22, 15, 7, 17, 8, 21, 9, 20, 11, 1, 20, 22, 19, 7, 5, 20, 19, 1, 6, 14, 18, 14, 3, 16, 1, 13, 11, 9, 15, 13, 22, 7, 5, 3, 15, 10, 24, 8, 6, 12, 9, 22, 5, 9, 5, 13, 23, 9, 6, 16, 19, 11, 13, 24, 17, 4, 18, 7, 19, 11, 21, 23, 20, 13, 17, 8, 22, 17, 17, 4, 2, 4, 5, 15, 4, 20, 19, 14, 4]</a:t>
            </a:r>
          </a:p>
          <a:p>
            <a:r>
              <a:rPr lang="de-DE" sz="600" dirty="0"/>
              <a:t>[1, 2, 3, 4, 5, 6, 7, 8, 9, 10]</a:t>
            </a:r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B714DE99-8892-4254-AD52-8AF8324C50CA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/>
              <a:t>Vision Transformer (no.1) – Labels</a:t>
            </a:r>
          </a:p>
        </p:txBody>
      </p:sp>
    </p:spTree>
    <p:extLst>
      <p:ext uri="{BB962C8B-B14F-4D97-AF65-F5344CB8AC3E}">
        <p14:creationId xmlns:p14="http://schemas.microsoft.com/office/powerpoint/2010/main" val="6308701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E6259C-8E17-43C1-815C-EC58FCDFC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Vision Transformer (no.1) – Loss and </a:t>
            </a:r>
            <a:r>
              <a:rPr lang="de-DE" dirty="0" err="1"/>
              <a:t>Accuracy</a:t>
            </a:r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CF5D92CE-ABCF-491C-AD20-65205CAC2B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1298" y="1749829"/>
            <a:ext cx="8162315" cy="4897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8303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E6259C-8E17-43C1-815C-EC58FCDFC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Vision Transformer (no.1) – </a:t>
            </a:r>
            <a:r>
              <a:rPr lang="de-DE" dirty="0" err="1"/>
              <a:t>Saliency</a:t>
            </a:r>
            <a:r>
              <a:rPr lang="de-DE" dirty="0"/>
              <a:t> Maps</a:t>
            </a: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50E7E37D-C9D6-497C-9462-1847C520EF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2133600" cy="2133600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B65397EF-5233-4329-A2BC-B9FD0E3D45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9465" y="1690688"/>
            <a:ext cx="2133600" cy="2133600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A1DC1406-976B-4DCD-BED7-7DEC6E9D8C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0730" y="1690688"/>
            <a:ext cx="2133600" cy="2133600"/>
          </a:xfrm>
          <a:prstGeom prst="rect">
            <a:avLst/>
          </a:prstGeom>
        </p:spPr>
      </p:pic>
      <p:pic>
        <p:nvPicPr>
          <p:cNvPr id="23" name="Grafik 22">
            <a:extLst>
              <a:ext uri="{FF2B5EF4-FFF2-40B4-BE49-F238E27FC236}">
                <a16:creationId xmlns:a16="http://schemas.microsoft.com/office/drawing/2014/main" id="{8E0954D3-4692-42A3-AEF6-5F5F1DD717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1995" y="1690688"/>
            <a:ext cx="2133600" cy="2133600"/>
          </a:xfrm>
          <a:prstGeom prst="rect">
            <a:avLst/>
          </a:prstGeom>
        </p:spPr>
      </p:pic>
      <p:pic>
        <p:nvPicPr>
          <p:cNvPr id="24" name="Grafik 23">
            <a:extLst>
              <a:ext uri="{FF2B5EF4-FFF2-40B4-BE49-F238E27FC236}">
                <a16:creationId xmlns:a16="http://schemas.microsoft.com/office/drawing/2014/main" id="{B3C25451-2B01-4511-B3D3-446047570DE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200" y="4173187"/>
            <a:ext cx="2133600" cy="2133600"/>
          </a:xfrm>
          <a:prstGeom prst="rect">
            <a:avLst/>
          </a:prstGeom>
        </p:spPr>
      </p:pic>
      <p:pic>
        <p:nvPicPr>
          <p:cNvPr id="26" name="Grafik 25">
            <a:extLst>
              <a:ext uri="{FF2B5EF4-FFF2-40B4-BE49-F238E27FC236}">
                <a16:creationId xmlns:a16="http://schemas.microsoft.com/office/drawing/2014/main" id="{1367260E-8C66-4449-B88B-A196FD0908A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9465" y="4173187"/>
            <a:ext cx="2133600" cy="2133600"/>
          </a:xfrm>
          <a:prstGeom prst="rect">
            <a:avLst/>
          </a:prstGeom>
        </p:spPr>
      </p:pic>
      <p:pic>
        <p:nvPicPr>
          <p:cNvPr id="28" name="Grafik 27">
            <a:extLst>
              <a:ext uri="{FF2B5EF4-FFF2-40B4-BE49-F238E27FC236}">
                <a16:creationId xmlns:a16="http://schemas.microsoft.com/office/drawing/2014/main" id="{3385D22C-EE8A-4485-AE09-C19130CBE8C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0730" y="4173187"/>
            <a:ext cx="2133600" cy="2133600"/>
          </a:xfrm>
          <a:prstGeom prst="rect">
            <a:avLst/>
          </a:prstGeom>
        </p:spPr>
      </p:pic>
      <p:pic>
        <p:nvPicPr>
          <p:cNvPr id="29" name="Grafik 28">
            <a:extLst>
              <a:ext uri="{FF2B5EF4-FFF2-40B4-BE49-F238E27FC236}">
                <a16:creationId xmlns:a16="http://schemas.microsoft.com/office/drawing/2014/main" id="{467B77FF-95C2-44EA-AC51-9E575824E2C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191995" y="4173187"/>
            <a:ext cx="21336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9482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20CAF2-C127-4F0A-B316-19CC56055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ResNet50 (no.1)</a:t>
            </a:r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64590773-EBBD-4338-B137-C3DAAB80D082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/>
              <a:t>Augmentierung: Spiegeln, Crop with padding n = 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846083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E6259C-8E17-43C1-815C-EC58FCDFC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ResNet50 (no.1) – </a:t>
            </a:r>
            <a:r>
              <a:rPr lang="de-DE" dirty="0" err="1"/>
              <a:t>Confusion</a:t>
            </a:r>
            <a:r>
              <a:rPr lang="de-DE" dirty="0"/>
              <a:t> Matrix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14932DAF-0E81-4E95-8560-F9C199BFDD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2191" y="1567542"/>
            <a:ext cx="9107618" cy="4749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5481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27247</Words>
  <Application>Microsoft Office PowerPoint</Application>
  <PresentationFormat>Breitbild</PresentationFormat>
  <Paragraphs>150</Paragraphs>
  <Slides>38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38</vt:i4>
      </vt:variant>
    </vt:vector>
  </HeadingPairs>
  <TitlesOfParts>
    <vt:vector size="42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Vison Transformer (without Data augmentation)(no.1)</vt:lpstr>
      <vt:lpstr>Vision Transformer (no.1) – Confusion Matrix</vt:lpstr>
      <vt:lpstr>PowerPoint-Präsentation</vt:lpstr>
      <vt:lpstr>Vision Transformer (no.1) – Loss and Accuracy</vt:lpstr>
      <vt:lpstr>Vision Transformer (no.1) – Saliency Maps</vt:lpstr>
      <vt:lpstr>ResNet50 (no.1)</vt:lpstr>
      <vt:lpstr>ResNet50 (no.1) – Confusion Matrix</vt:lpstr>
      <vt:lpstr>ResNet50 (no.1) – Labels</vt:lpstr>
      <vt:lpstr>ResNet50 (no.1) – Loss and Accuracy</vt:lpstr>
      <vt:lpstr>ResNet50 (no.1) – Saliency Maps</vt:lpstr>
      <vt:lpstr>AlexNet –Confusion Matrix</vt:lpstr>
      <vt:lpstr>AlexNet- Labels</vt:lpstr>
      <vt:lpstr>AlexNet –Loss and Accuracy</vt:lpstr>
      <vt:lpstr>AlexNet – Saliency Maps</vt:lpstr>
      <vt:lpstr>PowerPoint-Präsentation</vt:lpstr>
      <vt:lpstr>ResNet50 on new Dataset</vt:lpstr>
      <vt:lpstr>PowerPoint-Präsentation</vt:lpstr>
      <vt:lpstr>ResNet50 on new Dataset - Labels</vt:lpstr>
      <vt:lpstr>PowerPoint-Präsentation</vt:lpstr>
      <vt:lpstr>PowerPoint-Präsentation</vt:lpstr>
      <vt:lpstr>PowerPoint-Präsentation</vt:lpstr>
      <vt:lpstr>Vision Transformer on new Dataset</vt:lpstr>
      <vt:lpstr>Vision Transformer on new Dataset</vt:lpstr>
      <vt:lpstr>Vision Transformer on new Dataset - Labels</vt:lpstr>
      <vt:lpstr>PowerPoint-Präsentation</vt:lpstr>
      <vt:lpstr>PowerPoint-Präsentation</vt:lpstr>
      <vt:lpstr>PowerPoint-Präsentation</vt:lpstr>
      <vt:lpstr>AlexNet Model_3</vt:lpstr>
      <vt:lpstr>AlexNet dataset 2 model 3</vt:lpstr>
      <vt:lpstr>AlexNet dataset 2 model 3</vt:lpstr>
      <vt:lpstr>ViT dataset 2 model 7</vt:lpstr>
      <vt:lpstr>Neue Überlegung</vt:lpstr>
      <vt:lpstr>ViT dataset 2 model 8</vt:lpstr>
      <vt:lpstr>AlexNet dataset 3 (mehr daten)</vt:lpstr>
      <vt:lpstr>PowerPoint-Präsentation</vt:lpstr>
      <vt:lpstr>Zukunft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Reiter, Anna</dc:creator>
  <cp:lastModifiedBy>Anna Reiter</cp:lastModifiedBy>
  <cp:revision>56</cp:revision>
  <dcterms:created xsi:type="dcterms:W3CDTF">2024-12-10T12:13:33Z</dcterms:created>
  <dcterms:modified xsi:type="dcterms:W3CDTF">2025-01-09T11:19:41Z</dcterms:modified>
</cp:coreProperties>
</file>