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27120</Words>
  <Application>Microsoft Office PowerPoint</Application>
  <PresentationFormat>Breitbild</PresentationFormat>
  <Paragraphs>137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47</cp:revision>
  <dcterms:created xsi:type="dcterms:W3CDTF">2024-12-10T12:13:33Z</dcterms:created>
  <dcterms:modified xsi:type="dcterms:W3CDTF">2024-12-19T08:55:28Z</dcterms:modified>
</cp:coreProperties>
</file>