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4" r:id="rId6"/>
    <p:sldId id="263" r:id="rId7"/>
    <p:sldId id="261" r:id="rId8"/>
    <p:sldId id="265" r:id="rId9"/>
    <p:sldId id="267" r:id="rId10"/>
    <p:sldId id="266" r:id="rId11"/>
    <p:sldId id="268" r:id="rId12"/>
    <p:sldId id="269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2B8611-3801-48D0-8431-394DEEB114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9350902-D38C-4216-B4AC-6571FF7281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9187501-D588-43D4-AC39-353DB100B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6D34C-B499-4F71-9036-7E9E71527025}" type="datetimeFigureOut">
              <a:rPr lang="de-DE" smtClean="0"/>
              <a:t>10.12.2024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EF81E42-93F7-4610-A201-0CCDEFEEB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658F116-05D5-44DC-A432-C3ED68337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621A-0F07-4B9A-BEA3-AFD7D5756B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8176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A760C8-6FE6-4598-9D23-857B7CF91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C00B4A6-C515-41F4-8A81-E4E893E725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8E82CBA-353B-4651-BE7E-C2A9A8174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6D34C-B499-4F71-9036-7E9E71527025}" type="datetimeFigureOut">
              <a:rPr lang="de-DE" smtClean="0"/>
              <a:t>10.12.2024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F0CEA61-B0FB-4D32-838E-422543E0C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31E0085-9A30-42AB-9591-34DEAF2C6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621A-0F07-4B9A-BEA3-AFD7D5756B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8404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CB43BBC-F05C-4A18-AEA0-761CC37DE7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02C4948-4338-44E8-9C16-50BD9F3075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68D878E-1E0D-4E5E-A72C-EE1D97CCA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6D34C-B499-4F71-9036-7E9E71527025}" type="datetimeFigureOut">
              <a:rPr lang="de-DE" smtClean="0"/>
              <a:t>10.12.2024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51442F-09E0-472E-813A-9401C4EF3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A89B36C-AFD0-4FA3-A271-4599F5EAD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621A-0F07-4B9A-BEA3-AFD7D5756B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5967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9100B0-C2F4-48F4-A376-F4BE369A2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E6F6CB-88AB-4507-8412-28160033A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C6E9D85-1773-4CC1-AE55-C562FE227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6D34C-B499-4F71-9036-7E9E71527025}" type="datetimeFigureOut">
              <a:rPr lang="de-DE" smtClean="0"/>
              <a:t>10.12.2024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E553531-079B-4CCE-8F15-D985D12DC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D376F7B-1D08-41C8-991F-7ED6097A5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621A-0F07-4B9A-BEA3-AFD7D5756B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4934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A9801A-278B-494B-B60C-BB2133B32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717471E-0AB4-4009-9D2A-5D6863302B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C463F00-B142-4A4A-98EB-4F331726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6D34C-B499-4F71-9036-7E9E71527025}" type="datetimeFigureOut">
              <a:rPr lang="de-DE" smtClean="0"/>
              <a:t>10.12.2024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D88A73C-AAE8-4C17-82DF-B76FC58AE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0401940-5BF1-460F-89AA-8DCCE2F77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621A-0F07-4B9A-BEA3-AFD7D5756B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9827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BE81C7-9434-488E-A7D1-2311872FB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202816A-E434-48B5-9142-EFE88BCADA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5EBCF17-28DF-49E5-8ED4-CDB30DCF88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2EDD2D6-67BC-460E-8CDF-8FDF75CFA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6D34C-B499-4F71-9036-7E9E71527025}" type="datetimeFigureOut">
              <a:rPr lang="de-DE" smtClean="0"/>
              <a:t>10.12.2024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0D8E9BF-79AC-4CD3-9A68-7B51E256D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85B7F93-2931-4531-B9E8-58D231D35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621A-0F07-4B9A-BEA3-AFD7D5756B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2804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46B07A-A2D7-4D73-979A-D2413AD00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CA61B03-9C49-495C-81DE-2FFDEE8F6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BCA1775-97C7-46B3-BD29-07B554A4A9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7D1F09A-4B99-440A-9B38-58AC2C7E1D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8DC35C7-616B-4ED5-8FE0-49BFB8433A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C09774F-FE5E-4D56-BAA2-74E0175EE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6D34C-B499-4F71-9036-7E9E71527025}" type="datetimeFigureOut">
              <a:rPr lang="de-DE" smtClean="0"/>
              <a:t>10.12.2024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180F28F-6BEA-4DB0-AC42-CB0270F75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6237190-7EDA-4023-A4FF-53EE97FDD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621A-0F07-4B9A-BEA3-AFD7D5756B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0382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D1B45A-5C77-4516-A90B-EC7777A73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7C2DDE4-1523-44CD-AB8E-958A3577A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6D34C-B499-4F71-9036-7E9E71527025}" type="datetimeFigureOut">
              <a:rPr lang="de-DE" smtClean="0"/>
              <a:t>10.12.2024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CD76EA9-2BCA-49B6-BF94-14FB51A59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34D001A-E7FB-40C7-8DF6-0D285709B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621A-0F07-4B9A-BEA3-AFD7D5756B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0658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5E42BE2-3BE3-4D39-954A-54EB2EA82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6D34C-B499-4F71-9036-7E9E71527025}" type="datetimeFigureOut">
              <a:rPr lang="de-DE" smtClean="0"/>
              <a:t>10.12.2024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3354D42-7A99-433D-9EF4-C70287BB0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1551C44-919D-4F61-A7B1-7A9B52E98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621A-0F07-4B9A-BEA3-AFD7D5756B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800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68DE4E-E7DC-4947-913B-606D2CF2F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DE6B879-527E-4377-98AC-23D1C6148B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E55FCED-4CC2-4D7F-B142-2CE5FAAC81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52EDD12-1C59-40C8-A398-1303A8E35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6D34C-B499-4F71-9036-7E9E71527025}" type="datetimeFigureOut">
              <a:rPr lang="de-DE" smtClean="0"/>
              <a:t>10.12.2024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7D1CAB7-37C5-4D18-ADC8-BAF57E694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7C02470-7513-4A76-91B0-86F32ECF5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621A-0F07-4B9A-BEA3-AFD7D5756B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2531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78E131-6FC2-4DFB-92D8-542C74634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3447B4F-7245-4AE4-813C-6AF63911ED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F5B48A0-0BAD-476F-8E6D-64E5D28BD1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4A7C88A-EEBB-4682-959B-A2F4E0512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6D34C-B499-4F71-9036-7E9E71527025}" type="datetimeFigureOut">
              <a:rPr lang="de-DE" smtClean="0"/>
              <a:t>10.12.2024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46BE28B-E4B1-4B5B-B463-06C01FC57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82DE88C-2143-4EC4-8441-FC9DFB8ED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621A-0F07-4B9A-BEA3-AFD7D5756B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9896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32A2DC8-D616-4826-8B1C-6E47B63D7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167E41F-5A6E-461D-9BDF-E3835F2D50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D9A80F2-BECC-4334-818A-3EE8CC3505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6D34C-B499-4F71-9036-7E9E71527025}" type="datetimeFigureOut">
              <a:rPr lang="de-DE" smtClean="0"/>
              <a:t>10.12.2024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DD45AEF-0AFD-4E6B-9937-D26D5A87B3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BE46D85-7D56-43B8-B265-A178B1E393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F621A-0F07-4B9A-BEA3-AFD7D5756B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9861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g"/><Relationship Id="rId3" Type="http://schemas.openxmlformats.org/officeDocument/2006/relationships/image" Target="../media/image14.jpg"/><Relationship Id="rId7" Type="http://schemas.openxmlformats.org/officeDocument/2006/relationships/image" Target="../media/image18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jpg"/><Relationship Id="rId5" Type="http://schemas.openxmlformats.org/officeDocument/2006/relationships/image" Target="../media/image16.jpg"/><Relationship Id="rId4" Type="http://schemas.openxmlformats.org/officeDocument/2006/relationships/image" Target="../media/image15.jpg"/><Relationship Id="rId9" Type="http://schemas.openxmlformats.org/officeDocument/2006/relationships/image" Target="../media/image20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4.jpg"/><Relationship Id="rId7" Type="http://schemas.openxmlformats.org/officeDocument/2006/relationships/image" Target="../media/image8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jp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895132-DE23-4A00-8E1E-E054001DF0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BFB556B-F266-43C2-9F0F-498A82864E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1063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20CAF2-C127-4F0A-B316-19CC56055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ResNet50 (no.1) – Labels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A8C06F69-4BBE-4E8B-9564-6E5737B41EB9}"/>
              </a:ext>
            </a:extLst>
          </p:cNvPr>
          <p:cNvSpPr txBox="1"/>
          <p:nvPr/>
        </p:nvSpPr>
        <p:spPr>
          <a:xfrm>
            <a:off x="326572" y="1517032"/>
            <a:ext cx="1170313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600" b="1" u="sng" dirty="0"/>
              <a:t>Labels Testdaten: </a:t>
            </a:r>
          </a:p>
          <a:p>
            <a:r>
              <a:rPr lang="de-DE" sz="600" dirty="0"/>
              <a:t>[1, 7, 16, 21, 3, 22, 0, 25, 17, 19, 8, 4, 25, 2, 0, 16, 10, 9, 20, 21, 24, 18, 16, 15, 23, 8, 13, 1, 19, 3, 4, 10, 3, 17, 9, 8, 25, 24, 0, 20, 18, 21, 14, 3, 14, 16, 12, 9, 0, 2, 20, 14, 4, 25, 12, 13, 22, 0, 7, 11, 13, 22, 12, 19, 6, 18, 22, 5, 11, 14, 23, 3, 14, 22, 1, 25, 10, 12, 9, 24, 22, 3, 8, 25, 21, 11, 13, 5, 3, 23, 14, 6, 7, 21, 15, 4, 13, 10, 25, 20, 19, 19, 16, 1, 2, 11, 5, 5, 24, 25, 15, 20, 18, 20, 9, 6, 5, 20, 21, 7, 6, 7, 0, 17, 12, 11, 15, 2, 18, 6, </a:t>
            </a:r>
          </a:p>
          <a:p>
            <a:r>
              <a:rPr lang="de-DE" sz="600" dirty="0"/>
              <a:t>6, 22, 9, 24, 25, 9, 15, 13, 16, 4, 10, 7, 17, 11, 4, 16, 23, 18, 5, 14, 24, 7, 10, 11, 20, 1, 19, 19, 8, 10, 8, 20, 5, 19, 10, 18, 18, 15, 5, 8, 10, 15, 8, 2, 11, 8, 9, 18, 10, 3, 6, 3, 24, 2, 12, 22, 15, 11, 15, 2, 21, 0, 25, 18, 16, 1, 19, 11, 12, 7, 24, 16, 1, 17, 11, 6, 4, 2, 20, 20, 13, 6, 4, 4, 2, 3, 13, 20, 19, 25, 15, 5, 8, 11, 8, 18, 18, 1, 12, 2, 15, 0, 10, 11, 1, 13, 13, 13, 18, 2, 4, 22, 15, 17, 16, 24, 17, 12, 18, 24, 9, 1, 9, 14, 25, 25, 15, 19, 5, 25, 21, 4, 13, 22, 16, 1, 0, 13, 7, 0, 5, 25, 18, 2, 23, 7, 25, 21, 6, 3, 21, 3, 3, 0, 6, 10, 24, 16, 18, 17, 14, 20, 14, 0, 1, 9, 23, 21, 22, 17, 25, 14, 16, 25, 10, 10, 3, 23, 4, 18, 19, 24, 4, 7, 20, 12, 4, 9, 6, 10, 22, 23, 17, 5, 24, 8, 15, 6, 21, 15, 21, 19, 23, 5, 15, 23, 23, 12, 6, 1, 20, 14, 22, 3, 16, 8, 25, 23, 7, 9, 3, 16, 7, 1, 10, 2, 8, 12, 18, 4, 9, 22, 6, 2, 5, 14, 10, 12, 17, 7, 4, 22, 14, 13, 18, 12, 4, 2, 11, 10, 7, 21, 15, 22, 8, 25, 6, 16, 23, 20, 24, 7, 3, 1, 1, 10, 19, 19, 23, 11, 17, 21, 14, 13, 1, 17, 22, 2, 7, 22, 17, 20, 20, 5, 0, 15, 12, 24, 12, 2, 17, 20, 14, 20, 4, 19, 3, 17, 22, 8, 1, 7, 5, 17, 14, 21, 6, 8, 11, 0, 2, 21, 10, 12, 10, 13, 5, 18, 24, 22, 9, 0, 21, 3, 10, 17, 12, 20, 13, 7, 17, 16, 9, 17, 20, 6, 21, 7, </a:t>
            </a:r>
          </a:p>
          <a:p>
            <a:r>
              <a:rPr lang="de-DE" sz="600" dirty="0"/>
              <a:t>11, 18, 17, 18, 14, 19, 24, 3, 19, 23, 4, 5, 5, 10, 24, 23, 5, 6, 22, 14, 9, 19, 10, 23, 8, 19, 25, 18, 17, 18, 6, 22, 21, 9, 21, 6, 1, 1, 23, 8, 0, 14, 23, 23, 21, 25, 24, 8, 16, 17, 12, 11, 5, 16, 11, 22, 12, 7, 3, 0, 25, 1, 10, 8, 11, 24, 19, 20, 7, 3, 19, 0, 17, 9, 15, 22, 0, 9, 3, 16, 17, 4, 0, 15, 5, 0, 13, 18, 9, 1, 5, 5, 16, 4, 16, 18, 9, 24, 17, 13, 0, 22, 1, 10, 21, 25, 0, 16, 6, 25, 4, 19, 22, 3, 17, 10, 18, 8, 24, 8, 1, 13, 21, 23, 9, 8, 4, 6, 1, 7, 5, 19, 20, 11, 6, 8, 7, </a:t>
            </a:r>
          </a:p>
          <a:p>
            <a:r>
              <a:rPr lang="de-DE" sz="600" dirty="0"/>
              <a:t>4, 14, 12, 24, 6, 1, 2, 14, 0, 25, 19, 12, 15, 20, 9, 23, 22, 15, 0, 9, 2, 0, 15, 15, 24, 15, 1, 15, 11, 14, 13, 19, 12, 22, 14, 12, 16, 18, 7, 20, 17, 3, 0, 9, 14, 3, 14, 15, 7, 1, 14, 12, 13, 23, 5, 11, 21, 8, 24, 2, 13, 21, 2, 2, 16, 22, 25, </a:t>
            </a:r>
          </a:p>
          <a:p>
            <a:r>
              <a:rPr lang="de-DE" sz="600" dirty="0"/>
              <a:t>14, 20, 3, 17, 18, 10, 11, 18, 17, 9, 2, 6, 13, 21, 24, 16, 4, 4, 4, 11, 12, 14, 16, 11, 15, 13, 13, 24, 13, 19, 4, 24, 8, 11, 19, 21, 23, 23, 3, 1, 7, 5, 7, 3, 23, 4, 11, 9, 10, 6, 8, 1, 23, 16, 5, 0, 21, 23, 8, 2, 9, 13, 2, 7, 2, 25, 25, 2, 19, 15, 5, 9, 12, 6, 11, 11, 0, 12, 13, 14, 15, 6, 20, 16, 22, 2, 8, 10, 24, 3, 24, 7, 23, 5, 13, 12, 12, 21, 25, 16, 20, 2, 0, 6, 23, 19, 4, 20]</a:t>
            </a:r>
          </a:p>
          <a:p>
            <a:endParaRPr lang="de-DE" sz="600" b="1" u="sng" dirty="0"/>
          </a:p>
          <a:p>
            <a:r>
              <a:rPr lang="de-DE" sz="600" b="1" u="sng" dirty="0"/>
              <a:t>vorhergesagte Testdaten:</a:t>
            </a:r>
          </a:p>
          <a:p>
            <a:r>
              <a:rPr lang="de-DE" sz="600" dirty="0"/>
              <a:t> [1, 7, 15, 21, 3, 22, 4, 25, 17, 19, 8, 4, 8, 2, 0, 16, 10, 6, 20, 21, 24, 24, 16, 15, 23, 1, 13, 1, 19, 3, 4, 10, 3, 17, 6, 21, 23, 24, 0, 20, 4, 21, 14, 3, 14, 16, 12, 9, 0, 2, 20, 14, 4, 25, 12, 13, 22, 0, 2, 11, 13, </a:t>
            </a:r>
          </a:p>
          <a:p>
            <a:r>
              <a:rPr lang="de-DE" sz="600" dirty="0"/>
              <a:t>22, 12, 19, 7, 4, 22, 21, 11, 14, 4, 3, 14, 22, 1, 20, 10, 12, 9, 24, 22, 3, 21, 25, 21, 11, 13, 5, 8, 23, 14, 2, 7, 22, 15, 4, 13, 10, 2, 17, 19, 19, 16, 1, 2, 11, 5, 5, 11, 25, 15, 20, 23, 20, 16, 2, 5, 20, 21, 7, 6, 7, 0, 11, 12, 11, 15, 2, 4, 6, 7, 21, 25, 24, 21, 6, 15, 4, 16, 4, 10, 7, 17, 11, 4, 16, 18, 12, 5, 14, 24, 7, 10, 11, 17, 10, 19, 0, 6, 10, 8, 20, 22, 19, 10, 18, 18, 15, 5, 8, 10, 15, 25, 2, 11, 8, 9, 0, 10, 3, 6, 3, 24, 2, 12, 22, 15, 24, 15, 2, 21, 12, 25, 2, 16, 1, </a:t>
            </a:r>
          </a:p>
          <a:p>
            <a:r>
              <a:rPr lang="de-DE" sz="600" dirty="0"/>
              <a:t>19, 11, 12, 7, 24, 16, 1, 17, 11, 6, 4, 2, 21, 17, 12, 6, 4, 0, 3, 3, 13, 21, 19, 25, 15, 5, 8, 11, 8, 12, 18, 1, 12, 2, 6, 0, 10, 11, 1, 13, 13, 13, 18, 2, 4, 22, 15, 17, 16, 24, 17, 12, 18, 0, 9, 10, 9, 14, 25, 25, 15, 19, 5, 25, 21, 4, 13, 22, 16, 1, 19, 13, 7, 0, 5, 25, 12, 2, 23, 7, 25, 21, 6, 3, 23, 3, 3, 22, 6, 21, 24, 16, 18, 20, 14, 10, 14, 0, 1, 9, 23, 21, 21, 17, 25, 14, 16, 25, 10, 10, 3, 23, 4, 18, 13, 19, 4, 7, 17, 13, 4, 9, 6, 10, 22, 17, 17, 5, 24, 8, 15, 2, 21, 15, 21, 19, 6, 5, 15, 23, 23, 12, 6, 1, 20, 14, 22, 3, 16, 1, 25, 23, 7, 9, 3, 15, 7, 1, 10, 2, 0, 18, 14, 4, 9, 22, 1, 2, 5, 14, 21, 3, 17, 7, 25, 22, 14, 13, 18, 4, 4, 2, 11, 21, 1, 21, 15, 21, 1, 25, 6, 16, 23, 1, 24, 10, 1, 1, 1, 10, 19, 19, 23, 24, 23, 21, 14, 13, 1, 17, 22, 2, 23, 21, 17, 20, 20, 5, 0, 15, 18, 24, 12, 2, 3, 20, 14, 20, 4, 24, 3, 21, 22, 8, 1, 7, 5, 17, 14, 21, 6, 8, 11, 0, 2, 21, 21, 13, 10, 4, 22, 0, 24, 21, 9, 0, 23, 25, 10, 17, 12, 20, 12, 7, 17, 16, 9, 17, 20, 6, 21, 7, 3, 23, 3, 18, 14, 19, 24, 3, 19, 23, 0, 5, 5, 21, 24, 23, 5, 6, 22, 14, 8, 19, 25, 23, 8, 19, 4, 0, 17, 18, 16, 21, 21, 9, 21, 6, 1, 1, 23, 4, 21, 14, 8, 8, 21, 23, 24, 8, 16, 17, 12, 11, 5, 16, 11, 22, 12, 7, 3, 0, 25, 1, 10, 8, 11, 24, 23, 24, 21, 3, 24, 0, 17, 9, 15, 22, 0, 6, 3, 16, 18, 4, 0, 15, 5, 18, 13, 21, 9, 1, 5, 5, 16, 4, 16, 18, 9, 10, 17, 13, 0, 21, 1, 21, 22, 12, 18, 16, 6, 25, 4, 19, 22, 3, 17, 19, 4, 5, 24, 8, 1, 13, 22, 13, 9, 8, 4, 21, 1, 2, 3, 19, 20, 11, 6, 8, 7, 1, 14, 12, 24, 6, 1, 3, 14, 0, 25, 21, 12, 15, 14, 9, 23, 21, 15, 0, 9, 2, 0, 15, 19, 24, 15, 1, 15, 11, 2, 13, 24, 12, 21, 14, 12, 16, 18, 7, 20, 17, 3, 0, 9, 14, 5, 14, 15, 7, 1, 14, 12, 13, 17, 5, 11, 10, 8, 5, 2, 13, 21, 2, 2, 16, 22, 25, 14, 24, 3, 17, 18, 10, 11, 18, 17, 9, 2, 6, 13, 21, 24, 16, 9, 1, 4, 11, 12, 14, 16, 11, 15, 13, 13, 24, 13, 19, 4, 24, 5, 11, 19, 21, 23, 23, 3, 1, 7, 5, 7, 3, 23, 4, 11, 9, 10, 6, 8, 1, 19, 13, 1, 1, 21, 23, 8, 2, 2, 13, 2, 0, 2, 25, 25, 15, 21, 15, 5, 9, 12, 6, 11, 11, 0, 12, 13, 14, 15, 7, 20, 7, 22, 2, 8, 10, 24, 3, 24, 7, 17, 5, 13, 12, 12, 21, 25, 16, 20, 2, 0, 6, 23, 19, 4, 0]</a:t>
            </a:r>
          </a:p>
        </p:txBody>
      </p:sp>
    </p:spTree>
    <p:extLst>
      <p:ext uri="{BB962C8B-B14F-4D97-AF65-F5344CB8AC3E}">
        <p14:creationId xmlns:p14="http://schemas.microsoft.com/office/powerpoint/2010/main" val="2088907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E6259C-8E17-43C1-815C-EC58FCDFC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ResNet50 (no.1) – Loss and </a:t>
            </a:r>
            <a:r>
              <a:rPr lang="de-DE" dirty="0" err="1"/>
              <a:t>Accuracy</a:t>
            </a:r>
            <a:endParaRPr 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7447C229-39C6-4773-943C-F2A4300AAB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945" y="1481447"/>
            <a:ext cx="8038110" cy="4822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568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E6259C-8E17-43C1-815C-EC58FCDFC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ResNet50 (no.1) – </a:t>
            </a:r>
            <a:r>
              <a:rPr lang="de-DE" dirty="0" err="1"/>
              <a:t>Saliency</a:t>
            </a:r>
            <a:r>
              <a:rPr lang="de-DE" dirty="0"/>
              <a:t> Maps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169A3B40-082B-4B32-9393-3852359890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2133600" cy="213360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31DFF791-4537-4BEC-AA27-24A93D9871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842" y="1690688"/>
            <a:ext cx="2133600" cy="21336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F99E93FB-E819-457C-B4E9-C9415778AD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484" y="1690688"/>
            <a:ext cx="2133600" cy="21336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F83F5F9E-F558-4F36-8641-8554C06477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0126" y="1690688"/>
            <a:ext cx="2133600" cy="213360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CCE0293C-8429-4206-B338-D91F94DFD7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315691"/>
            <a:ext cx="2133600" cy="213360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C02EB894-088B-4405-AEFB-A27CF32E7E5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842" y="4315691"/>
            <a:ext cx="2133600" cy="213360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B82DDFC0-D94C-4623-BA97-035AC1DD7C0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484" y="4315691"/>
            <a:ext cx="2133600" cy="2133600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C4D52B24-049C-445C-A756-2F40706C423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0126" y="4315691"/>
            <a:ext cx="21336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389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60CF33-D61D-45E6-A010-57D8D8576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6747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0E998A-8B92-4AB3-A9A8-1DE5D112D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Vison</a:t>
            </a:r>
            <a:r>
              <a:rPr lang="de-DE" dirty="0"/>
              <a:t> Transformer (</a:t>
            </a:r>
            <a:r>
              <a:rPr lang="de-DE" dirty="0" err="1"/>
              <a:t>without</a:t>
            </a:r>
            <a:r>
              <a:rPr lang="de-DE" dirty="0"/>
              <a:t> Data </a:t>
            </a:r>
            <a:r>
              <a:rPr lang="de-DE" dirty="0" err="1"/>
              <a:t>augmentation</a:t>
            </a:r>
            <a:r>
              <a:rPr lang="de-DE" dirty="0"/>
              <a:t>)(no.1)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FCA3D9-EE93-495D-BB38-42608EA49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Augmentierung</a:t>
            </a:r>
            <a:r>
              <a:rPr lang="de-DE" dirty="0"/>
              <a:t>: Spiegeln, </a:t>
            </a:r>
            <a:r>
              <a:rPr lang="de-DE" dirty="0" err="1"/>
              <a:t>Crop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padding</a:t>
            </a:r>
            <a:r>
              <a:rPr lang="de-DE" dirty="0"/>
              <a:t> n = 4</a:t>
            </a:r>
          </a:p>
        </p:txBody>
      </p:sp>
    </p:spTree>
    <p:extLst>
      <p:ext uri="{BB962C8B-B14F-4D97-AF65-F5344CB8AC3E}">
        <p14:creationId xmlns:p14="http://schemas.microsoft.com/office/powerpoint/2010/main" val="952229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E6259C-8E17-43C1-815C-EC58FCDFC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Vision Transformer (no.1) – </a:t>
            </a:r>
            <a:r>
              <a:rPr lang="de-DE" dirty="0" err="1"/>
              <a:t>Confusion</a:t>
            </a:r>
            <a:r>
              <a:rPr lang="de-DE" dirty="0"/>
              <a:t> Matrix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5F9C2164-257F-4FBE-811F-AF875CACCA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1670" y="1553960"/>
            <a:ext cx="6820762" cy="4774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666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B6EA9917-7A82-410D-9CE7-B05AB59C6930}"/>
              </a:ext>
            </a:extLst>
          </p:cNvPr>
          <p:cNvSpPr txBox="1"/>
          <p:nvPr/>
        </p:nvSpPr>
        <p:spPr>
          <a:xfrm>
            <a:off x="283028" y="2654134"/>
            <a:ext cx="11625944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600" b="1" u="sng" dirty="0"/>
              <a:t>Labels Testdaten: </a:t>
            </a:r>
          </a:p>
          <a:p>
            <a:r>
              <a:rPr lang="de-DE" sz="600" dirty="0"/>
              <a:t>[12, 2, 4, 1, 22, 24, 8, 5, 22, 16, 10, 6, 16, 21, 9, 1, 13, 0, 21, 0, 15, 0, 25, 24, 17, 1, 4, 14, 10, 10, 5, 23, 25, 15, 5, 12, 7, 1, 13, 8, 7, 2, 21, 2, 22, 2, 15, 18, 15, 1, 9, 1, 6, 7, 6, 17, 2, 7, 11, 21, 18, 0, 18, 6, 13, 0, 1, 2, 10, 1, 25, 22, 16, 13, 3, 23, 10, 5, 20, 15, 6, 25, 14, 15, 2, 3, 5, 6, 10, 18, 8, 3, 22, 2, 3, 10, 9, 8, 25, 5, 4, 8, 11, 1, 18, 25, 11, 22, 4, 14, 8, 17, 8, 21, 19, 0, 12, 0, 1, 3, 2, 15, 3, 3, 14, 13, 15, 25, 6, 21, 16, 4, 19, 22, </a:t>
            </a:r>
          </a:p>
          <a:p>
            <a:r>
              <a:rPr lang="de-DE" sz="600" dirty="0"/>
              <a:t>22, 2, 23, 21, 19, 4, 12, 12, 7, 24, 16, 11, 16, 5, 7, 6, 0, 11, 17, 5, 0, 14, 21, 22, 22, 25, 19, 11, 24, 21, 24, 10, 16, 4, 6, 22, 18, 1, 1, 9, 20, 11, 8, 25, 19, 24, 7, 10, 16, 5, 23, 17, 3, 22, 10, 15, 17, 24, 0, 17, 2, 18, 12, 20, 18, 9, 1, 18, 6, 3, 4, 6, 5, 10, 16, 4, 24, 7, 9, 17, 20, 4, 19, 25, 23, 1, 1, 25, 18, 12, 0, 12, 25, 12, 21, 3, 5, 20, 24, 13, 25, 13, 25, 14, 17, 6, 7, 9, 13, 25, 5, 23, 18, 16, 1, 16, 11, 0, 25, 3, 18, 7, 6, 11, 0, 7, 9, 22, 14, 12, 23, 12, 23, 7, 10, 0, 23, 6, 22, 12, 4, 7, 22, 9, 14, 8, 3, 2, 16, 25, 7, 13, 17, 24, 12, 2, 13, 23, 8, 6, 5, 23, 21, 9, 18, 8, 8, 24, 4, 2, 23, 8, 21, 22, 0, 19, 16, 20, 9, 24, 20, 13, 5, 12, 21, 13, 19, 24, 21, 0, 18, 17, 12, 5, 22, 15, 11, 0, 25, 21, 6, 23, 20, 9, 21, 24, 19, 11, 11, 14, 2, 23, 13, 10, 20, 16, 7, 10, 0, 20, 12, 1, 12, 2, 20, 25, 2, 4, 20, 8, 23, 19, 21, 9, 19, 8, 25, 12, 11, 13, 1, 20, 0, 5, 22, 11, 11, 7, 2, 13, 17, 23, 2, 14, 10, 12, 17, 24, 9, 14, 8, 10, 25, 24, 23, 7, 18, 14, 1, </a:t>
            </a:r>
          </a:p>
          <a:p>
            <a:r>
              <a:rPr lang="de-DE" sz="600" dirty="0"/>
              <a:t>4, 12, 10, 20, 23, 18, 22, 11, 8, 19, 4, 15, 3, 1, 7, 13, 22, 13, 18, 8, 3, 23, 17, 19, 10, 16, 5, 25, 18, 24, 11, 17, 15, 13, 9, 14, 14, 9, 19, 4, 2, 16, 9, 18, 0, 25, 3, 1, 20, 10, 25, 22, 21, 14, 7, 24, 21, 6, 10, 23, 2, 6, 15, 3, 11, 8, 15, </a:t>
            </a:r>
          </a:p>
          <a:p>
            <a:r>
              <a:rPr lang="de-DE" sz="600" dirty="0"/>
              <a:t>10, 11, 18, 16, 14, 18, 8, 10, 5, 11, 14, 1, 16, 4, 16, 22, 20, 9, 15, 17, 9, 5, 16, 3, 22, 21, 2, 11, 5, 3, 25, 0, 4, 15, 9, 25, 25, 3, 2, 0, 19, 17, 9, 12, 17, 3, 19, 6, 24, 5, 6, 18, 20, 14, 25, 17, 16, 24, 4, 5, 7, 10, 19, 12, 25, 3, 14, 5, </a:t>
            </a:r>
          </a:p>
          <a:p>
            <a:r>
              <a:rPr lang="de-DE" sz="600" dirty="0"/>
              <a:t>9, 7, 3, 18, 10, 13, 1, 11, 8, 0, 20, 3, 2, 15, 20, 11, 25, 7, 14, 2, 6, 2, 17, 2, 0, 24, 12, 13, 5, 7, 9, 20, 0, 15, 19, 6, 23, 15, 15, 5, 21, 6, 11, 16, 9, 6, 19, 15, 21, 23, 13, 15, 15, 1, 13, 10, 14, 24, 0, 8, 19, 1, 24, 23, 19, 9, 15, 21, 0, 22, 1, 24, 8, 23, 17, 12, 8, 5, 20, 14, 22, 18, 0, 21, 21, 21, 7, 17, 22, 24, 14, 12, 24, 19, 18, 13, 23, 12, 6, 15, 3, 10, 16, 18, 23, 11, 14, 11, 16, 23, 4, 10, 12, 19, 20, 1, 8, 14, 16, 21, 23, 19, 17, 19, 18, 16, 4, 16, 15, 17, 17, 6, 3, 4, 4, 13, 17, 3, 3, 21, 18, 16, 4, 24, 11, 14, 8, 8, 14, 13, 24, 4, 10, 7, 2, 8, 18, 12, 19, 7, 1, 6, 6, 22, 15, 7, 17, 8, 21, 9, 20, 11, 1, 20, 10, 19, 7, 5, 20, 0, 13, 6, 14, 8, 14, 3, 16, 1, 13, 11, 9, 15, 13, 22, 7, 5, 3, 15, 10, 24, 3, 6, 12, 9, 22, 5, 9, 2, 13, 23, 9, 4, 16, 23, 21, 12, 24, 20, 4, 0, 7, 19, 11, 20, 19, 20, 13, 17, 18, 22, 17, 17, 20, 2, 4, 5, 15, 4, 20, 19, 14, 4]</a:t>
            </a:r>
          </a:p>
          <a:p>
            <a:endParaRPr lang="de-DE" sz="600" dirty="0"/>
          </a:p>
          <a:p>
            <a:r>
              <a:rPr lang="de-DE" sz="600" b="1" u="sng" dirty="0"/>
              <a:t>vorhergesagte Testdaten:</a:t>
            </a:r>
          </a:p>
          <a:p>
            <a:r>
              <a:rPr lang="de-DE" sz="600" dirty="0"/>
              <a:t> [12, 2, 4, 13, 22, 24, 25, 5, 22, 16, 10, 6, 16, 21, 9, 1, 13, 0, 21, 0, 15, 19, 25, 24, 17, 1, 8, 14, 10, 5, 5, 18, 25, 15, 5, 12, 7, 1, 13, 8, 7, 2, 21, 2, 22, 2, 15, 4, 15, 1, 9, 1, 6, 7, 6, 17, 2, 18, 11, 21, 18, 0, </a:t>
            </a:r>
          </a:p>
          <a:p>
            <a:r>
              <a:rPr lang="de-DE" sz="600" dirty="0"/>
              <a:t>13, 7, 13, 4, 1, 2, 10, 1, 25, 22, 16, 13, 3, 23, 10, 5, 20, 15, 7, 25, 14, 15, 20, 3, 5, 6, 10, 18, 8, 14, 22, 2, 3, 10, 2, 8, 25, 5, 4, 8, 11, 1, 25, 25, 11, 22, 4, 14, 8, 17, 8, 21, 19, 0, 12, 0, 1, 3, 2, 15, 3, 3, 14, 16, 15, 25, 6, 3, 16, 4, 19, 22, 22, 2, 4, 5, 19, 4, 12, 12, 7, 24, 16, 11, 16, 5, 7, 6, 0, 11, 17, 5, 0, 14, 10, 22, 22, 9, 19, 11, 24, 21, 24, 10, 16, 4, 6, 22, 18, 1, 1, 9, 20, 11, 8, 25, 19, 24, 7, 10, 16, 5, 23, 17, 3, 22, 10, 16, 17, 24, 0, 17, 2, 18, 0, 20, 18, 9, 1, 18, 6, 3, 4, 6, 5, 10, 16, 4, 24, 7, 9, 3, 9, 4, 19, 25, 23, 1, 1, 25, 18, 12, 19, 12, 25, 0, 21, 3, 5, 17, 3, 13, 25, 13, 25, 14, 17, 6, 2, 8, 13, 25, 5, 23, 18, 16, 1, 15, 11, 0, 25, 3, 18, 7, 13, 11, 0, 6, 9, 22, 14, 12, 19, 12, 23, 6, 10, 4, 23, 6, 22, 12, 4, 7, 22, 9, 14, 25, 3, 2, 16, 25, 7, 13, 17, 24, 12, 2, 13, 23, 4, 19, 5, 23, 21, 9, 4, 8, 11, 24, 4, 2, 23, 8, 21, 22, 0, 19, 16, 20, 9, 24, 20, 13, 5, 12, 21, 13, 19, 24, 21, 0, 20, 17, 12, 10, 22, 15, 11, 0, 25, 21, 6, 23, 20, 9, 21, 24, 19, 11, 11, 14, 2, 18, 13, 10, 20, 16, 7, 10, 0, 21, 12, 1, 12, 2, 20, 25, 2, 18, 20, 8, 19, 19, 21, 9, 19, 8, 25, 12, 11, 18, 1, 20, 0, 5, 22, 11, 11, 7, 2, 13, 17, 23, 7, 5, 10, 12, 21, 10, 9, 14, 8, 10, 25, 24, 23, 7, 8, 14, 1, 4, 12, 22, 20, 18, 18, 22, 11, 8, 19, 4, 16, 3, 1, 2, 13, 22, 13, 18, 8, 3, 19, 1, 19, 22, 16, 5, 25, 18, 24, 11, 17, 16, 13, 9, 14, 14, 9, 19, 4, 2, 16, 9, 19, 0, 25, 3, 1, 23, 10, 25, 22, 21, 14, 7, 24, 22, 6, 10, 23, 2, 6, 15, 3, 11, 8, 15, 10, 11, 18, 15, 14, 18, 1, 21, 5, 11, 14, 1, 16, 4, 16, 22, 20, 9, 15, 17, 9, 5, 16, 3, 25, 21, 2, 11, 5, 3, 25, 0, 4, 15, 9, 8, 25, 3, 2, 0, 19, 17, 8, 12, 17, 20, 19, 6, 24, 5, 8, 18, 20, 14, 25, 17, 16, 24, 4, 5, 7, 10, 19, 12, 25, 3, 14, 5, 9, 7, 3, 18, 10, 13, 6, 11, 8, 0, 20, 3, 2, 15, 20, 11, 8, 7, 14, 2, 6, 2, 17, 2, 0, 11, 12, 13, 5, 7, 9, 17, 0, 15, 19, 6, 23, 15, 15, 5, 21, 6, 11, 16, 9, 6, 19, 15, 21, 23, 13, 15, 15, 1, 4, 10, 14, 24, 0, 20, 19, 1, 14, 3, 0, 9, 15, 21, 0, 22, 1, 24, 25, 23, 17, 18, 8, 5, 20, 14, 22, 18, 0, 21, 21, 21, 7, 17, 21, 24, 14, 12, 10, 19, 18, 13, 23, 12, 6, 15, 3, 21, 16, 18, 23, 11, 14, 11, 16, 19, 4, 10, 12, 19, 20, 1, 8, 14, 16, 21, 19, 19, 17, 19, 18, 16, 4, 16, 15, 17, 17, 6, 3, 4, 12, 13, 17, 3, 10, 21, 23, 16, 4, 24, 11, 14, 8, 8, 14, 13, 24, 4, 10, 6, 2, 18, 18, 12, 19, 7, 1, 6, 6, 22, 15, 7, 17, 8, 21, 9, 20, 11, 1, 20, 22, 19, 7, 5, 20, 19, 1, 6, 14, 18, 14, 3, 16, 1, 13, 11, 9, 15, 13, 22, 7, 5, 3, 15, 10, 24, 8, 6, 12, 9, 22, 5, 9, 5, 13, 23, 9, 6, 16, 19, 11, 13, 24, 17, 4, 18, 7, 19, 11, 21, 23, 20, 13, 17, 8, 22, 17, 17, 4, 2, 4, 5, 15, 4, 20, 19, 14, 4]</a:t>
            </a:r>
          </a:p>
          <a:p>
            <a:r>
              <a:rPr lang="de-DE" sz="600" dirty="0"/>
              <a:t>[1, 2, 3, 4, 5, 6, 7, 8, 9, 10]</a:t>
            </a: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B714DE99-8892-4254-AD52-8AF8324C50CA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Vision Transformer (no.1) – Labels</a:t>
            </a:r>
          </a:p>
        </p:txBody>
      </p:sp>
    </p:spTree>
    <p:extLst>
      <p:ext uri="{BB962C8B-B14F-4D97-AF65-F5344CB8AC3E}">
        <p14:creationId xmlns:p14="http://schemas.microsoft.com/office/powerpoint/2010/main" val="630870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E6259C-8E17-43C1-815C-EC58FCDFC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Vision Transformer (no.1) – Loss and </a:t>
            </a:r>
            <a:r>
              <a:rPr lang="de-DE" dirty="0" err="1"/>
              <a:t>Accuracy</a:t>
            </a:r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F5D92CE-ABCF-491C-AD20-65205CAC2B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298" y="1749829"/>
            <a:ext cx="8162315" cy="4897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830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E6259C-8E17-43C1-815C-EC58FCDFC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Vision Transformer (no.1) – </a:t>
            </a:r>
            <a:r>
              <a:rPr lang="de-DE" dirty="0" err="1"/>
              <a:t>Saliency</a:t>
            </a:r>
            <a:r>
              <a:rPr lang="de-DE" dirty="0"/>
              <a:t> Maps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50E7E37D-C9D6-497C-9462-1847C520EF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2133600" cy="2133600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B65397EF-5233-4329-A2BC-B9FD0E3D45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465" y="1690688"/>
            <a:ext cx="2133600" cy="2133600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A1DC1406-976B-4DCD-BED7-7DEC6E9D8C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0730" y="1690688"/>
            <a:ext cx="2133600" cy="2133600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8E0954D3-4692-42A3-AEF6-5F5F1DD717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995" y="1690688"/>
            <a:ext cx="2133600" cy="2133600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B3C25451-2B01-4511-B3D3-446047570D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4173187"/>
            <a:ext cx="2133600" cy="2133600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1367260E-8C66-4449-B88B-A196FD0908A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465" y="4173187"/>
            <a:ext cx="2133600" cy="2133600"/>
          </a:xfrm>
          <a:prstGeom prst="rect">
            <a:avLst/>
          </a:prstGeom>
        </p:spPr>
      </p:pic>
      <p:pic>
        <p:nvPicPr>
          <p:cNvPr id="28" name="Grafik 27">
            <a:extLst>
              <a:ext uri="{FF2B5EF4-FFF2-40B4-BE49-F238E27FC236}">
                <a16:creationId xmlns:a16="http://schemas.microsoft.com/office/drawing/2014/main" id="{3385D22C-EE8A-4485-AE09-C19130CBE8C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0730" y="4173187"/>
            <a:ext cx="2133600" cy="2133600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467B77FF-95C2-44EA-AC51-9E575824E2C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91995" y="4173187"/>
            <a:ext cx="21336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948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20CAF2-C127-4F0A-B316-19CC56055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ResNet50 (no.1)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64590773-EBBD-4338-B137-C3DAAB80D082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Augmentierung: Spiegeln, Crop with padding n = 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84608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E6259C-8E17-43C1-815C-EC58FCDFC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ResNet50 (no.1) – </a:t>
            </a:r>
            <a:r>
              <a:rPr lang="de-DE" dirty="0" err="1"/>
              <a:t>Confusion</a:t>
            </a:r>
            <a:r>
              <a:rPr lang="de-DE" dirty="0"/>
              <a:t> Matrix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14932DAF-0E81-4E95-8560-F9C199BFD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191" y="1567542"/>
            <a:ext cx="9107618" cy="474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548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6392</Words>
  <Application>Microsoft Office PowerPoint</Application>
  <PresentationFormat>Breitbild</PresentationFormat>
  <Paragraphs>34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Vison Transformer (without Data augmentation)(no.1)</vt:lpstr>
      <vt:lpstr>Vision Transformer (no.1) – Confusion Matrix</vt:lpstr>
      <vt:lpstr>PowerPoint-Präsentation</vt:lpstr>
      <vt:lpstr>Vision Transformer (no.1) – Loss and Accuracy</vt:lpstr>
      <vt:lpstr>Vision Transformer (no.1) – Saliency Maps</vt:lpstr>
      <vt:lpstr>ResNet50 (no.1)</vt:lpstr>
      <vt:lpstr>ResNet50 (no.1) – Confusion Matrix</vt:lpstr>
      <vt:lpstr>ResNet50 (no.1) – Labels</vt:lpstr>
      <vt:lpstr>ResNet50 (no.1) – Loss and Accuracy</vt:lpstr>
      <vt:lpstr>ResNet50 (no.1) – Saliency Maps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Reiter, Anna</dc:creator>
  <cp:lastModifiedBy>Reiter, Anna</cp:lastModifiedBy>
  <cp:revision>25</cp:revision>
  <dcterms:created xsi:type="dcterms:W3CDTF">2024-12-10T12:13:33Z</dcterms:created>
  <dcterms:modified xsi:type="dcterms:W3CDTF">2024-12-10T16:06:57Z</dcterms:modified>
</cp:coreProperties>
</file>